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90" r:id="rId4"/>
    <p:sldId id="297" r:id="rId5"/>
    <p:sldId id="310" r:id="rId6"/>
    <p:sldId id="304" r:id="rId7"/>
    <p:sldId id="306" r:id="rId8"/>
    <p:sldId id="299" r:id="rId9"/>
    <p:sldId id="291" r:id="rId10"/>
    <p:sldId id="300" r:id="rId11"/>
    <p:sldId id="301" r:id="rId12"/>
    <p:sldId id="307" r:id="rId13"/>
    <p:sldId id="305" r:id="rId14"/>
    <p:sldId id="302" r:id="rId15"/>
    <p:sldId id="292" r:id="rId16"/>
    <p:sldId id="308" r:id="rId17"/>
    <p:sldId id="313" r:id="rId18"/>
    <p:sldId id="303" r:id="rId19"/>
    <p:sldId id="311" r:id="rId20"/>
    <p:sldId id="312" r:id="rId21"/>
    <p:sldId id="293" r:id="rId22"/>
    <p:sldId id="294" r:id="rId23"/>
    <p:sldId id="295" r:id="rId24"/>
    <p:sldId id="296" r:id="rId25"/>
    <p:sldId id="298" r:id="rId26"/>
    <p:sldId id="309" r:id="rId27"/>
    <p:sldId id="314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2" y="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365.png"/><Relationship Id="rId42" Type="http://schemas.openxmlformats.org/officeDocument/2006/relationships/image" Target="../media/image385.png"/><Relationship Id="rId63" Type="http://schemas.openxmlformats.org/officeDocument/2006/relationships/image" Target="../media/image406.png"/><Relationship Id="rId84" Type="http://schemas.openxmlformats.org/officeDocument/2006/relationships/image" Target="../media/image427.png"/><Relationship Id="rId138" Type="http://schemas.openxmlformats.org/officeDocument/2006/relationships/image" Target="../media/image481.png"/><Relationship Id="rId159" Type="http://schemas.openxmlformats.org/officeDocument/2006/relationships/image" Target="../media/image502.png"/><Relationship Id="rId170" Type="http://schemas.openxmlformats.org/officeDocument/2006/relationships/image" Target="../media/image161.png"/><Relationship Id="rId191" Type="http://schemas.openxmlformats.org/officeDocument/2006/relationships/image" Target="../media/image182.png"/><Relationship Id="rId196" Type="http://schemas.openxmlformats.org/officeDocument/2006/relationships/image" Target="../media/image187.png"/><Relationship Id="rId200" Type="http://schemas.openxmlformats.org/officeDocument/2006/relationships/image" Target="../media/image191.png"/><Relationship Id="rId16" Type="http://schemas.openxmlformats.org/officeDocument/2006/relationships/image" Target="../media/image360.png"/><Relationship Id="rId107" Type="http://schemas.openxmlformats.org/officeDocument/2006/relationships/image" Target="../media/image450.png"/><Relationship Id="rId11" Type="http://schemas.openxmlformats.org/officeDocument/2006/relationships/image" Target="../media/image355.png"/><Relationship Id="rId32" Type="http://schemas.openxmlformats.org/officeDocument/2006/relationships/image" Target="../media/image375.png"/><Relationship Id="rId37" Type="http://schemas.openxmlformats.org/officeDocument/2006/relationships/image" Target="../media/image380.png"/><Relationship Id="rId53" Type="http://schemas.openxmlformats.org/officeDocument/2006/relationships/image" Target="../media/image396.png"/><Relationship Id="rId58" Type="http://schemas.openxmlformats.org/officeDocument/2006/relationships/image" Target="../media/image401.png"/><Relationship Id="rId74" Type="http://schemas.openxmlformats.org/officeDocument/2006/relationships/image" Target="../media/image417.png"/><Relationship Id="rId79" Type="http://schemas.openxmlformats.org/officeDocument/2006/relationships/image" Target="../media/image422.png"/><Relationship Id="rId102" Type="http://schemas.openxmlformats.org/officeDocument/2006/relationships/image" Target="../media/image445.png"/><Relationship Id="rId123" Type="http://schemas.openxmlformats.org/officeDocument/2006/relationships/image" Target="../media/image466.png"/><Relationship Id="rId128" Type="http://schemas.openxmlformats.org/officeDocument/2006/relationships/image" Target="../media/image471.png"/><Relationship Id="rId144" Type="http://schemas.openxmlformats.org/officeDocument/2006/relationships/image" Target="../media/image487.png"/><Relationship Id="rId149" Type="http://schemas.openxmlformats.org/officeDocument/2006/relationships/image" Target="../media/image492.png"/><Relationship Id="rId5" Type="http://schemas.openxmlformats.org/officeDocument/2006/relationships/image" Target="../media/image350.png"/><Relationship Id="rId90" Type="http://schemas.openxmlformats.org/officeDocument/2006/relationships/image" Target="../media/image433.png"/><Relationship Id="rId95" Type="http://schemas.openxmlformats.org/officeDocument/2006/relationships/image" Target="../media/image438.png"/><Relationship Id="rId160" Type="http://schemas.openxmlformats.org/officeDocument/2006/relationships/image" Target="../media/image503.png"/><Relationship Id="rId165" Type="http://schemas.openxmlformats.org/officeDocument/2006/relationships/image" Target="../media/image156.png"/><Relationship Id="rId181" Type="http://schemas.openxmlformats.org/officeDocument/2006/relationships/image" Target="../media/image172.png"/><Relationship Id="rId186" Type="http://schemas.openxmlformats.org/officeDocument/2006/relationships/image" Target="../media/image177.png"/><Relationship Id="rId22" Type="http://schemas.openxmlformats.org/officeDocument/2006/relationships/image" Target="../media/image366.png"/><Relationship Id="rId27" Type="http://schemas.openxmlformats.org/officeDocument/2006/relationships/image" Target="../media/image370.png"/><Relationship Id="rId43" Type="http://schemas.openxmlformats.org/officeDocument/2006/relationships/image" Target="../media/image386.png"/><Relationship Id="rId48" Type="http://schemas.openxmlformats.org/officeDocument/2006/relationships/image" Target="../media/image391.png"/><Relationship Id="rId64" Type="http://schemas.openxmlformats.org/officeDocument/2006/relationships/image" Target="../media/image407.png"/><Relationship Id="rId69" Type="http://schemas.openxmlformats.org/officeDocument/2006/relationships/image" Target="../media/image412.png"/><Relationship Id="rId113" Type="http://schemas.openxmlformats.org/officeDocument/2006/relationships/image" Target="../media/image456.png"/><Relationship Id="rId118" Type="http://schemas.openxmlformats.org/officeDocument/2006/relationships/image" Target="../media/image461.png"/><Relationship Id="rId134" Type="http://schemas.openxmlformats.org/officeDocument/2006/relationships/image" Target="../media/image477.png"/><Relationship Id="rId139" Type="http://schemas.openxmlformats.org/officeDocument/2006/relationships/image" Target="../media/image482.png"/><Relationship Id="rId80" Type="http://schemas.openxmlformats.org/officeDocument/2006/relationships/image" Target="../media/image423.png"/><Relationship Id="rId85" Type="http://schemas.openxmlformats.org/officeDocument/2006/relationships/image" Target="../media/image428.png"/><Relationship Id="rId150" Type="http://schemas.openxmlformats.org/officeDocument/2006/relationships/image" Target="../media/image493.png"/><Relationship Id="rId155" Type="http://schemas.openxmlformats.org/officeDocument/2006/relationships/image" Target="../media/image498.png"/><Relationship Id="rId171" Type="http://schemas.openxmlformats.org/officeDocument/2006/relationships/image" Target="../media/image162.png"/><Relationship Id="rId176" Type="http://schemas.openxmlformats.org/officeDocument/2006/relationships/image" Target="../media/image167.png"/><Relationship Id="rId192" Type="http://schemas.openxmlformats.org/officeDocument/2006/relationships/image" Target="../media/image183.png"/><Relationship Id="rId197" Type="http://schemas.openxmlformats.org/officeDocument/2006/relationships/image" Target="../media/image188.png"/><Relationship Id="rId201" Type="http://schemas.openxmlformats.org/officeDocument/2006/relationships/image" Target="../media/image192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33" Type="http://schemas.openxmlformats.org/officeDocument/2006/relationships/image" Target="../media/image376.png"/><Relationship Id="rId38" Type="http://schemas.openxmlformats.org/officeDocument/2006/relationships/image" Target="../media/image381.png"/><Relationship Id="rId59" Type="http://schemas.openxmlformats.org/officeDocument/2006/relationships/image" Target="../media/image402.png"/><Relationship Id="rId103" Type="http://schemas.openxmlformats.org/officeDocument/2006/relationships/image" Target="../media/image446.png"/><Relationship Id="rId108" Type="http://schemas.openxmlformats.org/officeDocument/2006/relationships/image" Target="../media/image451.png"/><Relationship Id="rId124" Type="http://schemas.openxmlformats.org/officeDocument/2006/relationships/image" Target="../media/image467.png"/><Relationship Id="rId129" Type="http://schemas.openxmlformats.org/officeDocument/2006/relationships/image" Target="../media/image472.png"/><Relationship Id="rId54" Type="http://schemas.openxmlformats.org/officeDocument/2006/relationships/image" Target="../media/image397.png"/><Relationship Id="rId70" Type="http://schemas.openxmlformats.org/officeDocument/2006/relationships/image" Target="../media/image413.png"/><Relationship Id="rId75" Type="http://schemas.openxmlformats.org/officeDocument/2006/relationships/image" Target="../media/image418.png"/><Relationship Id="rId91" Type="http://schemas.openxmlformats.org/officeDocument/2006/relationships/image" Target="../media/image434.png"/><Relationship Id="rId96" Type="http://schemas.openxmlformats.org/officeDocument/2006/relationships/image" Target="../media/image439.png"/><Relationship Id="rId140" Type="http://schemas.openxmlformats.org/officeDocument/2006/relationships/image" Target="../media/image483.png"/><Relationship Id="rId145" Type="http://schemas.openxmlformats.org/officeDocument/2006/relationships/image" Target="../media/image488.png"/><Relationship Id="rId161" Type="http://schemas.openxmlformats.org/officeDocument/2006/relationships/image" Target="../media/image504.png"/><Relationship Id="rId166" Type="http://schemas.openxmlformats.org/officeDocument/2006/relationships/image" Target="../media/image157.png"/><Relationship Id="rId182" Type="http://schemas.openxmlformats.org/officeDocument/2006/relationships/image" Target="../media/image173.png"/><Relationship Id="rId187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23" Type="http://schemas.openxmlformats.org/officeDocument/2006/relationships/image" Target="../media/image367.png"/><Relationship Id="rId28" Type="http://schemas.openxmlformats.org/officeDocument/2006/relationships/image" Target="../media/image371.png"/><Relationship Id="rId49" Type="http://schemas.openxmlformats.org/officeDocument/2006/relationships/image" Target="../media/image392.png"/><Relationship Id="rId114" Type="http://schemas.openxmlformats.org/officeDocument/2006/relationships/image" Target="../media/image457.png"/><Relationship Id="rId119" Type="http://schemas.openxmlformats.org/officeDocument/2006/relationships/image" Target="../media/image462.png"/><Relationship Id="rId44" Type="http://schemas.openxmlformats.org/officeDocument/2006/relationships/image" Target="../media/image387.png"/><Relationship Id="rId60" Type="http://schemas.openxmlformats.org/officeDocument/2006/relationships/image" Target="../media/image403.png"/><Relationship Id="rId65" Type="http://schemas.openxmlformats.org/officeDocument/2006/relationships/image" Target="../media/image408.png"/><Relationship Id="rId81" Type="http://schemas.openxmlformats.org/officeDocument/2006/relationships/image" Target="../media/image424.png"/><Relationship Id="rId86" Type="http://schemas.openxmlformats.org/officeDocument/2006/relationships/image" Target="../media/image429.png"/><Relationship Id="rId130" Type="http://schemas.openxmlformats.org/officeDocument/2006/relationships/image" Target="../media/image473.png"/><Relationship Id="rId135" Type="http://schemas.openxmlformats.org/officeDocument/2006/relationships/image" Target="../media/image478.png"/><Relationship Id="rId151" Type="http://schemas.openxmlformats.org/officeDocument/2006/relationships/image" Target="../media/image494.png"/><Relationship Id="rId156" Type="http://schemas.openxmlformats.org/officeDocument/2006/relationships/image" Target="../media/image499.png"/><Relationship Id="rId177" Type="http://schemas.openxmlformats.org/officeDocument/2006/relationships/image" Target="../media/image168.png"/><Relationship Id="rId198" Type="http://schemas.openxmlformats.org/officeDocument/2006/relationships/image" Target="../media/image189.png"/><Relationship Id="rId172" Type="http://schemas.openxmlformats.org/officeDocument/2006/relationships/image" Target="../media/image163.png"/><Relationship Id="rId193" Type="http://schemas.openxmlformats.org/officeDocument/2006/relationships/image" Target="../media/image184.png"/><Relationship Id="rId202" Type="http://schemas.openxmlformats.org/officeDocument/2006/relationships/image" Target="../media/image193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9" Type="http://schemas.openxmlformats.org/officeDocument/2006/relationships/image" Target="../media/image382.png"/><Relationship Id="rId109" Type="http://schemas.openxmlformats.org/officeDocument/2006/relationships/image" Target="../media/image452.png"/><Relationship Id="rId34" Type="http://schemas.openxmlformats.org/officeDocument/2006/relationships/image" Target="../media/image377.png"/><Relationship Id="rId50" Type="http://schemas.openxmlformats.org/officeDocument/2006/relationships/image" Target="../media/image393.png"/><Relationship Id="rId55" Type="http://schemas.openxmlformats.org/officeDocument/2006/relationships/image" Target="../media/image398.png"/><Relationship Id="rId76" Type="http://schemas.openxmlformats.org/officeDocument/2006/relationships/image" Target="../media/image419.png"/><Relationship Id="rId97" Type="http://schemas.openxmlformats.org/officeDocument/2006/relationships/image" Target="../media/image440.png"/><Relationship Id="rId104" Type="http://schemas.openxmlformats.org/officeDocument/2006/relationships/image" Target="../media/image447.png"/><Relationship Id="rId120" Type="http://schemas.openxmlformats.org/officeDocument/2006/relationships/image" Target="../media/image463.png"/><Relationship Id="rId125" Type="http://schemas.openxmlformats.org/officeDocument/2006/relationships/image" Target="../media/image468.png"/><Relationship Id="rId141" Type="http://schemas.openxmlformats.org/officeDocument/2006/relationships/image" Target="../media/image484.png"/><Relationship Id="rId146" Type="http://schemas.openxmlformats.org/officeDocument/2006/relationships/image" Target="../media/image489.png"/><Relationship Id="rId167" Type="http://schemas.openxmlformats.org/officeDocument/2006/relationships/image" Target="../media/image158.png"/><Relationship Id="rId188" Type="http://schemas.openxmlformats.org/officeDocument/2006/relationships/image" Target="../media/image179.png"/><Relationship Id="rId7" Type="http://schemas.openxmlformats.org/officeDocument/2006/relationships/image" Target="../media/image351.png"/><Relationship Id="rId71" Type="http://schemas.openxmlformats.org/officeDocument/2006/relationships/image" Target="../media/image414.png"/><Relationship Id="rId92" Type="http://schemas.openxmlformats.org/officeDocument/2006/relationships/image" Target="../media/image435.png"/><Relationship Id="rId162" Type="http://schemas.openxmlformats.org/officeDocument/2006/relationships/image" Target="../media/image505.png"/><Relationship Id="rId183" Type="http://schemas.openxmlformats.org/officeDocument/2006/relationships/image" Target="../media/image174.png"/><Relationship Id="rId2" Type="http://schemas.openxmlformats.org/officeDocument/2006/relationships/image" Target="../media/image347.png"/><Relationship Id="rId29" Type="http://schemas.openxmlformats.org/officeDocument/2006/relationships/image" Target="../media/image372.png"/><Relationship Id="rId24" Type="http://schemas.openxmlformats.org/officeDocument/2006/relationships/image" Target="../media/image368.png"/><Relationship Id="rId40" Type="http://schemas.openxmlformats.org/officeDocument/2006/relationships/image" Target="../media/image383.png"/><Relationship Id="rId45" Type="http://schemas.openxmlformats.org/officeDocument/2006/relationships/image" Target="../media/image388.png"/><Relationship Id="rId66" Type="http://schemas.openxmlformats.org/officeDocument/2006/relationships/image" Target="../media/image409.png"/><Relationship Id="rId87" Type="http://schemas.openxmlformats.org/officeDocument/2006/relationships/image" Target="../media/image430.png"/><Relationship Id="rId110" Type="http://schemas.openxmlformats.org/officeDocument/2006/relationships/image" Target="../media/image453.png"/><Relationship Id="rId115" Type="http://schemas.openxmlformats.org/officeDocument/2006/relationships/image" Target="../media/image458.png"/><Relationship Id="rId131" Type="http://schemas.openxmlformats.org/officeDocument/2006/relationships/image" Target="../media/image474.png"/><Relationship Id="rId136" Type="http://schemas.openxmlformats.org/officeDocument/2006/relationships/image" Target="../media/image479.png"/><Relationship Id="rId157" Type="http://schemas.openxmlformats.org/officeDocument/2006/relationships/image" Target="../media/image500.png"/><Relationship Id="rId178" Type="http://schemas.openxmlformats.org/officeDocument/2006/relationships/image" Target="../media/image169.png"/><Relationship Id="rId61" Type="http://schemas.openxmlformats.org/officeDocument/2006/relationships/image" Target="../media/image404.png"/><Relationship Id="rId82" Type="http://schemas.openxmlformats.org/officeDocument/2006/relationships/image" Target="../media/image425.png"/><Relationship Id="rId152" Type="http://schemas.openxmlformats.org/officeDocument/2006/relationships/image" Target="../media/image495.png"/><Relationship Id="rId173" Type="http://schemas.openxmlformats.org/officeDocument/2006/relationships/image" Target="../media/image164.png"/><Relationship Id="rId194" Type="http://schemas.openxmlformats.org/officeDocument/2006/relationships/image" Target="../media/image185.png"/><Relationship Id="rId199" Type="http://schemas.openxmlformats.org/officeDocument/2006/relationships/image" Target="../media/image190.png"/><Relationship Id="rId203" Type="http://schemas.openxmlformats.org/officeDocument/2006/relationships/image" Target="../media/image194.png"/><Relationship Id="rId19" Type="http://schemas.openxmlformats.org/officeDocument/2006/relationships/image" Target="../media/image363.png"/><Relationship Id="rId14" Type="http://schemas.openxmlformats.org/officeDocument/2006/relationships/image" Target="../media/image358.png"/><Relationship Id="rId30" Type="http://schemas.openxmlformats.org/officeDocument/2006/relationships/image" Target="../media/image373.png"/><Relationship Id="rId35" Type="http://schemas.openxmlformats.org/officeDocument/2006/relationships/image" Target="../media/image378.png"/><Relationship Id="rId56" Type="http://schemas.openxmlformats.org/officeDocument/2006/relationships/image" Target="../media/image399.png"/><Relationship Id="rId77" Type="http://schemas.openxmlformats.org/officeDocument/2006/relationships/image" Target="../media/image420.png"/><Relationship Id="rId100" Type="http://schemas.openxmlformats.org/officeDocument/2006/relationships/image" Target="../media/image443.png"/><Relationship Id="rId105" Type="http://schemas.openxmlformats.org/officeDocument/2006/relationships/image" Target="../media/image448.png"/><Relationship Id="rId126" Type="http://schemas.openxmlformats.org/officeDocument/2006/relationships/image" Target="../media/image469.png"/><Relationship Id="rId147" Type="http://schemas.openxmlformats.org/officeDocument/2006/relationships/image" Target="../media/image490.png"/><Relationship Id="rId168" Type="http://schemas.openxmlformats.org/officeDocument/2006/relationships/image" Target="../media/image159.png"/><Relationship Id="rId8" Type="http://schemas.openxmlformats.org/officeDocument/2006/relationships/image" Target="../media/image352.png"/><Relationship Id="rId51" Type="http://schemas.openxmlformats.org/officeDocument/2006/relationships/image" Target="../media/image394.png"/><Relationship Id="rId72" Type="http://schemas.openxmlformats.org/officeDocument/2006/relationships/image" Target="../media/image415.png"/><Relationship Id="rId93" Type="http://schemas.openxmlformats.org/officeDocument/2006/relationships/image" Target="../media/image436.png"/><Relationship Id="rId98" Type="http://schemas.openxmlformats.org/officeDocument/2006/relationships/image" Target="../media/image441.png"/><Relationship Id="rId121" Type="http://schemas.openxmlformats.org/officeDocument/2006/relationships/image" Target="../media/image464.png"/><Relationship Id="rId142" Type="http://schemas.openxmlformats.org/officeDocument/2006/relationships/image" Target="../media/image485.png"/><Relationship Id="rId163" Type="http://schemas.openxmlformats.org/officeDocument/2006/relationships/image" Target="../media/image506.png"/><Relationship Id="rId184" Type="http://schemas.openxmlformats.org/officeDocument/2006/relationships/image" Target="../media/image175.png"/><Relationship Id="rId189" Type="http://schemas.openxmlformats.org/officeDocument/2006/relationships/image" Target="../media/image180.png"/><Relationship Id="rId3" Type="http://schemas.openxmlformats.org/officeDocument/2006/relationships/image" Target="../media/image348.png"/><Relationship Id="rId25" Type="http://schemas.openxmlformats.org/officeDocument/2006/relationships/image" Target="../media/image369.png"/><Relationship Id="rId46" Type="http://schemas.openxmlformats.org/officeDocument/2006/relationships/image" Target="../media/image389.png"/><Relationship Id="rId67" Type="http://schemas.openxmlformats.org/officeDocument/2006/relationships/image" Target="../media/image410.png"/><Relationship Id="rId116" Type="http://schemas.openxmlformats.org/officeDocument/2006/relationships/image" Target="../media/image459.png"/><Relationship Id="rId137" Type="http://schemas.openxmlformats.org/officeDocument/2006/relationships/image" Target="../media/image480.png"/><Relationship Id="rId158" Type="http://schemas.openxmlformats.org/officeDocument/2006/relationships/image" Target="../media/image501.png"/><Relationship Id="rId20" Type="http://schemas.openxmlformats.org/officeDocument/2006/relationships/image" Target="../media/image364.png"/><Relationship Id="rId41" Type="http://schemas.openxmlformats.org/officeDocument/2006/relationships/image" Target="../media/image384.png"/><Relationship Id="rId62" Type="http://schemas.openxmlformats.org/officeDocument/2006/relationships/image" Target="../media/image405.png"/><Relationship Id="rId83" Type="http://schemas.openxmlformats.org/officeDocument/2006/relationships/image" Target="../media/image426.png"/><Relationship Id="rId88" Type="http://schemas.openxmlformats.org/officeDocument/2006/relationships/image" Target="../media/image431.png"/><Relationship Id="rId111" Type="http://schemas.openxmlformats.org/officeDocument/2006/relationships/image" Target="../media/image454.png"/><Relationship Id="rId132" Type="http://schemas.openxmlformats.org/officeDocument/2006/relationships/image" Target="../media/image475.png"/><Relationship Id="rId153" Type="http://schemas.openxmlformats.org/officeDocument/2006/relationships/image" Target="../media/image496.png"/><Relationship Id="rId174" Type="http://schemas.openxmlformats.org/officeDocument/2006/relationships/image" Target="../media/image165.png"/><Relationship Id="rId179" Type="http://schemas.openxmlformats.org/officeDocument/2006/relationships/image" Target="../media/image170.png"/><Relationship Id="rId195" Type="http://schemas.openxmlformats.org/officeDocument/2006/relationships/image" Target="../media/image186.png"/><Relationship Id="rId190" Type="http://schemas.openxmlformats.org/officeDocument/2006/relationships/image" Target="../media/image181.png"/><Relationship Id="rId204" Type="http://schemas.openxmlformats.org/officeDocument/2006/relationships/image" Target="../media/image195.png"/><Relationship Id="rId15" Type="http://schemas.openxmlformats.org/officeDocument/2006/relationships/image" Target="../media/image359.png"/><Relationship Id="rId36" Type="http://schemas.openxmlformats.org/officeDocument/2006/relationships/image" Target="../media/image379.png"/><Relationship Id="rId57" Type="http://schemas.openxmlformats.org/officeDocument/2006/relationships/image" Target="../media/image400.png"/><Relationship Id="rId106" Type="http://schemas.openxmlformats.org/officeDocument/2006/relationships/image" Target="../media/image449.png"/><Relationship Id="rId127" Type="http://schemas.openxmlformats.org/officeDocument/2006/relationships/image" Target="../media/image470.png"/><Relationship Id="rId10" Type="http://schemas.openxmlformats.org/officeDocument/2006/relationships/image" Target="../media/image354.png"/><Relationship Id="rId31" Type="http://schemas.openxmlformats.org/officeDocument/2006/relationships/image" Target="../media/image374.png"/><Relationship Id="rId52" Type="http://schemas.openxmlformats.org/officeDocument/2006/relationships/image" Target="../media/image395.png"/><Relationship Id="rId73" Type="http://schemas.openxmlformats.org/officeDocument/2006/relationships/image" Target="../media/image416.png"/><Relationship Id="rId78" Type="http://schemas.openxmlformats.org/officeDocument/2006/relationships/image" Target="../media/image421.png"/><Relationship Id="rId94" Type="http://schemas.openxmlformats.org/officeDocument/2006/relationships/image" Target="../media/image437.png"/><Relationship Id="rId99" Type="http://schemas.openxmlformats.org/officeDocument/2006/relationships/image" Target="../media/image442.png"/><Relationship Id="rId101" Type="http://schemas.openxmlformats.org/officeDocument/2006/relationships/image" Target="../media/image444.png"/><Relationship Id="rId122" Type="http://schemas.openxmlformats.org/officeDocument/2006/relationships/image" Target="../media/image465.png"/><Relationship Id="rId143" Type="http://schemas.openxmlformats.org/officeDocument/2006/relationships/image" Target="../media/image486.png"/><Relationship Id="rId148" Type="http://schemas.openxmlformats.org/officeDocument/2006/relationships/image" Target="../media/image491.png"/><Relationship Id="rId164" Type="http://schemas.openxmlformats.org/officeDocument/2006/relationships/image" Target="../media/image155.png"/><Relationship Id="rId169" Type="http://schemas.openxmlformats.org/officeDocument/2006/relationships/image" Target="../media/image160.png"/><Relationship Id="rId185" Type="http://schemas.openxmlformats.org/officeDocument/2006/relationships/image" Target="../media/image176.png"/><Relationship Id="rId4" Type="http://schemas.openxmlformats.org/officeDocument/2006/relationships/image" Target="../media/image349.png"/><Relationship Id="rId9" Type="http://schemas.openxmlformats.org/officeDocument/2006/relationships/image" Target="../media/image353.png"/><Relationship Id="rId180" Type="http://schemas.openxmlformats.org/officeDocument/2006/relationships/image" Target="../media/image171.png"/><Relationship Id="rId26" Type="http://schemas.openxmlformats.org/officeDocument/2006/relationships/image" Target="../media/image29.png"/><Relationship Id="rId47" Type="http://schemas.openxmlformats.org/officeDocument/2006/relationships/image" Target="../media/image390.png"/><Relationship Id="rId68" Type="http://schemas.openxmlformats.org/officeDocument/2006/relationships/image" Target="../media/image411.png"/><Relationship Id="rId89" Type="http://schemas.openxmlformats.org/officeDocument/2006/relationships/image" Target="../media/image432.png"/><Relationship Id="rId112" Type="http://schemas.openxmlformats.org/officeDocument/2006/relationships/image" Target="../media/image455.png"/><Relationship Id="rId133" Type="http://schemas.openxmlformats.org/officeDocument/2006/relationships/image" Target="../media/image476.png"/><Relationship Id="rId154" Type="http://schemas.openxmlformats.org/officeDocument/2006/relationships/image" Target="../media/image497.png"/><Relationship Id="rId175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6.png"/><Relationship Id="rId18" Type="http://schemas.openxmlformats.org/officeDocument/2006/relationships/image" Target="../media/image521.png"/><Relationship Id="rId26" Type="http://schemas.openxmlformats.org/officeDocument/2006/relationships/image" Target="../media/image29.png"/><Relationship Id="rId39" Type="http://schemas.openxmlformats.org/officeDocument/2006/relationships/image" Target="../media/image541.png"/><Relationship Id="rId21" Type="http://schemas.openxmlformats.org/officeDocument/2006/relationships/image" Target="../media/image524.png"/><Relationship Id="rId34" Type="http://schemas.openxmlformats.org/officeDocument/2006/relationships/image" Target="../media/image536.png"/><Relationship Id="rId42" Type="http://schemas.openxmlformats.org/officeDocument/2006/relationships/image" Target="../media/image156.png"/><Relationship Id="rId47" Type="http://schemas.openxmlformats.org/officeDocument/2006/relationships/image" Target="../media/image161.png"/><Relationship Id="rId50" Type="http://schemas.openxmlformats.org/officeDocument/2006/relationships/image" Target="../media/image164.png"/><Relationship Id="rId55" Type="http://schemas.openxmlformats.org/officeDocument/2006/relationships/image" Target="../media/image169.png"/><Relationship Id="rId63" Type="http://schemas.openxmlformats.org/officeDocument/2006/relationships/image" Target="../media/image177.png"/><Relationship Id="rId68" Type="http://schemas.openxmlformats.org/officeDocument/2006/relationships/image" Target="../media/image182.png"/><Relationship Id="rId76" Type="http://schemas.openxmlformats.org/officeDocument/2006/relationships/image" Target="../media/image190.png"/><Relationship Id="rId7" Type="http://schemas.openxmlformats.org/officeDocument/2006/relationships/image" Target="../media/image512.png"/><Relationship Id="rId71" Type="http://schemas.openxmlformats.org/officeDocument/2006/relationships/image" Target="../media/image185.png"/><Relationship Id="rId2" Type="http://schemas.openxmlformats.org/officeDocument/2006/relationships/image" Target="../media/image507.png"/><Relationship Id="rId16" Type="http://schemas.openxmlformats.org/officeDocument/2006/relationships/image" Target="../media/image519.png"/><Relationship Id="rId29" Type="http://schemas.openxmlformats.org/officeDocument/2006/relationships/image" Target="../media/image531.png"/><Relationship Id="rId11" Type="http://schemas.openxmlformats.org/officeDocument/2006/relationships/image" Target="../media/image515.png"/><Relationship Id="rId24" Type="http://schemas.openxmlformats.org/officeDocument/2006/relationships/image" Target="../media/image527.png"/><Relationship Id="rId32" Type="http://schemas.openxmlformats.org/officeDocument/2006/relationships/image" Target="../media/image534.png"/><Relationship Id="rId37" Type="http://schemas.openxmlformats.org/officeDocument/2006/relationships/image" Target="../media/image539.png"/><Relationship Id="rId40" Type="http://schemas.openxmlformats.org/officeDocument/2006/relationships/image" Target="../media/image542.jpeg"/><Relationship Id="rId45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image" Target="../media/image172.png"/><Relationship Id="rId66" Type="http://schemas.openxmlformats.org/officeDocument/2006/relationships/image" Target="../media/image180.png"/><Relationship Id="rId74" Type="http://schemas.openxmlformats.org/officeDocument/2006/relationships/image" Target="../media/image188.png"/><Relationship Id="rId79" Type="http://schemas.openxmlformats.org/officeDocument/2006/relationships/image" Target="../media/image193.png"/><Relationship Id="rId5" Type="http://schemas.openxmlformats.org/officeDocument/2006/relationships/image" Target="../media/image510.png"/><Relationship Id="rId61" Type="http://schemas.openxmlformats.org/officeDocument/2006/relationships/image" Target="../media/image175.png"/><Relationship Id="rId10" Type="http://schemas.openxmlformats.org/officeDocument/2006/relationships/image" Target="../media/image354.png"/><Relationship Id="rId19" Type="http://schemas.openxmlformats.org/officeDocument/2006/relationships/image" Target="../media/image522.png"/><Relationship Id="rId31" Type="http://schemas.openxmlformats.org/officeDocument/2006/relationships/image" Target="../media/image533.png"/><Relationship Id="rId44" Type="http://schemas.openxmlformats.org/officeDocument/2006/relationships/image" Target="../media/image158.png"/><Relationship Id="rId52" Type="http://schemas.openxmlformats.org/officeDocument/2006/relationships/image" Target="../media/image166.png"/><Relationship Id="rId60" Type="http://schemas.openxmlformats.org/officeDocument/2006/relationships/image" Target="../media/image174.png"/><Relationship Id="rId65" Type="http://schemas.openxmlformats.org/officeDocument/2006/relationships/image" Target="../media/image179.png"/><Relationship Id="rId73" Type="http://schemas.openxmlformats.org/officeDocument/2006/relationships/image" Target="../media/image187.png"/><Relationship Id="rId78" Type="http://schemas.openxmlformats.org/officeDocument/2006/relationships/image" Target="../media/image192.png"/><Relationship Id="rId81" Type="http://schemas.openxmlformats.org/officeDocument/2006/relationships/image" Target="../media/image195.png"/><Relationship Id="rId4" Type="http://schemas.openxmlformats.org/officeDocument/2006/relationships/image" Target="../media/image509.png"/><Relationship Id="rId9" Type="http://schemas.openxmlformats.org/officeDocument/2006/relationships/image" Target="../media/image514.png"/><Relationship Id="rId14" Type="http://schemas.openxmlformats.org/officeDocument/2006/relationships/image" Target="../media/image517.png"/><Relationship Id="rId22" Type="http://schemas.openxmlformats.org/officeDocument/2006/relationships/image" Target="../media/image525.png"/><Relationship Id="rId27" Type="http://schemas.openxmlformats.org/officeDocument/2006/relationships/image" Target="../media/image529.png"/><Relationship Id="rId30" Type="http://schemas.openxmlformats.org/officeDocument/2006/relationships/image" Target="../media/image532.png"/><Relationship Id="rId35" Type="http://schemas.openxmlformats.org/officeDocument/2006/relationships/image" Target="../media/image537.png"/><Relationship Id="rId43" Type="http://schemas.openxmlformats.org/officeDocument/2006/relationships/image" Target="../media/image157.png"/><Relationship Id="rId48" Type="http://schemas.openxmlformats.org/officeDocument/2006/relationships/image" Target="../media/image162.png"/><Relationship Id="rId56" Type="http://schemas.openxmlformats.org/officeDocument/2006/relationships/image" Target="../media/image170.png"/><Relationship Id="rId64" Type="http://schemas.openxmlformats.org/officeDocument/2006/relationships/image" Target="../media/image178.png"/><Relationship Id="rId69" Type="http://schemas.openxmlformats.org/officeDocument/2006/relationships/image" Target="../media/image183.png"/><Relationship Id="rId77" Type="http://schemas.openxmlformats.org/officeDocument/2006/relationships/image" Target="../media/image191.png"/><Relationship Id="rId8" Type="http://schemas.openxmlformats.org/officeDocument/2006/relationships/image" Target="../media/image513.png"/><Relationship Id="rId51" Type="http://schemas.openxmlformats.org/officeDocument/2006/relationships/image" Target="../media/image165.png"/><Relationship Id="rId72" Type="http://schemas.openxmlformats.org/officeDocument/2006/relationships/image" Target="../media/image186.png"/><Relationship Id="rId80" Type="http://schemas.openxmlformats.org/officeDocument/2006/relationships/image" Target="../media/image194.png"/><Relationship Id="rId3" Type="http://schemas.openxmlformats.org/officeDocument/2006/relationships/image" Target="../media/image508.png"/><Relationship Id="rId12" Type="http://schemas.openxmlformats.org/officeDocument/2006/relationships/image" Target="../media/image356.png"/><Relationship Id="rId17" Type="http://schemas.openxmlformats.org/officeDocument/2006/relationships/image" Target="../media/image520.png"/><Relationship Id="rId25" Type="http://schemas.openxmlformats.org/officeDocument/2006/relationships/image" Target="../media/image528.png"/><Relationship Id="rId33" Type="http://schemas.openxmlformats.org/officeDocument/2006/relationships/image" Target="../media/image535.png"/><Relationship Id="rId38" Type="http://schemas.openxmlformats.org/officeDocument/2006/relationships/image" Target="../media/image540.png"/><Relationship Id="rId46" Type="http://schemas.openxmlformats.org/officeDocument/2006/relationships/image" Target="../media/image160.png"/><Relationship Id="rId59" Type="http://schemas.openxmlformats.org/officeDocument/2006/relationships/image" Target="../media/image173.png"/><Relationship Id="rId67" Type="http://schemas.openxmlformats.org/officeDocument/2006/relationships/image" Target="../media/image181.png"/><Relationship Id="rId20" Type="http://schemas.openxmlformats.org/officeDocument/2006/relationships/image" Target="../media/image523.png"/><Relationship Id="rId41" Type="http://schemas.openxmlformats.org/officeDocument/2006/relationships/image" Target="../media/image155.png"/><Relationship Id="rId54" Type="http://schemas.openxmlformats.org/officeDocument/2006/relationships/image" Target="../media/image168.png"/><Relationship Id="rId62" Type="http://schemas.openxmlformats.org/officeDocument/2006/relationships/image" Target="../media/image176.png"/><Relationship Id="rId70" Type="http://schemas.openxmlformats.org/officeDocument/2006/relationships/image" Target="../media/image184.png"/><Relationship Id="rId75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15" Type="http://schemas.openxmlformats.org/officeDocument/2006/relationships/image" Target="../media/image518.png"/><Relationship Id="rId23" Type="http://schemas.openxmlformats.org/officeDocument/2006/relationships/image" Target="../media/image526.png"/><Relationship Id="rId28" Type="http://schemas.openxmlformats.org/officeDocument/2006/relationships/image" Target="../media/image530.png"/><Relationship Id="rId36" Type="http://schemas.openxmlformats.org/officeDocument/2006/relationships/image" Target="../media/image538.png"/><Relationship Id="rId49" Type="http://schemas.openxmlformats.org/officeDocument/2006/relationships/image" Target="../media/image163.png"/><Relationship Id="rId57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4.png"/><Relationship Id="rId39" Type="http://schemas.openxmlformats.org/officeDocument/2006/relationships/image" Target="../media/image187.png"/><Relationship Id="rId3" Type="http://schemas.openxmlformats.org/officeDocument/2006/relationships/image" Target="../media/image543.png"/><Relationship Id="rId21" Type="http://schemas.openxmlformats.org/officeDocument/2006/relationships/image" Target="../media/image169.png"/><Relationship Id="rId34" Type="http://schemas.openxmlformats.org/officeDocument/2006/relationships/image" Target="../media/image182.png"/><Relationship Id="rId42" Type="http://schemas.openxmlformats.org/officeDocument/2006/relationships/image" Target="../media/image190.png"/><Relationship Id="rId47" Type="http://schemas.openxmlformats.org/officeDocument/2006/relationships/image" Target="../media/image195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4.png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65.png"/><Relationship Id="rId20" Type="http://schemas.openxmlformats.org/officeDocument/2006/relationships/image" Target="../media/image29.png"/><Relationship Id="rId29" Type="http://schemas.openxmlformats.org/officeDocument/2006/relationships/image" Target="../media/image177.png"/><Relationship Id="rId41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193.png"/><Relationship Id="rId5" Type="http://schemas.openxmlformats.org/officeDocument/2006/relationships/image" Target="../media/image4.png"/><Relationship Id="rId15" Type="http://schemas.openxmlformats.org/officeDocument/2006/relationships/image" Target="../media/image164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31" Type="http://schemas.openxmlformats.org/officeDocument/2006/relationships/image" Target="../media/image179.png"/><Relationship Id="rId44" Type="http://schemas.openxmlformats.org/officeDocument/2006/relationships/image" Target="../media/image192.png"/><Relationship Id="rId4" Type="http://schemas.openxmlformats.org/officeDocument/2006/relationships/image" Target="../media/image544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Relationship Id="rId43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4.png"/><Relationship Id="rId18" Type="http://schemas.openxmlformats.org/officeDocument/2006/relationships/image" Target="../media/image559.png"/><Relationship Id="rId26" Type="http://schemas.openxmlformats.org/officeDocument/2006/relationships/image" Target="../media/image567.png"/><Relationship Id="rId39" Type="http://schemas.openxmlformats.org/officeDocument/2006/relationships/image" Target="../media/image168.png"/><Relationship Id="rId21" Type="http://schemas.openxmlformats.org/officeDocument/2006/relationships/image" Target="../media/image562.png"/><Relationship Id="rId34" Type="http://schemas.openxmlformats.org/officeDocument/2006/relationships/image" Target="../media/image163.png"/><Relationship Id="rId42" Type="http://schemas.openxmlformats.org/officeDocument/2006/relationships/image" Target="../media/image171.png"/><Relationship Id="rId47" Type="http://schemas.openxmlformats.org/officeDocument/2006/relationships/image" Target="../media/image176.png"/><Relationship Id="rId50" Type="http://schemas.openxmlformats.org/officeDocument/2006/relationships/image" Target="../media/image179.png"/><Relationship Id="rId55" Type="http://schemas.openxmlformats.org/officeDocument/2006/relationships/image" Target="../media/image184.png"/><Relationship Id="rId63" Type="http://schemas.openxmlformats.org/officeDocument/2006/relationships/image" Target="../media/image192.png"/><Relationship Id="rId7" Type="http://schemas.openxmlformats.org/officeDocument/2006/relationships/image" Target="../media/image159.png"/><Relationship Id="rId2" Type="http://schemas.openxmlformats.org/officeDocument/2006/relationships/image" Target="../media/image545.png"/><Relationship Id="rId16" Type="http://schemas.openxmlformats.org/officeDocument/2006/relationships/image" Target="../media/image557.png"/><Relationship Id="rId20" Type="http://schemas.openxmlformats.org/officeDocument/2006/relationships/image" Target="../media/image561.png"/><Relationship Id="rId29" Type="http://schemas.openxmlformats.org/officeDocument/2006/relationships/image" Target="../media/image157.png"/><Relationship Id="rId41" Type="http://schemas.openxmlformats.org/officeDocument/2006/relationships/image" Target="../media/image170.png"/><Relationship Id="rId54" Type="http://schemas.openxmlformats.org/officeDocument/2006/relationships/image" Target="../media/image183.png"/><Relationship Id="rId6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52.png"/><Relationship Id="rId24" Type="http://schemas.openxmlformats.org/officeDocument/2006/relationships/image" Target="../media/image565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45" Type="http://schemas.openxmlformats.org/officeDocument/2006/relationships/image" Target="../media/image174.png"/><Relationship Id="rId53" Type="http://schemas.openxmlformats.org/officeDocument/2006/relationships/image" Target="../media/image182.png"/><Relationship Id="rId58" Type="http://schemas.openxmlformats.org/officeDocument/2006/relationships/image" Target="../media/image187.png"/><Relationship Id="rId66" Type="http://schemas.openxmlformats.org/officeDocument/2006/relationships/image" Target="../media/image195.png"/><Relationship Id="rId5" Type="http://schemas.openxmlformats.org/officeDocument/2006/relationships/image" Target="../media/image548.png"/><Relationship Id="rId15" Type="http://schemas.openxmlformats.org/officeDocument/2006/relationships/image" Target="../media/image556.png"/><Relationship Id="rId23" Type="http://schemas.openxmlformats.org/officeDocument/2006/relationships/image" Target="../media/image564.png"/><Relationship Id="rId28" Type="http://schemas.openxmlformats.org/officeDocument/2006/relationships/image" Target="../media/image156.png"/><Relationship Id="rId36" Type="http://schemas.openxmlformats.org/officeDocument/2006/relationships/image" Target="../media/image165.png"/><Relationship Id="rId49" Type="http://schemas.openxmlformats.org/officeDocument/2006/relationships/image" Target="../media/image178.png"/><Relationship Id="rId57" Type="http://schemas.openxmlformats.org/officeDocument/2006/relationships/image" Target="../media/image186.png"/><Relationship Id="rId61" Type="http://schemas.openxmlformats.org/officeDocument/2006/relationships/image" Target="../media/image190.png"/><Relationship Id="rId10" Type="http://schemas.openxmlformats.org/officeDocument/2006/relationships/image" Target="../media/image551.png"/><Relationship Id="rId19" Type="http://schemas.openxmlformats.org/officeDocument/2006/relationships/image" Target="../media/image560.png"/><Relationship Id="rId31" Type="http://schemas.openxmlformats.org/officeDocument/2006/relationships/image" Target="../media/image160.png"/><Relationship Id="rId44" Type="http://schemas.openxmlformats.org/officeDocument/2006/relationships/image" Target="../media/image173.png"/><Relationship Id="rId52" Type="http://schemas.openxmlformats.org/officeDocument/2006/relationships/image" Target="../media/image181.png"/><Relationship Id="rId60" Type="http://schemas.openxmlformats.org/officeDocument/2006/relationships/image" Target="../media/image189.png"/><Relationship Id="rId65" Type="http://schemas.openxmlformats.org/officeDocument/2006/relationships/image" Target="../media/image194.png"/><Relationship Id="rId4" Type="http://schemas.openxmlformats.org/officeDocument/2006/relationships/image" Target="../media/image547.png"/><Relationship Id="rId9" Type="http://schemas.openxmlformats.org/officeDocument/2006/relationships/image" Target="../media/image550.png"/><Relationship Id="rId14" Type="http://schemas.openxmlformats.org/officeDocument/2006/relationships/image" Target="../media/image555.png"/><Relationship Id="rId22" Type="http://schemas.openxmlformats.org/officeDocument/2006/relationships/image" Target="../media/image563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4.png"/><Relationship Id="rId43" Type="http://schemas.openxmlformats.org/officeDocument/2006/relationships/image" Target="../media/image172.png"/><Relationship Id="rId48" Type="http://schemas.openxmlformats.org/officeDocument/2006/relationships/image" Target="../media/image177.png"/><Relationship Id="rId56" Type="http://schemas.openxmlformats.org/officeDocument/2006/relationships/image" Target="../media/image185.png"/><Relationship Id="rId64" Type="http://schemas.openxmlformats.org/officeDocument/2006/relationships/image" Target="../media/image193.png"/><Relationship Id="rId8" Type="http://schemas.openxmlformats.org/officeDocument/2006/relationships/image" Target="../media/image549.png"/><Relationship Id="rId51" Type="http://schemas.openxmlformats.org/officeDocument/2006/relationships/image" Target="../media/image180.png"/><Relationship Id="rId3" Type="http://schemas.openxmlformats.org/officeDocument/2006/relationships/image" Target="../media/image546.png"/><Relationship Id="rId12" Type="http://schemas.openxmlformats.org/officeDocument/2006/relationships/image" Target="../media/image553.png"/><Relationship Id="rId17" Type="http://schemas.openxmlformats.org/officeDocument/2006/relationships/image" Target="../media/image558.png"/><Relationship Id="rId25" Type="http://schemas.openxmlformats.org/officeDocument/2006/relationships/image" Target="../media/image566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Relationship Id="rId46" Type="http://schemas.openxmlformats.org/officeDocument/2006/relationships/image" Target="../media/image175.png"/><Relationship Id="rId59" Type="http://schemas.openxmlformats.org/officeDocument/2006/relationships/image" Target="../media/image18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7.png"/><Relationship Id="rId18" Type="http://schemas.openxmlformats.org/officeDocument/2006/relationships/image" Target="../media/image578.png"/><Relationship Id="rId26" Type="http://schemas.openxmlformats.org/officeDocument/2006/relationships/image" Target="../media/image29.png"/><Relationship Id="rId39" Type="http://schemas.openxmlformats.org/officeDocument/2006/relationships/image" Target="../media/image595.png"/><Relationship Id="rId21" Type="http://schemas.openxmlformats.org/officeDocument/2006/relationships/image" Target="../media/image581.png"/><Relationship Id="rId34" Type="http://schemas.openxmlformats.org/officeDocument/2006/relationships/image" Target="../media/image592.png"/><Relationship Id="rId42" Type="http://schemas.openxmlformats.org/officeDocument/2006/relationships/image" Target="../media/image598.png"/><Relationship Id="rId47" Type="http://schemas.openxmlformats.org/officeDocument/2006/relationships/image" Target="../media/image603.png"/><Relationship Id="rId50" Type="http://schemas.openxmlformats.org/officeDocument/2006/relationships/image" Target="../media/image157.png"/><Relationship Id="rId55" Type="http://schemas.openxmlformats.org/officeDocument/2006/relationships/image" Target="../media/image162.png"/><Relationship Id="rId63" Type="http://schemas.openxmlformats.org/officeDocument/2006/relationships/image" Target="../media/image170.png"/><Relationship Id="rId68" Type="http://schemas.openxmlformats.org/officeDocument/2006/relationships/image" Target="../media/image175.png"/><Relationship Id="rId76" Type="http://schemas.openxmlformats.org/officeDocument/2006/relationships/image" Target="../media/image183.png"/><Relationship Id="rId84" Type="http://schemas.openxmlformats.org/officeDocument/2006/relationships/image" Target="../media/image191.png"/><Relationship Id="rId7" Type="http://schemas.openxmlformats.org/officeDocument/2006/relationships/image" Target="../media/image570.png"/><Relationship Id="rId71" Type="http://schemas.openxmlformats.org/officeDocument/2006/relationships/image" Target="../media/image178.png"/><Relationship Id="rId2" Type="http://schemas.openxmlformats.org/officeDocument/2006/relationships/image" Target="../media/image347.png"/><Relationship Id="rId16" Type="http://schemas.openxmlformats.org/officeDocument/2006/relationships/image" Target="../media/image576.png"/><Relationship Id="rId29" Type="http://schemas.openxmlformats.org/officeDocument/2006/relationships/image" Target="../media/image587.png"/><Relationship Id="rId11" Type="http://schemas.openxmlformats.org/officeDocument/2006/relationships/image" Target="../media/image574.png"/><Relationship Id="rId24" Type="http://schemas.openxmlformats.org/officeDocument/2006/relationships/image" Target="../media/image584.png"/><Relationship Id="rId32" Type="http://schemas.openxmlformats.org/officeDocument/2006/relationships/image" Target="../media/image590.png"/><Relationship Id="rId37" Type="http://schemas.openxmlformats.org/officeDocument/2006/relationships/image" Target="../media/image380.png"/><Relationship Id="rId40" Type="http://schemas.openxmlformats.org/officeDocument/2006/relationships/image" Target="../media/image596.png"/><Relationship Id="rId45" Type="http://schemas.openxmlformats.org/officeDocument/2006/relationships/image" Target="../media/image601.png"/><Relationship Id="rId53" Type="http://schemas.openxmlformats.org/officeDocument/2006/relationships/image" Target="../media/image160.png"/><Relationship Id="rId58" Type="http://schemas.openxmlformats.org/officeDocument/2006/relationships/image" Target="../media/image165.png"/><Relationship Id="rId66" Type="http://schemas.openxmlformats.org/officeDocument/2006/relationships/image" Target="../media/image173.png"/><Relationship Id="rId74" Type="http://schemas.openxmlformats.org/officeDocument/2006/relationships/image" Target="../media/image181.png"/><Relationship Id="rId79" Type="http://schemas.openxmlformats.org/officeDocument/2006/relationships/image" Target="../media/image186.png"/><Relationship Id="rId87" Type="http://schemas.openxmlformats.org/officeDocument/2006/relationships/image" Target="../media/image194.png"/><Relationship Id="rId5" Type="http://schemas.openxmlformats.org/officeDocument/2006/relationships/image" Target="../media/image569.png"/><Relationship Id="rId61" Type="http://schemas.openxmlformats.org/officeDocument/2006/relationships/image" Target="../media/image168.png"/><Relationship Id="rId82" Type="http://schemas.openxmlformats.org/officeDocument/2006/relationships/image" Target="../media/image189.png"/><Relationship Id="rId19" Type="http://schemas.openxmlformats.org/officeDocument/2006/relationships/image" Target="../media/image579.png"/><Relationship Id="rId4" Type="http://schemas.openxmlformats.org/officeDocument/2006/relationships/image" Target="../media/image349.png"/><Relationship Id="rId9" Type="http://schemas.openxmlformats.org/officeDocument/2006/relationships/image" Target="../media/image572.png"/><Relationship Id="rId14" Type="http://schemas.openxmlformats.org/officeDocument/2006/relationships/image" Target="../media/image358.png"/><Relationship Id="rId22" Type="http://schemas.openxmlformats.org/officeDocument/2006/relationships/image" Target="../media/image582.png"/><Relationship Id="rId27" Type="http://schemas.openxmlformats.org/officeDocument/2006/relationships/image" Target="../media/image370.png"/><Relationship Id="rId30" Type="http://schemas.openxmlformats.org/officeDocument/2006/relationships/image" Target="../media/image588.png"/><Relationship Id="rId35" Type="http://schemas.openxmlformats.org/officeDocument/2006/relationships/image" Target="../media/image593.png"/><Relationship Id="rId43" Type="http://schemas.openxmlformats.org/officeDocument/2006/relationships/image" Target="../media/image599.png"/><Relationship Id="rId48" Type="http://schemas.openxmlformats.org/officeDocument/2006/relationships/image" Target="../media/image155.png"/><Relationship Id="rId56" Type="http://schemas.openxmlformats.org/officeDocument/2006/relationships/image" Target="../media/image163.png"/><Relationship Id="rId64" Type="http://schemas.openxmlformats.org/officeDocument/2006/relationships/image" Target="../media/image171.png"/><Relationship Id="rId69" Type="http://schemas.openxmlformats.org/officeDocument/2006/relationships/image" Target="../media/image176.png"/><Relationship Id="rId77" Type="http://schemas.openxmlformats.org/officeDocument/2006/relationships/image" Target="../media/image184.png"/><Relationship Id="rId8" Type="http://schemas.openxmlformats.org/officeDocument/2006/relationships/image" Target="../media/image571.png"/><Relationship Id="rId51" Type="http://schemas.openxmlformats.org/officeDocument/2006/relationships/image" Target="../media/image158.png"/><Relationship Id="rId72" Type="http://schemas.openxmlformats.org/officeDocument/2006/relationships/image" Target="../media/image179.png"/><Relationship Id="rId80" Type="http://schemas.openxmlformats.org/officeDocument/2006/relationships/image" Target="../media/image187.png"/><Relationship Id="rId85" Type="http://schemas.openxmlformats.org/officeDocument/2006/relationships/image" Target="../media/image192.png"/><Relationship Id="rId3" Type="http://schemas.openxmlformats.org/officeDocument/2006/relationships/image" Target="../media/image568.png"/><Relationship Id="rId12" Type="http://schemas.openxmlformats.org/officeDocument/2006/relationships/image" Target="../media/image575.png"/><Relationship Id="rId17" Type="http://schemas.openxmlformats.org/officeDocument/2006/relationships/image" Target="../media/image577.png"/><Relationship Id="rId25" Type="http://schemas.openxmlformats.org/officeDocument/2006/relationships/image" Target="../media/image585.png"/><Relationship Id="rId33" Type="http://schemas.openxmlformats.org/officeDocument/2006/relationships/image" Target="../media/image591.png"/><Relationship Id="rId38" Type="http://schemas.openxmlformats.org/officeDocument/2006/relationships/image" Target="../media/image381.png"/><Relationship Id="rId46" Type="http://schemas.openxmlformats.org/officeDocument/2006/relationships/image" Target="../media/image602.png"/><Relationship Id="rId59" Type="http://schemas.openxmlformats.org/officeDocument/2006/relationships/image" Target="../media/image166.png"/><Relationship Id="rId67" Type="http://schemas.openxmlformats.org/officeDocument/2006/relationships/image" Target="../media/image174.png"/><Relationship Id="rId20" Type="http://schemas.openxmlformats.org/officeDocument/2006/relationships/image" Target="../media/image580.png"/><Relationship Id="rId41" Type="http://schemas.openxmlformats.org/officeDocument/2006/relationships/image" Target="../media/image597.png"/><Relationship Id="rId54" Type="http://schemas.openxmlformats.org/officeDocument/2006/relationships/image" Target="../media/image161.png"/><Relationship Id="rId62" Type="http://schemas.openxmlformats.org/officeDocument/2006/relationships/image" Target="../media/image169.png"/><Relationship Id="rId70" Type="http://schemas.openxmlformats.org/officeDocument/2006/relationships/image" Target="../media/image177.png"/><Relationship Id="rId75" Type="http://schemas.openxmlformats.org/officeDocument/2006/relationships/image" Target="../media/image182.png"/><Relationship Id="rId83" Type="http://schemas.openxmlformats.org/officeDocument/2006/relationships/image" Target="../media/image190.png"/><Relationship Id="rId88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5" Type="http://schemas.openxmlformats.org/officeDocument/2006/relationships/image" Target="../media/image359.png"/><Relationship Id="rId23" Type="http://schemas.openxmlformats.org/officeDocument/2006/relationships/image" Target="../media/image583.png"/><Relationship Id="rId28" Type="http://schemas.openxmlformats.org/officeDocument/2006/relationships/image" Target="../media/image586.png"/><Relationship Id="rId36" Type="http://schemas.openxmlformats.org/officeDocument/2006/relationships/image" Target="../media/image594.png"/><Relationship Id="rId49" Type="http://schemas.openxmlformats.org/officeDocument/2006/relationships/image" Target="../media/image156.png"/><Relationship Id="rId57" Type="http://schemas.openxmlformats.org/officeDocument/2006/relationships/image" Target="../media/image164.png"/><Relationship Id="rId10" Type="http://schemas.openxmlformats.org/officeDocument/2006/relationships/image" Target="../media/image573.png"/><Relationship Id="rId31" Type="http://schemas.openxmlformats.org/officeDocument/2006/relationships/image" Target="../media/image589.png"/><Relationship Id="rId44" Type="http://schemas.openxmlformats.org/officeDocument/2006/relationships/image" Target="../media/image600.png"/><Relationship Id="rId52" Type="http://schemas.openxmlformats.org/officeDocument/2006/relationships/image" Target="../media/image159.png"/><Relationship Id="rId60" Type="http://schemas.openxmlformats.org/officeDocument/2006/relationships/image" Target="../media/image167.png"/><Relationship Id="rId65" Type="http://schemas.openxmlformats.org/officeDocument/2006/relationships/image" Target="../media/image172.png"/><Relationship Id="rId73" Type="http://schemas.openxmlformats.org/officeDocument/2006/relationships/image" Target="../media/image180.png"/><Relationship Id="rId78" Type="http://schemas.openxmlformats.org/officeDocument/2006/relationships/image" Target="../media/image185.png"/><Relationship Id="rId81" Type="http://schemas.openxmlformats.org/officeDocument/2006/relationships/image" Target="../media/image188.png"/><Relationship Id="rId86" Type="http://schemas.openxmlformats.org/officeDocument/2006/relationships/image" Target="../media/image1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4.png"/><Relationship Id="rId21" Type="http://schemas.openxmlformats.org/officeDocument/2006/relationships/image" Target="../media/image621.png"/><Relationship Id="rId42" Type="http://schemas.openxmlformats.org/officeDocument/2006/relationships/image" Target="../media/image639.png"/><Relationship Id="rId63" Type="http://schemas.openxmlformats.org/officeDocument/2006/relationships/image" Target="../media/image660.png"/><Relationship Id="rId84" Type="http://schemas.openxmlformats.org/officeDocument/2006/relationships/image" Target="../media/image681.png"/><Relationship Id="rId138" Type="http://schemas.openxmlformats.org/officeDocument/2006/relationships/image" Target="../media/image735.png"/><Relationship Id="rId159" Type="http://schemas.openxmlformats.org/officeDocument/2006/relationships/image" Target="../media/image756.png"/><Relationship Id="rId170" Type="http://schemas.openxmlformats.org/officeDocument/2006/relationships/image" Target="../media/image767.png"/><Relationship Id="rId191" Type="http://schemas.openxmlformats.org/officeDocument/2006/relationships/image" Target="../media/image175.png"/><Relationship Id="rId205" Type="http://schemas.openxmlformats.org/officeDocument/2006/relationships/image" Target="../media/image189.png"/><Relationship Id="rId107" Type="http://schemas.openxmlformats.org/officeDocument/2006/relationships/image" Target="../media/image704.png"/><Relationship Id="rId11" Type="http://schemas.openxmlformats.org/officeDocument/2006/relationships/image" Target="../media/image611.png"/><Relationship Id="rId32" Type="http://schemas.openxmlformats.org/officeDocument/2006/relationships/image" Target="../media/image631.png"/><Relationship Id="rId37" Type="http://schemas.openxmlformats.org/officeDocument/2006/relationships/image" Target="../media/image77.png"/><Relationship Id="rId53" Type="http://schemas.openxmlformats.org/officeDocument/2006/relationships/image" Target="../media/image650.png"/><Relationship Id="rId58" Type="http://schemas.openxmlformats.org/officeDocument/2006/relationships/image" Target="../media/image655.png"/><Relationship Id="rId74" Type="http://schemas.openxmlformats.org/officeDocument/2006/relationships/image" Target="../media/image671.png"/><Relationship Id="rId79" Type="http://schemas.openxmlformats.org/officeDocument/2006/relationships/image" Target="../media/image676.png"/><Relationship Id="rId102" Type="http://schemas.openxmlformats.org/officeDocument/2006/relationships/image" Target="../media/image699.png"/><Relationship Id="rId123" Type="http://schemas.openxmlformats.org/officeDocument/2006/relationships/image" Target="../media/image720.png"/><Relationship Id="rId128" Type="http://schemas.openxmlformats.org/officeDocument/2006/relationships/image" Target="../media/image725.png"/><Relationship Id="rId144" Type="http://schemas.openxmlformats.org/officeDocument/2006/relationships/image" Target="../media/image741.png"/><Relationship Id="rId149" Type="http://schemas.openxmlformats.org/officeDocument/2006/relationships/image" Target="../media/image746.png"/><Relationship Id="rId5" Type="http://schemas.openxmlformats.org/officeDocument/2006/relationships/image" Target="../media/image606.png"/><Relationship Id="rId90" Type="http://schemas.openxmlformats.org/officeDocument/2006/relationships/image" Target="../media/image687.png"/><Relationship Id="rId95" Type="http://schemas.openxmlformats.org/officeDocument/2006/relationships/image" Target="../media/image692.png"/><Relationship Id="rId160" Type="http://schemas.openxmlformats.org/officeDocument/2006/relationships/image" Target="../media/image757.png"/><Relationship Id="rId165" Type="http://schemas.openxmlformats.org/officeDocument/2006/relationships/image" Target="../media/image762.png"/><Relationship Id="rId181" Type="http://schemas.openxmlformats.org/officeDocument/2006/relationships/image" Target="../media/image165.png"/><Relationship Id="rId186" Type="http://schemas.openxmlformats.org/officeDocument/2006/relationships/image" Target="../media/image170.png"/><Relationship Id="rId211" Type="http://schemas.openxmlformats.org/officeDocument/2006/relationships/image" Target="../media/image195.png"/><Relationship Id="rId22" Type="http://schemas.openxmlformats.org/officeDocument/2006/relationships/image" Target="../media/image622.png"/><Relationship Id="rId27" Type="http://schemas.openxmlformats.org/officeDocument/2006/relationships/image" Target="../media/image626.png"/><Relationship Id="rId43" Type="http://schemas.openxmlformats.org/officeDocument/2006/relationships/image" Target="../media/image640.png"/><Relationship Id="rId48" Type="http://schemas.openxmlformats.org/officeDocument/2006/relationships/image" Target="../media/image645.png"/><Relationship Id="rId64" Type="http://schemas.openxmlformats.org/officeDocument/2006/relationships/image" Target="../media/image661.png"/><Relationship Id="rId69" Type="http://schemas.openxmlformats.org/officeDocument/2006/relationships/image" Target="../media/image666.png"/><Relationship Id="rId113" Type="http://schemas.openxmlformats.org/officeDocument/2006/relationships/image" Target="../media/image710.png"/><Relationship Id="rId118" Type="http://schemas.openxmlformats.org/officeDocument/2006/relationships/image" Target="../media/image715.png"/><Relationship Id="rId134" Type="http://schemas.openxmlformats.org/officeDocument/2006/relationships/image" Target="../media/image731.png"/><Relationship Id="rId139" Type="http://schemas.openxmlformats.org/officeDocument/2006/relationships/image" Target="../media/image736.png"/><Relationship Id="rId80" Type="http://schemas.openxmlformats.org/officeDocument/2006/relationships/image" Target="../media/image677.png"/><Relationship Id="rId85" Type="http://schemas.openxmlformats.org/officeDocument/2006/relationships/image" Target="../media/image682.png"/><Relationship Id="rId150" Type="http://schemas.openxmlformats.org/officeDocument/2006/relationships/image" Target="../media/image747.png"/><Relationship Id="rId155" Type="http://schemas.openxmlformats.org/officeDocument/2006/relationships/image" Target="../media/image752.png"/><Relationship Id="rId171" Type="http://schemas.openxmlformats.org/officeDocument/2006/relationships/image" Target="../media/image155.png"/><Relationship Id="rId176" Type="http://schemas.openxmlformats.org/officeDocument/2006/relationships/image" Target="../media/image160.png"/><Relationship Id="rId192" Type="http://schemas.openxmlformats.org/officeDocument/2006/relationships/image" Target="../media/image176.png"/><Relationship Id="rId197" Type="http://schemas.openxmlformats.org/officeDocument/2006/relationships/image" Target="../media/image181.png"/><Relationship Id="rId206" Type="http://schemas.openxmlformats.org/officeDocument/2006/relationships/image" Target="../media/image190.png"/><Relationship Id="rId201" Type="http://schemas.openxmlformats.org/officeDocument/2006/relationships/image" Target="../media/image185.png"/><Relationship Id="rId12" Type="http://schemas.openxmlformats.org/officeDocument/2006/relationships/image" Target="../media/image612.png"/><Relationship Id="rId17" Type="http://schemas.openxmlformats.org/officeDocument/2006/relationships/image" Target="../media/image617.png"/><Relationship Id="rId33" Type="http://schemas.openxmlformats.org/officeDocument/2006/relationships/image" Target="../media/image632.png"/><Relationship Id="rId38" Type="http://schemas.openxmlformats.org/officeDocument/2006/relationships/image" Target="../media/image78.png"/><Relationship Id="rId59" Type="http://schemas.openxmlformats.org/officeDocument/2006/relationships/image" Target="../media/image656.png"/><Relationship Id="rId103" Type="http://schemas.openxmlformats.org/officeDocument/2006/relationships/image" Target="../media/image700.png"/><Relationship Id="rId108" Type="http://schemas.openxmlformats.org/officeDocument/2006/relationships/image" Target="../media/image705.png"/><Relationship Id="rId124" Type="http://schemas.openxmlformats.org/officeDocument/2006/relationships/image" Target="../media/image721.png"/><Relationship Id="rId129" Type="http://schemas.openxmlformats.org/officeDocument/2006/relationships/image" Target="../media/image726.png"/><Relationship Id="rId54" Type="http://schemas.openxmlformats.org/officeDocument/2006/relationships/image" Target="../media/image651.png"/><Relationship Id="rId70" Type="http://schemas.openxmlformats.org/officeDocument/2006/relationships/image" Target="../media/image667.png"/><Relationship Id="rId75" Type="http://schemas.openxmlformats.org/officeDocument/2006/relationships/image" Target="../media/image672.png"/><Relationship Id="rId91" Type="http://schemas.openxmlformats.org/officeDocument/2006/relationships/image" Target="../media/image688.png"/><Relationship Id="rId96" Type="http://schemas.openxmlformats.org/officeDocument/2006/relationships/image" Target="../media/image693.png"/><Relationship Id="rId140" Type="http://schemas.openxmlformats.org/officeDocument/2006/relationships/image" Target="../media/image737.png"/><Relationship Id="rId145" Type="http://schemas.openxmlformats.org/officeDocument/2006/relationships/image" Target="../media/image742.png"/><Relationship Id="rId161" Type="http://schemas.openxmlformats.org/officeDocument/2006/relationships/image" Target="../media/image758.png"/><Relationship Id="rId166" Type="http://schemas.openxmlformats.org/officeDocument/2006/relationships/image" Target="../media/image763.png"/><Relationship Id="rId182" Type="http://schemas.openxmlformats.org/officeDocument/2006/relationships/image" Target="../media/image166.png"/><Relationship Id="rId187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7.png"/><Relationship Id="rId23" Type="http://schemas.openxmlformats.org/officeDocument/2006/relationships/image" Target="../media/image623.png"/><Relationship Id="rId28" Type="http://schemas.openxmlformats.org/officeDocument/2006/relationships/image" Target="../media/image627.png"/><Relationship Id="rId49" Type="http://schemas.openxmlformats.org/officeDocument/2006/relationships/image" Target="../media/image646.png"/><Relationship Id="rId114" Type="http://schemas.openxmlformats.org/officeDocument/2006/relationships/image" Target="../media/image711.png"/><Relationship Id="rId119" Type="http://schemas.openxmlformats.org/officeDocument/2006/relationships/image" Target="../media/image716.png"/><Relationship Id="rId44" Type="http://schemas.openxmlformats.org/officeDocument/2006/relationships/image" Target="../media/image641.png"/><Relationship Id="rId60" Type="http://schemas.openxmlformats.org/officeDocument/2006/relationships/image" Target="../media/image657.png"/><Relationship Id="rId65" Type="http://schemas.openxmlformats.org/officeDocument/2006/relationships/image" Target="../media/image662.png"/><Relationship Id="rId81" Type="http://schemas.openxmlformats.org/officeDocument/2006/relationships/image" Target="../media/image678.png"/><Relationship Id="rId86" Type="http://schemas.openxmlformats.org/officeDocument/2006/relationships/image" Target="../media/image683.png"/><Relationship Id="rId130" Type="http://schemas.openxmlformats.org/officeDocument/2006/relationships/image" Target="../media/image727.png"/><Relationship Id="rId135" Type="http://schemas.openxmlformats.org/officeDocument/2006/relationships/image" Target="../media/image732.png"/><Relationship Id="rId151" Type="http://schemas.openxmlformats.org/officeDocument/2006/relationships/image" Target="../media/image748.png"/><Relationship Id="rId156" Type="http://schemas.openxmlformats.org/officeDocument/2006/relationships/image" Target="../media/image753.png"/><Relationship Id="rId177" Type="http://schemas.openxmlformats.org/officeDocument/2006/relationships/image" Target="../media/image161.png"/><Relationship Id="rId198" Type="http://schemas.openxmlformats.org/officeDocument/2006/relationships/image" Target="../media/image182.png"/><Relationship Id="rId172" Type="http://schemas.openxmlformats.org/officeDocument/2006/relationships/image" Target="../media/image156.png"/><Relationship Id="rId193" Type="http://schemas.openxmlformats.org/officeDocument/2006/relationships/image" Target="../media/image177.png"/><Relationship Id="rId202" Type="http://schemas.openxmlformats.org/officeDocument/2006/relationships/image" Target="../media/image186.png"/><Relationship Id="rId207" Type="http://schemas.openxmlformats.org/officeDocument/2006/relationships/image" Target="../media/image191.png"/><Relationship Id="rId13" Type="http://schemas.openxmlformats.org/officeDocument/2006/relationships/image" Target="../media/image613.png"/><Relationship Id="rId18" Type="http://schemas.openxmlformats.org/officeDocument/2006/relationships/image" Target="../media/image618.png"/><Relationship Id="rId39" Type="http://schemas.openxmlformats.org/officeDocument/2006/relationships/image" Target="../media/image636.png"/><Relationship Id="rId109" Type="http://schemas.openxmlformats.org/officeDocument/2006/relationships/image" Target="../media/image706.png"/><Relationship Id="rId34" Type="http://schemas.openxmlformats.org/officeDocument/2006/relationships/image" Target="../media/image633.png"/><Relationship Id="rId50" Type="http://schemas.openxmlformats.org/officeDocument/2006/relationships/image" Target="../media/image647.png"/><Relationship Id="rId55" Type="http://schemas.openxmlformats.org/officeDocument/2006/relationships/image" Target="../media/image652.png"/><Relationship Id="rId76" Type="http://schemas.openxmlformats.org/officeDocument/2006/relationships/image" Target="../media/image673.png"/><Relationship Id="rId97" Type="http://schemas.openxmlformats.org/officeDocument/2006/relationships/image" Target="../media/image694.png"/><Relationship Id="rId104" Type="http://schemas.openxmlformats.org/officeDocument/2006/relationships/image" Target="../media/image701.png"/><Relationship Id="rId120" Type="http://schemas.openxmlformats.org/officeDocument/2006/relationships/image" Target="../media/image717.png"/><Relationship Id="rId125" Type="http://schemas.openxmlformats.org/officeDocument/2006/relationships/image" Target="../media/image722.png"/><Relationship Id="rId141" Type="http://schemas.openxmlformats.org/officeDocument/2006/relationships/image" Target="../media/image738.png"/><Relationship Id="rId146" Type="http://schemas.openxmlformats.org/officeDocument/2006/relationships/image" Target="../media/image743.png"/><Relationship Id="rId167" Type="http://schemas.openxmlformats.org/officeDocument/2006/relationships/image" Target="../media/image764.png"/><Relationship Id="rId188" Type="http://schemas.openxmlformats.org/officeDocument/2006/relationships/image" Target="../media/image172.png"/><Relationship Id="rId7" Type="http://schemas.openxmlformats.org/officeDocument/2006/relationships/image" Target="../media/image608.png"/><Relationship Id="rId71" Type="http://schemas.openxmlformats.org/officeDocument/2006/relationships/image" Target="../media/image668.png"/><Relationship Id="rId92" Type="http://schemas.openxmlformats.org/officeDocument/2006/relationships/image" Target="../media/image689.png"/><Relationship Id="rId162" Type="http://schemas.openxmlformats.org/officeDocument/2006/relationships/image" Target="../media/image759.png"/><Relationship Id="rId183" Type="http://schemas.openxmlformats.org/officeDocument/2006/relationships/image" Target="../media/image167.png"/><Relationship Id="rId2" Type="http://schemas.openxmlformats.org/officeDocument/2006/relationships/image" Target="../media/image43.png"/><Relationship Id="rId29" Type="http://schemas.openxmlformats.org/officeDocument/2006/relationships/image" Target="../media/image628.png"/><Relationship Id="rId24" Type="http://schemas.openxmlformats.org/officeDocument/2006/relationships/image" Target="../media/image624.png"/><Relationship Id="rId40" Type="http://schemas.openxmlformats.org/officeDocument/2006/relationships/image" Target="../media/image637.png"/><Relationship Id="rId45" Type="http://schemas.openxmlformats.org/officeDocument/2006/relationships/image" Target="../media/image642.png"/><Relationship Id="rId66" Type="http://schemas.openxmlformats.org/officeDocument/2006/relationships/image" Target="../media/image663.png"/><Relationship Id="rId87" Type="http://schemas.openxmlformats.org/officeDocument/2006/relationships/image" Target="../media/image684.png"/><Relationship Id="rId110" Type="http://schemas.openxmlformats.org/officeDocument/2006/relationships/image" Target="../media/image707.png"/><Relationship Id="rId115" Type="http://schemas.openxmlformats.org/officeDocument/2006/relationships/image" Target="../media/image712.png"/><Relationship Id="rId131" Type="http://schemas.openxmlformats.org/officeDocument/2006/relationships/image" Target="../media/image728.png"/><Relationship Id="rId136" Type="http://schemas.openxmlformats.org/officeDocument/2006/relationships/image" Target="../media/image733.png"/><Relationship Id="rId157" Type="http://schemas.openxmlformats.org/officeDocument/2006/relationships/image" Target="../media/image754.png"/><Relationship Id="rId178" Type="http://schemas.openxmlformats.org/officeDocument/2006/relationships/image" Target="../media/image162.png"/><Relationship Id="rId61" Type="http://schemas.openxmlformats.org/officeDocument/2006/relationships/image" Target="../media/image658.png"/><Relationship Id="rId82" Type="http://schemas.openxmlformats.org/officeDocument/2006/relationships/image" Target="../media/image679.png"/><Relationship Id="rId152" Type="http://schemas.openxmlformats.org/officeDocument/2006/relationships/image" Target="../media/image749.png"/><Relationship Id="rId173" Type="http://schemas.openxmlformats.org/officeDocument/2006/relationships/image" Target="../media/image157.png"/><Relationship Id="rId194" Type="http://schemas.openxmlformats.org/officeDocument/2006/relationships/image" Target="../media/image178.png"/><Relationship Id="rId199" Type="http://schemas.openxmlformats.org/officeDocument/2006/relationships/image" Target="../media/image183.png"/><Relationship Id="rId203" Type="http://schemas.openxmlformats.org/officeDocument/2006/relationships/image" Target="../media/image187.png"/><Relationship Id="rId208" Type="http://schemas.openxmlformats.org/officeDocument/2006/relationships/image" Target="../media/image192.png"/><Relationship Id="rId19" Type="http://schemas.openxmlformats.org/officeDocument/2006/relationships/image" Target="../media/image619.png"/><Relationship Id="rId14" Type="http://schemas.openxmlformats.org/officeDocument/2006/relationships/image" Target="../media/image614.png"/><Relationship Id="rId30" Type="http://schemas.openxmlformats.org/officeDocument/2006/relationships/image" Target="../media/image629.png"/><Relationship Id="rId35" Type="http://schemas.openxmlformats.org/officeDocument/2006/relationships/image" Target="../media/image634.png"/><Relationship Id="rId56" Type="http://schemas.openxmlformats.org/officeDocument/2006/relationships/image" Target="../media/image653.png"/><Relationship Id="rId77" Type="http://schemas.openxmlformats.org/officeDocument/2006/relationships/image" Target="../media/image674.png"/><Relationship Id="rId100" Type="http://schemas.openxmlformats.org/officeDocument/2006/relationships/image" Target="../media/image697.png"/><Relationship Id="rId105" Type="http://schemas.openxmlformats.org/officeDocument/2006/relationships/image" Target="../media/image702.png"/><Relationship Id="rId126" Type="http://schemas.openxmlformats.org/officeDocument/2006/relationships/image" Target="../media/image723.png"/><Relationship Id="rId147" Type="http://schemas.openxmlformats.org/officeDocument/2006/relationships/image" Target="../media/image744.png"/><Relationship Id="rId168" Type="http://schemas.openxmlformats.org/officeDocument/2006/relationships/image" Target="../media/image765.png"/><Relationship Id="rId8" Type="http://schemas.openxmlformats.org/officeDocument/2006/relationships/image" Target="../media/image609.png"/><Relationship Id="rId51" Type="http://schemas.openxmlformats.org/officeDocument/2006/relationships/image" Target="../media/image648.png"/><Relationship Id="rId72" Type="http://schemas.openxmlformats.org/officeDocument/2006/relationships/image" Target="../media/image669.png"/><Relationship Id="rId93" Type="http://schemas.openxmlformats.org/officeDocument/2006/relationships/image" Target="../media/image690.png"/><Relationship Id="rId98" Type="http://schemas.openxmlformats.org/officeDocument/2006/relationships/image" Target="../media/image695.png"/><Relationship Id="rId121" Type="http://schemas.openxmlformats.org/officeDocument/2006/relationships/image" Target="../media/image718.png"/><Relationship Id="rId142" Type="http://schemas.openxmlformats.org/officeDocument/2006/relationships/image" Target="../media/image739.png"/><Relationship Id="rId163" Type="http://schemas.openxmlformats.org/officeDocument/2006/relationships/image" Target="../media/image760.png"/><Relationship Id="rId184" Type="http://schemas.openxmlformats.org/officeDocument/2006/relationships/image" Target="../media/image168.png"/><Relationship Id="rId189" Type="http://schemas.openxmlformats.org/officeDocument/2006/relationships/image" Target="../media/image173.png"/><Relationship Id="rId3" Type="http://schemas.openxmlformats.org/officeDocument/2006/relationships/image" Target="../media/image604.png"/><Relationship Id="rId25" Type="http://schemas.openxmlformats.org/officeDocument/2006/relationships/image" Target="../media/image625.png"/><Relationship Id="rId46" Type="http://schemas.openxmlformats.org/officeDocument/2006/relationships/image" Target="../media/image643.png"/><Relationship Id="rId67" Type="http://schemas.openxmlformats.org/officeDocument/2006/relationships/image" Target="../media/image664.png"/><Relationship Id="rId116" Type="http://schemas.openxmlformats.org/officeDocument/2006/relationships/image" Target="../media/image713.png"/><Relationship Id="rId137" Type="http://schemas.openxmlformats.org/officeDocument/2006/relationships/image" Target="../media/image734.png"/><Relationship Id="rId158" Type="http://schemas.openxmlformats.org/officeDocument/2006/relationships/image" Target="../media/image755.png"/><Relationship Id="rId20" Type="http://schemas.openxmlformats.org/officeDocument/2006/relationships/image" Target="../media/image620.png"/><Relationship Id="rId41" Type="http://schemas.openxmlformats.org/officeDocument/2006/relationships/image" Target="../media/image638.png"/><Relationship Id="rId62" Type="http://schemas.openxmlformats.org/officeDocument/2006/relationships/image" Target="../media/image659.png"/><Relationship Id="rId83" Type="http://schemas.openxmlformats.org/officeDocument/2006/relationships/image" Target="../media/image680.png"/><Relationship Id="rId88" Type="http://schemas.openxmlformats.org/officeDocument/2006/relationships/image" Target="../media/image685.png"/><Relationship Id="rId111" Type="http://schemas.openxmlformats.org/officeDocument/2006/relationships/image" Target="../media/image708.png"/><Relationship Id="rId132" Type="http://schemas.openxmlformats.org/officeDocument/2006/relationships/image" Target="../media/image729.png"/><Relationship Id="rId153" Type="http://schemas.openxmlformats.org/officeDocument/2006/relationships/image" Target="../media/image750.png"/><Relationship Id="rId174" Type="http://schemas.openxmlformats.org/officeDocument/2006/relationships/image" Target="../media/image158.png"/><Relationship Id="rId179" Type="http://schemas.openxmlformats.org/officeDocument/2006/relationships/image" Target="../media/image163.png"/><Relationship Id="rId195" Type="http://schemas.openxmlformats.org/officeDocument/2006/relationships/image" Target="../media/image179.png"/><Relationship Id="rId209" Type="http://schemas.openxmlformats.org/officeDocument/2006/relationships/image" Target="../media/image193.png"/><Relationship Id="rId190" Type="http://schemas.openxmlformats.org/officeDocument/2006/relationships/image" Target="../media/image174.png"/><Relationship Id="rId204" Type="http://schemas.openxmlformats.org/officeDocument/2006/relationships/image" Target="../media/image188.png"/><Relationship Id="rId15" Type="http://schemas.openxmlformats.org/officeDocument/2006/relationships/image" Target="../media/image615.png"/><Relationship Id="rId36" Type="http://schemas.openxmlformats.org/officeDocument/2006/relationships/image" Target="../media/image635.png"/><Relationship Id="rId57" Type="http://schemas.openxmlformats.org/officeDocument/2006/relationships/image" Target="../media/image654.png"/><Relationship Id="rId106" Type="http://schemas.openxmlformats.org/officeDocument/2006/relationships/image" Target="../media/image703.png"/><Relationship Id="rId127" Type="http://schemas.openxmlformats.org/officeDocument/2006/relationships/image" Target="../media/image724.png"/><Relationship Id="rId10" Type="http://schemas.openxmlformats.org/officeDocument/2006/relationships/image" Target="../media/image51.png"/><Relationship Id="rId31" Type="http://schemas.openxmlformats.org/officeDocument/2006/relationships/image" Target="../media/image630.png"/><Relationship Id="rId52" Type="http://schemas.openxmlformats.org/officeDocument/2006/relationships/image" Target="../media/image649.png"/><Relationship Id="rId73" Type="http://schemas.openxmlformats.org/officeDocument/2006/relationships/image" Target="../media/image670.png"/><Relationship Id="rId78" Type="http://schemas.openxmlformats.org/officeDocument/2006/relationships/image" Target="../media/image675.png"/><Relationship Id="rId94" Type="http://schemas.openxmlformats.org/officeDocument/2006/relationships/image" Target="../media/image691.png"/><Relationship Id="rId99" Type="http://schemas.openxmlformats.org/officeDocument/2006/relationships/image" Target="../media/image696.png"/><Relationship Id="rId101" Type="http://schemas.openxmlformats.org/officeDocument/2006/relationships/image" Target="../media/image698.png"/><Relationship Id="rId122" Type="http://schemas.openxmlformats.org/officeDocument/2006/relationships/image" Target="../media/image719.png"/><Relationship Id="rId143" Type="http://schemas.openxmlformats.org/officeDocument/2006/relationships/image" Target="../media/image740.png"/><Relationship Id="rId148" Type="http://schemas.openxmlformats.org/officeDocument/2006/relationships/image" Target="../media/image745.png"/><Relationship Id="rId164" Type="http://schemas.openxmlformats.org/officeDocument/2006/relationships/image" Target="../media/image761.png"/><Relationship Id="rId169" Type="http://schemas.openxmlformats.org/officeDocument/2006/relationships/image" Target="../media/image766.png"/><Relationship Id="rId185" Type="http://schemas.openxmlformats.org/officeDocument/2006/relationships/image" Target="../media/image169.png"/><Relationship Id="rId4" Type="http://schemas.openxmlformats.org/officeDocument/2006/relationships/image" Target="../media/image605.png"/><Relationship Id="rId9" Type="http://schemas.openxmlformats.org/officeDocument/2006/relationships/image" Target="../media/image610.png"/><Relationship Id="rId180" Type="http://schemas.openxmlformats.org/officeDocument/2006/relationships/image" Target="../media/image164.png"/><Relationship Id="rId210" Type="http://schemas.openxmlformats.org/officeDocument/2006/relationships/image" Target="../media/image194.png"/><Relationship Id="rId26" Type="http://schemas.openxmlformats.org/officeDocument/2006/relationships/image" Target="../media/image29.png"/><Relationship Id="rId47" Type="http://schemas.openxmlformats.org/officeDocument/2006/relationships/image" Target="../media/image644.png"/><Relationship Id="rId68" Type="http://schemas.openxmlformats.org/officeDocument/2006/relationships/image" Target="../media/image665.png"/><Relationship Id="rId89" Type="http://schemas.openxmlformats.org/officeDocument/2006/relationships/image" Target="../media/image686.png"/><Relationship Id="rId112" Type="http://schemas.openxmlformats.org/officeDocument/2006/relationships/image" Target="../media/image709.png"/><Relationship Id="rId133" Type="http://schemas.openxmlformats.org/officeDocument/2006/relationships/image" Target="../media/image730.png"/><Relationship Id="rId154" Type="http://schemas.openxmlformats.org/officeDocument/2006/relationships/image" Target="../media/image751.png"/><Relationship Id="rId175" Type="http://schemas.openxmlformats.org/officeDocument/2006/relationships/image" Target="../media/image159.png"/><Relationship Id="rId196" Type="http://schemas.openxmlformats.org/officeDocument/2006/relationships/image" Target="../media/image180.png"/><Relationship Id="rId200" Type="http://schemas.openxmlformats.org/officeDocument/2006/relationships/image" Target="../media/image184.png"/><Relationship Id="rId16" Type="http://schemas.openxmlformats.org/officeDocument/2006/relationships/image" Target="../media/image6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1.png"/><Relationship Id="rId21" Type="http://schemas.openxmlformats.org/officeDocument/2006/relationships/image" Target="../media/image787.png"/><Relationship Id="rId42" Type="http://schemas.openxmlformats.org/officeDocument/2006/relationships/image" Target="../media/image807.png"/><Relationship Id="rId63" Type="http://schemas.openxmlformats.org/officeDocument/2006/relationships/image" Target="../media/image827.png"/><Relationship Id="rId84" Type="http://schemas.openxmlformats.org/officeDocument/2006/relationships/image" Target="../media/image848.png"/><Relationship Id="rId138" Type="http://schemas.openxmlformats.org/officeDocument/2006/relationships/image" Target="../media/image902.png"/><Relationship Id="rId159" Type="http://schemas.openxmlformats.org/officeDocument/2006/relationships/image" Target="../media/image923.png"/><Relationship Id="rId170" Type="http://schemas.openxmlformats.org/officeDocument/2006/relationships/image" Target="../media/image934.png"/><Relationship Id="rId191" Type="http://schemas.openxmlformats.org/officeDocument/2006/relationships/image" Target="../media/image163.png"/><Relationship Id="rId205" Type="http://schemas.openxmlformats.org/officeDocument/2006/relationships/image" Target="../media/image177.png"/><Relationship Id="rId107" Type="http://schemas.openxmlformats.org/officeDocument/2006/relationships/image" Target="../media/image871.png"/><Relationship Id="rId11" Type="http://schemas.openxmlformats.org/officeDocument/2006/relationships/image" Target="../media/image777.png"/><Relationship Id="rId32" Type="http://schemas.openxmlformats.org/officeDocument/2006/relationships/image" Target="../media/image797.png"/><Relationship Id="rId53" Type="http://schemas.openxmlformats.org/officeDocument/2006/relationships/image" Target="../media/image817.png"/><Relationship Id="rId74" Type="http://schemas.openxmlformats.org/officeDocument/2006/relationships/image" Target="../media/image838.png"/><Relationship Id="rId128" Type="http://schemas.openxmlformats.org/officeDocument/2006/relationships/image" Target="../media/image892.png"/><Relationship Id="rId149" Type="http://schemas.openxmlformats.org/officeDocument/2006/relationships/image" Target="../media/image913.png"/><Relationship Id="rId5" Type="http://schemas.openxmlformats.org/officeDocument/2006/relationships/image" Target="../media/image771.png"/><Relationship Id="rId95" Type="http://schemas.openxmlformats.org/officeDocument/2006/relationships/image" Target="../media/image859.png"/><Relationship Id="rId160" Type="http://schemas.openxmlformats.org/officeDocument/2006/relationships/image" Target="../media/image924.png"/><Relationship Id="rId181" Type="http://schemas.openxmlformats.org/officeDocument/2006/relationships/image" Target="../media/image945.png"/><Relationship Id="rId216" Type="http://schemas.openxmlformats.org/officeDocument/2006/relationships/image" Target="../media/image188.png"/><Relationship Id="rId211" Type="http://schemas.openxmlformats.org/officeDocument/2006/relationships/image" Target="../media/image183.png"/><Relationship Id="rId22" Type="http://schemas.openxmlformats.org/officeDocument/2006/relationships/image" Target="../media/image788.png"/><Relationship Id="rId27" Type="http://schemas.openxmlformats.org/officeDocument/2006/relationships/image" Target="../media/image29.png"/><Relationship Id="rId43" Type="http://schemas.openxmlformats.org/officeDocument/2006/relationships/image" Target="../media/image209.png"/><Relationship Id="rId48" Type="http://schemas.openxmlformats.org/officeDocument/2006/relationships/image" Target="../media/image812.png"/><Relationship Id="rId64" Type="http://schemas.openxmlformats.org/officeDocument/2006/relationships/image" Target="../media/image828.png"/><Relationship Id="rId69" Type="http://schemas.openxmlformats.org/officeDocument/2006/relationships/image" Target="../media/image833.png"/><Relationship Id="rId113" Type="http://schemas.openxmlformats.org/officeDocument/2006/relationships/image" Target="../media/image877.png"/><Relationship Id="rId118" Type="http://schemas.openxmlformats.org/officeDocument/2006/relationships/image" Target="../media/image882.png"/><Relationship Id="rId134" Type="http://schemas.openxmlformats.org/officeDocument/2006/relationships/image" Target="../media/image898.png"/><Relationship Id="rId139" Type="http://schemas.openxmlformats.org/officeDocument/2006/relationships/image" Target="../media/image903.png"/><Relationship Id="rId80" Type="http://schemas.openxmlformats.org/officeDocument/2006/relationships/image" Target="../media/image844.png"/><Relationship Id="rId85" Type="http://schemas.openxmlformats.org/officeDocument/2006/relationships/image" Target="../media/image849.png"/><Relationship Id="rId150" Type="http://schemas.openxmlformats.org/officeDocument/2006/relationships/image" Target="../media/image914.png"/><Relationship Id="rId155" Type="http://schemas.openxmlformats.org/officeDocument/2006/relationships/image" Target="../media/image919.png"/><Relationship Id="rId171" Type="http://schemas.openxmlformats.org/officeDocument/2006/relationships/image" Target="../media/image935.png"/><Relationship Id="rId176" Type="http://schemas.openxmlformats.org/officeDocument/2006/relationships/image" Target="../media/image940.png"/><Relationship Id="rId192" Type="http://schemas.openxmlformats.org/officeDocument/2006/relationships/image" Target="../media/image164.png"/><Relationship Id="rId197" Type="http://schemas.openxmlformats.org/officeDocument/2006/relationships/image" Target="../media/image169.png"/><Relationship Id="rId206" Type="http://schemas.openxmlformats.org/officeDocument/2006/relationships/image" Target="../media/image178.png"/><Relationship Id="rId201" Type="http://schemas.openxmlformats.org/officeDocument/2006/relationships/image" Target="../media/image173.png"/><Relationship Id="rId222" Type="http://schemas.openxmlformats.org/officeDocument/2006/relationships/image" Target="../media/image194.png"/><Relationship Id="rId12" Type="http://schemas.openxmlformats.org/officeDocument/2006/relationships/image" Target="../media/image778.png"/><Relationship Id="rId17" Type="http://schemas.openxmlformats.org/officeDocument/2006/relationships/image" Target="../media/image783.png"/><Relationship Id="rId33" Type="http://schemas.openxmlformats.org/officeDocument/2006/relationships/image" Target="../media/image798.png"/><Relationship Id="rId38" Type="http://schemas.openxmlformats.org/officeDocument/2006/relationships/image" Target="../media/image803.png"/><Relationship Id="rId59" Type="http://schemas.openxmlformats.org/officeDocument/2006/relationships/image" Target="../media/image823.png"/><Relationship Id="rId103" Type="http://schemas.openxmlformats.org/officeDocument/2006/relationships/image" Target="../media/image867.png"/><Relationship Id="rId108" Type="http://schemas.openxmlformats.org/officeDocument/2006/relationships/image" Target="../media/image872.png"/><Relationship Id="rId124" Type="http://schemas.openxmlformats.org/officeDocument/2006/relationships/image" Target="../media/image888.png"/><Relationship Id="rId129" Type="http://schemas.openxmlformats.org/officeDocument/2006/relationships/image" Target="../media/image893.png"/><Relationship Id="rId54" Type="http://schemas.openxmlformats.org/officeDocument/2006/relationships/image" Target="../media/image818.png"/><Relationship Id="rId70" Type="http://schemas.openxmlformats.org/officeDocument/2006/relationships/image" Target="../media/image834.png"/><Relationship Id="rId75" Type="http://schemas.openxmlformats.org/officeDocument/2006/relationships/image" Target="../media/image839.png"/><Relationship Id="rId91" Type="http://schemas.openxmlformats.org/officeDocument/2006/relationships/image" Target="../media/image855.png"/><Relationship Id="rId96" Type="http://schemas.openxmlformats.org/officeDocument/2006/relationships/image" Target="../media/image860.png"/><Relationship Id="rId140" Type="http://schemas.openxmlformats.org/officeDocument/2006/relationships/image" Target="../media/image904.png"/><Relationship Id="rId145" Type="http://schemas.openxmlformats.org/officeDocument/2006/relationships/image" Target="../media/image909.png"/><Relationship Id="rId161" Type="http://schemas.openxmlformats.org/officeDocument/2006/relationships/image" Target="../media/image925.png"/><Relationship Id="rId166" Type="http://schemas.openxmlformats.org/officeDocument/2006/relationships/image" Target="../media/image930.png"/><Relationship Id="rId182" Type="http://schemas.openxmlformats.org/officeDocument/2006/relationships/image" Target="../media/image946.png"/><Relationship Id="rId187" Type="http://schemas.openxmlformats.org/officeDocument/2006/relationships/image" Target="../media/image159.png"/><Relationship Id="rId217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2.png"/><Relationship Id="rId212" Type="http://schemas.openxmlformats.org/officeDocument/2006/relationships/image" Target="../media/image184.png"/><Relationship Id="rId23" Type="http://schemas.openxmlformats.org/officeDocument/2006/relationships/image" Target="../media/image789.png"/><Relationship Id="rId28" Type="http://schemas.openxmlformats.org/officeDocument/2006/relationships/image" Target="../media/image793.png"/><Relationship Id="rId49" Type="http://schemas.openxmlformats.org/officeDocument/2006/relationships/image" Target="../media/image813.png"/><Relationship Id="rId114" Type="http://schemas.openxmlformats.org/officeDocument/2006/relationships/image" Target="../media/image878.png"/><Relationship Id="rId119" Type="http://schemas.openxmlformats.org/officeDocument/2006/relationships/image" Target="../media/image883.png"/><Relationship Id="rId44" Type="http://schemas.openxmlformats.org/officeDocument/2006/relationships/image" Target="../media/image808.png"/><Relationship Id="rId60" Type="http://schemas.openxmlformats.org/officeDocument/2006/relationships/image" Target="../media/image824.png"/><Relationship Id="rId65" Type="http://schemas.openxmlformats.org/officeDocument/2006/relationships/image" Target="../media/image829.png"/><Relationship Id="rId81" Type="http://schemas.openxmlformats.org/officeDocument/2006/relationships/image" Target="../media/image845.png"/><Relationship Id="rId86" Type="http://schemas.openxmlformats.org/officeDocument/2006/relationships/image" Target="../media/image850.png"/><Relationship Id="rId130" Type="http://schemas.openxmlformats.org/officeDocument/2006/relationships/image" Target="../media/image894.png"/><Relationship Id="rId135" Type="http://schemas.openxmlformats.org/officeDocument/2006/relationships/image" Target="../media/image899.png"/><Relationship Id="rId151" Type="http://schemas.openxmlformats.org/officeDocument/2006/relationships/image" Target="../media/image915.png"/><Relationship Id="rId156" Type="http://schemas.openxmlformats.org/officeDocument/2006/relationships/image" Target="../media/image920.png"/><Relationship Id="rId177" Type="http://schemas.openxmlformats.org/officeDocument/2006/relationships/image" Target="../media/image941.png"/><Relationship Id="rId198" Type="http://schemas.openxmlformats.org/officeDocument/2006/relationships/image" Target="../media/image170.png"/><Relationship Id="rId172" Type="http://schemas.openxmlformats.org/officeDocument/2006/relationships/image" Target="../media/image936.png"/><Relationship Id="rId193" Type="http://schemas.openxmlformats.org/officeDocument/2006/relationships/image" Target="../media/image165.png"/><Relationship Id="rId202" Type="http://schemas.openxmlformats.org/officeDocument/2006/relationships/image" Target="../media/image174.png"/><Relationship Id="rId207" Type="http://schemas.openxmlformats.org/officeDocument/2006/relationships/image" Target="../media/image179.png"/><Relationship Id="rId223" Type="http://schemas.openxmlformats.org/officeDocument/2006/relationships/image" Target="../media/image195.png"/><Relationship Id="rId13" Type="http://schemas.openxmlformats.org/officeDocument/2006/relationships/image" Target="../media/image779.png"/><Relationship Id="rId18" Type="http://schemas.openxmlformats.org/officeDocument/2006/relationships/image" Target="../media/image784.png"/><Relationship Id="rId39" Type="http://schemas.openxmlformats.org/officeDocument/2006/relationships/image" Target="../media/image804.png"/><Relationship Id="rId109" Type="http://schemas.openxmlformats.org/officeDocument/2006/relationships/image" Target="../media/image873.png"/><Relationship Id="rId34" Type="http://schemas.openxmlformats.org/officeDocument/2006/relationships/image" Target="../media/image799.png"/><Relationship Id="rId50" Type="http://schemas.openxmlformats.org/officeDocument/2006/relationships/image" Target="../media/image814.png"/><Relationship Id="rId55" Type="http://schemas.openxmlformats.org/officeDocument/2006/relationships/image" Target="../media/image819.png"/><Relationship Id="rId76" Type="http://schemas.openxmlformats.org/officeDocument/2006/relationships/image" Target="../media/image840.png"/><Relationship Id="rId97" Type="http://schemas.openxmlformats.org/officeDocument/2006/relationships/image" Target="../media/image861.png"/><Relationship Id="rId104" Type="http://schemas.openxmlformats.org/officeDocument/2006/relationships/image" Target="../media/image868.png"/><Relationship Id="rId120" Type="http://schemas.openxmlformats.org/officeDocument/2006/relationships/image" Target="../media/image884.png"/><Relationship Id="rId125" Type="http://schemas.openxmlformats.org/officeDocument/2006/relationships/image" Target="../media/image889.png"/><Relationship Id="rId141" Type="http://schemas.openxmlformats.org/officeDocument/2006/relationships/image" Target="../media/image905.png"/><Relationship Id="rId146" Type="http://schemas.openxmlformats.org/officeDocument/2006/relationships/image" Target="../media/image910.png"/><Relationship Id="rId167" Type="http://schemas.openxmlformats.org/officeDocument/2006/relationships/image" Target="../media/image931.png"/><Relationship Id="rId188" Type="http://schemas.openxmlformats.org/officeDocument/2006/relationships/image" Target="../media/image160.png"/><Relationship Id="rId7" Type="http://schemas.openxmlformats.org/officeDocument/2006/relationships/image" Target="../media/image773.png"/><Relationship Id="rId71" Type="http://schemas.openxmlformats.org/officeDocument/2006/relationships/image" Target="../media/image835.png"/><Relationship Id="rId92" Type="http://schemas.openxmlformats.org/officeDocument/2006/relationships/image" Target="../media/image856.png"/><Relationship Id="rId162" Type="http://schemas.openxmlformats.org/officeDocument/2006/relationships/image" Target="../media/image926.png"/><Relationship Id="rId183" Type="http://schemas.openxmlformats.org/officeDocument/2006/relationships/image" Target="../media/image155.png"/><Relationship Id="rId213" Type="http://schemas.openxmlformats.org/officeDocument/2006/relationships/image" Target="../media/image185.png"/><Relationship Id="rId218" Type="http://schemas.openxmlformats.org/officeDocument/2006/relationships/image" Target="../media/image190.png"/><Relationship Id="rId2" Type="http://schemas.openxmlformats.org/officeDocument/2006/relationships/image" Target="../media/image768.png"/><Relationship Id="rId29" Type="http://schemas.openxmlformats.org/officeDocument/2006/relationships/image" Target="../media/image794.png"/><Relationship Id="rId24" Type="http://schemas.openxmlformats.org/officeDocument/2006/relationships/image" Target="../media/image790.png"/><Relationship Id="rId40" Type="http://schemas.openxmlformats.org/officeDocument/2006/relationships/image" Target="../media/image805.png"/><Relationship Id="rId45" Type="http://schemas.openxmlformats.org/officeDocument/2006/relationships/image" Target="../media/image809.png"/><Relationship Id="rId66" Type="http://schemas.openxmlformats.org/officeDocument/2006/relationships/image" Target="../media/image830.png"/><Relationship Id="rId87" Type="http://schemas.openxmlformats.org/officeDocument/2006/relationships/image" Target="../media/image851.png"/><Relationship Id="rId110" Type="http://schemas.openxmlformats.org/officeDocument/2006/relationships/image" Target="../media/image874.png"/><Relationship Id="rId115" Type="http://schemas.openxmlformats.org/officeDocument/2006/relationships/image" Target="../media/image879.png"/><Relationship Id="rId131" Type="http://schemas.openxmlformats.org/officeDocument/2006/relationships/image" Target="../media/image895.png"/><Relationship Id="rId136" Type="http://schemas.openxmlformats.org/officeDocument/2006/relationships/image" Target="../media/image900.png"/><Relationship Id="rId157" Type="http://schemas.openxmlformats.org/officeDocument/2006/relationships/image" Target="../media/image921.png"/><Relationship Id="rId178" Type="http://schemas.openxmlformats.org/officeDocument/2006/relationships/image" Target="../media/image942.png"/><Relationship Id="rId61" Type="http://schemas.openxmlformats.org/officeDocument/2006/relationships/image" Target="../media/image825.png"/><Relationship Id="rId82" Type="http://schemas.openxmlformats.org/officeDocument/2006/relationships/image" Target="../media/image846.png"/><Relationship Id="rId152" Type="http://schemas.openxmlformats.org/officeDocument/2006/relationships/image" Target="../media/image916.png"/><Relationship Id="rId173" Type="http://schemas.openxmlformats.org/officeDocument/2006/relationships/image" Target="../media/image937.png"/><Relationship Id="rId194" Type="http://schemas.openxmlformats.org/officeDocument/2006/relationships/image" Target="../media/image166.png"/><Relationship Id="rId199" Type="http://schemas.openxmlformats.org/officeDocument/2006/relationships/image" Target="../media/image171.png"/><Relationship Id="rId203" Type="http://schemas.openxmlformats.org/officeDocument/2006/relationships/image" Target="../media/image175.png"/><Relationship Id="rId208" Type="http://schemas.openxmlformats.org/officeDocument/2006/relationships/image" Target="../media/image180.png"/><Relationship Id="rId19" Type="http://schemas.openxmlformats.org/officeDocument/2006/relationships/image" Target="../media/image785.png"/><Relationship Id="rId14" Type="http://schemas.openxmlformats.org/officeDocument/2006/relationships/image" Target="../media/image780.png"/><Relationship Id="rId30" Type="http://schemas.openxmlformats.org/officeDocument/2006/relationships/image" Target="../media/image795.png"/><Relationship Id="rId35" Type="http://schemas.openxmlformats.org/officeDocument/2006/relationships/image" Target="../media/image800.png"/><Relationship Id="rId56" Type="http://schemas.openxmlformats.org/officeDocument/2006/relationships/image" Target="../media/image820.png"/><Relationship Id="rId77" Type="http://schemas.openxmlformats.org/officeDocument/2006/relationships/image" Target="../media/image841.png"/><Relationship Id="rId100" Type="http://schemas.openxmlformats.org/officeDocument/2006/relationships/image" Target="../media/image864.png"/><Relationship Id="rId105" Type="http://schemas.openxmlformats.org/officeDocument/2006/relationships/image" Target="../media/image869.png"/><Relationship Id="rId126" Type="http://schemas.openxmlformats.org/officeDocument/2006/relationships/image" Target="../media/image890.png"/><Relationship Id="rId147" Type="http://schemas.openxmlformats.org/officeDocument/2006/relationships/image" Target="../media/image911.png"/><Relationship Id="rId168" Type="http://schemas.openxmlformats.org/officeDocument/2006/relationships/image" Target="../media/image932.png"/><Relationship Id="rId8" Type="http://schemas.openxmlformats.org/officeDocument/2006/relationships/image" Target="../media/image774.png"/><Relationship Id="rId51" Type="http://schemas.openxmlformats.org/officeDocument/2006/relationships/image" Target="../media/image815.png"/><Relationship Id="rId72" Type="http://schemas.openxmlformats.org/officeDocument/2006/relationships/image" Target="../media/image836.png"/><Relationship Id="rId93" Type="http://schemas.openxmlformats.org/officeDocument/2006/relationships/image" Target="../media/image857.png"/><Relationship Id="rId98" Type="http://schemas.openxmlformats.org/officeDocument/2006/relationships/image" Target="../media/image862.png"/><Relationship Id="rId121" Type="http://schemas.openxmlformats.org/officeDocument/2006/relationships/image" Target="../media/image885.png"/><Relationship Id="rId142" Type="http://schemas.openxmlformats.org/officeDocument/2006/relationships/image" Target="../media/image906.png"/><Relationship Id="rId163" Type="http://schemas.openxmlformats.org/officeDocument/2006/relationships/image" Target="../media/image927.png"/><Relationship Id="rId184" Type="http://schemas.openxmlformats.org/officeDocument/2006/relationships/image" Target="../media/image156.png"/><Relationship Id="rId189" Type="http://schemas.openxmlformats.org/officeDocument/2006/relationships/image" Target="../media/image161.png"/><Relationship Id="rId219" Type="http://schemas.openxmlformats.org/officeDocument/2006/relationships/image" Target="../media/image191.png"/><Relationship Id="rId3" Type="http://schemas.openxmlformats.org/officeDocument/2006/relationships/image" Target="../media/image769.png"/><Relationship Id="rId214" Type="http://schemas.openxmlformats.org/officeDocument/2006/relationships/image" Target="../media/image186.png"/><Relationship Id="rId25" Type="http://schemas.openxmlformats.org/officeDocument/2006/relationships/image" Target="../media/image791.png"/><Relationship Id="rId46" Type="http://schemas.openxmlformats.org/officeDocument/2006/relationships/image" Target="../media/image810.png"/><Relationship Id="rId67" Type="http://schemas.openxmlformats.org/officeDocument/2006/relationships/image" Target="../media/image831.png"/><Relationship Id="rId116" Type="http://schemas.openxmlformats.org/officeDocument/2006/relationships/image" Target="../media/image880.png"/><Relationship Id="rId137" Type="http://schemas.openxmlformats.org/officeDocument/2006/relationships/image" Target="../media/image901.png"/><Relationship Id="rId158" Type="http://schemas.openxmlformats.org/officeDocument/2006/relationships/image" Target="../media/image922.png"/><Relationship Id="rId20" Type="http://schemas.openxmlformats.org/officeDocument/2006/relationships/image" Target="../media/image786.png"/><Relationship Id="rId41" Type="http://schemas.openxmlformats.org/officeDocument/2006/relationships/image" Target="../media/image806.png"/><Relationship Id="rId62" Type="http://schemas.openxmlformats.org/officeDocument/2006/relationships/image" Target="../media/image826.png"/><Relationship Id="rId83" Type="http://schemas.openxmlformats.org/officeDocument/2006/relationships/image" Target="../media/image847.png"/><Relationship Id="rId88" Type="http://schemas.openxmlformats.org/officeDocument/2006/relationships/image" Target="../media/image852.png"/><Relationship Id="rId111" Type="http://schemas.openxmlformats.org/officeDocument/2006/relationships/image" Target="../media/image875.png"/><Relationship Id="rId132" Type="http://schemas.openxmlformats.org/officeDocument/2006/relationships/image" Target="../media/image896.png"/><Relationship Id="rId153" Type="http://schemas.openxmlformats.org/officeDocument/2006/relationships/image" Target="../media/image917.png"/><Relationship Id="rId174" Type="http://schemas.openxmlformats.org/officeDocument/2006/relationships/image" Target="../media/image938.png"/><Relationship Id="rId179" Type="http://schemas.openxmlformats.org/officeDocument/2006/relationships/image" Target="../media/image943.png"/><Relationship Id="rId195" Type="http://schemas.openxmlformats.org/officeDocument/2006/relationships/image" Target="../media/image167.png"/><Relationship Id="rId209" Type="http://schemas.openxmlformats.org/officeDocument/2006/relationships/image" Target="../media/image181.png"/><Relationship Id="rId190" Type="http://schemas.openxmlformats.org/officeDocument/2006/relationships/image" Target="../media/image162.png"/><Relationship Id="rId204" Type="http://schemas.openxmlformats.org/officeDocument/2006/relationships/image" Target="../media/image176.png"/><Relationship Id="rId220" Type="http://schemas.openxmlformats.org/officeDocument/2006/relationships/image" Target="../media/image192.png"/><Relationship Id="rId15" Type="http://schemas.openxmlformats.org/officeDocument/2006/relationships/image" Target="../media/image781.png"/><Relationship Id="rId36" Type="http://schemas.openxmlformats.org/officeDocument/2006/relationships/image" Target="../media/image801.png"/><Relationship Id="rId57" Type="http://schemas.openxmlformats.org/officeDocument/2006/relationships/image" Target="../media/image821.png"/><Relationship Id="rId106" Type="http://schemas.openxmlformats.org/officeDocument/2006/relationships/image" Target="../media/image870.png"/><Relationship Id="rId127" Type="http://schemas.openxmlformats.org/officeDocument/2006/relationships/image" Target="../media/image891.png"/><Relationship Id="rId10" Type="http://schemas.openxmlformats.org/officeDocument/2006/relationships/image" Target="../media/image776.png"/><Relationship Id="rId31" Type="http://schemas.openxmlformats.org/officeDocument/2006/relationships/image" Target="../media/image796.png"/><Relationship Id="rId52" Type="http://schemas.openxmlformats.org/officeDocument/2006/relationships/image" Target="../media/image816.png"/><Relationship Id="rId73" Type="http://schemas.openxmlformats.org/officeDocument/2006/relationships/image" Target="../media/image837.png"/><Relationship Id="rId78" Type="http://schemas.openxmlformats.org/officeDocument/2006/relationships/image" Target="../media/image842.png"/><Relationship Id="rId94" Type="http://schemas.openxmlformats.org/officeDocument/2006/relationships/image" Target="../media/image858.png"/><Relationship Id="rId99" Type="http://schemas.openxmlformats.org/officeDocument/2006/relationships/image" Target="../media/image863.png"/><Relationship Id="rId101" Type="http://schemas.openxmlformats.org/officeDocument/2006/relationships/image" Target="../media/image865.png"/><Relationship Id="rId122" Type="http://schemas.openxmlformats.org/officeDocument/2006/relationships/image" Target="../media/image886.png"/><Relationship Id="rId143" Type="http://schemas.openxmlformats.org/officeDocument/2006/relationships/image" Target="../media/image907.png"/><Relationship Id="rId148" Type="http://schemas.openxmlformats.org/officeDocument/2006/relationships/image" Target="../media/image912.png"/><Relationship Id="rId164" Type="http://schemas.openxmlformats.org/officeDocument/2006/relationships/image" Target="../media/image928.png"/><Relationship Id="rId169" Type="http://schemas.openxmlformats.org/officeDocument/2006/relationships/image" Target="../media/image933.png"/><Relationship Id="rId185" Type="http://schemas.openxmlformats.org/officeDocument/2006/relationships/image" Target="../media/image157.png"/><Relationship Id="rId4" Type="http://schemas.openxmlformats.org/officeDocument/2006/relationships/image" Target="../media/image770.png"/><Relationship Id="rId9" Type="http://schemas.openxmlformats.org/officeDocument/2006/relationships/image" Target="../media/image775.png"/><Relationship Id="rId180" Type="http://schemas.openxmlformats.org/officeDocument/2006/relationships/image" Target="../media/image944.png"/><Relationship Id="rId210" Type="http://schemas.openxmlformats.org/officeDocument/2006/relationships/image" Target="../media/image182.png"/><Relationship Id="rId215" Type="http://schemas.openxmlformats.org/officeDocument/2006/relationships/image" Target="../media/image187.png"/><Relationship Id="rId26" Type="http://schemas.openxmlformats.org/officeDocument/2006/relationships/image" Target="../media/image792.png"/><Relationship Id="rId47" Type="http://schemas.openxmlformats.org/officeDocument/2006/relationships/image" Target="../media/image811.png"/><Relationship Id="rId68" Type="http://schemas.openxmlformats.org/officeDocument/2006/relationships/image" Target="../media/image832.png"/><Relationship Id="rId89" Type="http://schemas.openxmlformats.org/officeDocument/2006/relationships/image" Target="../media/image853.png"/><Relationship Id="rId112" Type="http://schemas.openxmlformats.org/officeDocument/2006/relationships/image" Target="../media/image876.png"/><Relationship Id="rId133" Type="http://schemas.openxmlformats.org/officeDocument/2006/relationships/image" Target="../media/image897.png"/><Relationship Id="rId154" Type="http://schemas.openxmlformats.org/officeDocument/2006/relationships/image" Target="../media/image918.png"/><Relationship Id="rId175" Type="http://schemas.openxmlformats.org/officeDocument/2006/relationships/image" Target="../media/image939.png"/><Relationship Id="rId196" Type="http://schemas.openxmlformats.org/officeDocument/2006/relationships/image" Target="../media/image168.png"/><Relationship Id="rId200" Type="http://schemas.openxmlformats.org/officeDocument/2006/relationships/image" Target="../media/image172.png"/><Relationship Id="rId16" Type="http://schemas.openxmlformats.org/officeDocument/2006/relationships/image" Target="../media/image782.png"/><Relationship Id="rId221" Type="http://schemas.openxmlformats.org/officeDocument/2006/relationships/image" Target="../media/image193.png"/><Relationship Id="rId37" Type="http://schemas.openxmlformats.org/officeDocument/2006/relationships/image" Target="../media/image802.png"/><Relationship Id="rId58" Type="http://schemas.openxmlformats.org/officeDocument/2006/relationships/image" Target="../media/image822.png"/><Relationship Id="rId79" Type="http://schemas.openxmlformats.org/officeDocument/2006/relationships/image" Target="../media/image843.png"/><Relationship Id="rId102" Type="http://schemas.openxmlformats.org/officeDocument/2006/relationships/image" Target="../media/image866.png"/><Relationship Id="rId123" Type="http://schemas.openxmlformats.org/officeDocument/2006/relationships/image" Target="../media/image887.png"/><Relationship Id="rId144" Type="http://schemas.openxmlformats.org/officeDocument/2006/relationships/image" Target="../media/image908.png"/><Relationship Id="rId90" Type="http://schemas.openxmlformats.org/officeDocument/2006/relationships/image" Target="../media/image854.png"/><Relationship Id="rId165" Type="http://schemas.openxmlformats.org/officeDocument/2006/relationships/image" Target="../media/image929.png"/><Relationship Id="rId186" Type="http://schemas.openxmlformats.org/officeDocument/2006/relationships/image" Target="../media/image1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9.png"/><Relationship Id="rId117" Type="http://schemas.openxmlformats.org/officeDocument/2006/relationships/image" Target="../media/image177.png"/><Relationship Id="rId21" Type="http://schemas.openxmlformats.org/officeDocument/2006/relationships/image" Target="../media/image964.png"/><Relationship Id="rId42" Type="http://schemas.openxmlformats.org/officeDocument/2006/relationships/image" Target="../media/image985.png"/><Relationship Id="rId47" Type="http://schemas.openxmlformats.org/officeDocument/2006/relationships/image" Target="../media/image990.png"/><Relationship Id="rId63" Type="http://schemas.openxmlformats.org/officeDocument/2006/relationships/image" Target="../media/image1006.png"/><Relationship Id="rId68" Type="http://schemas.openxmlformats.org/officeDocument/2006/relationships/image" Target="../media/image1011.png"/><Relationship Id="rId84" Type="http://schemas.openxmlformats.org/officeDocument/2006/relationships/image" Target="../media/image1026.png"/><Relationship Id="rId89" Type="http://schemas.openxmlformats.org/officeDocument/2006/relationships/image" Target="../media/image1031.png"/><Relationship Id="rId112" Type="http://schemas.openxmlformats.org/officeDocument/2006/relationships/image" Target="../media/image172.png"/><Relationship Id="rId133" Type="http://schemas.openxmlformats.org/officeDocument/2006/relationships/image" Target="../media/image193.png"/><Relationship Id="rId16" Type="http://schemas.openxmlformats.org/officeDocument/2006/relationships/image" Target="../media/image959.png"/><Relationship Id="rId107" Type="http://schemas.openxmlformats.org/officeDocument/2006/relationships/image" Target="../media/image168.png"/><Relationship Id="rId11" Type="http://schemas.openxmlformats.org/officeDocument/2006/relationships/image" Target="../media/image956.png"/><Relationship Id="rId32" Type="http://schemas.openxmlformats.org/officeDocument/2006/relationships/image" Target="../media/image975.png"/><Relationship Id="rId37" Type="http://schemas.openxmlformats.org/officeDocument/2006/relationships/image" Target="../media/image980.png"/><Relationship Id="rId53" Type="http://schemas.openxmlformats.org/officeDocument/2006/relationships/image" Target="../media/image996.png"/><Relationship Id="rId58" Type="http://schemas.openxmlformats.org/officeDocument/2006/relationships/image" Target="../media/image1001.png"/><Relationship Id="rId74" Type="http://schemas.openxmlformats.org/officeDocument/2006/relationships/image" Target="../media/image1016.png"/><Relationship Id="rId79" Type="http://schemas.openxmlformats.org/officeDocument/2006/relationships/image" Target="../media/image1021.png"/><Relationship Id="rId102" Type="http://schemas.openxmlformats.org/officeDocument/2006/relationships/image" Target="../media/image163.png"/><Relationship Id="rId123" Type="http://schemas.openxmlformats.org/officeDocument/2006/relationships/image" Target="../media/image183.png"/><Relationship Id="rId128" Type="http://schemas.openxmlformats.org/officeDocument/2006/relationships/image" Target="../media/image188.png"/><Relationship Id="rId5" Type="http://schemas.openxmlformats.org/officeDocument/2006/relationships/image" Target="../media/image950.png"/><Relationship Id="rId90" Type="http://schemas.openxmlformats.org/officeDocument/2006/relationships/image" Target="../media/image1032.png"/><Relationship Id="rId95" Type="http://schemas.openxmlformats.org/officeDocument/2006/relationships/image" Target="../media/image155.png"/><Relationship Id="rId14" Type="http://schemas.openxmlformats.org/officeDocument/2006/relationships/image" Target="../media/image958.png"/><Relationship Id="rId22" Type="http://schemas.openxmlformats.org/officeDocument/2006/relationships/image" Target="../media/image965.png"/><Relationship Id="rId27" Type="http://schemas.openxmlformats.org/officeDocument/2006/relationships/image" Target="../media/image970.png"/><Relationship Id="rId30" Type="http://schemas.openxmlformats.org/officeDocument/2006/relationships/image" Target="../media/image973.png"/><Relationship Id="rId35" Type="http://schemas.openxmlformats.org/officeDocument/2006/relationships/image" Target="../media/image978.png"/><Relationship Id="rId43" Type="http://schemas.openxmlformats.org/officeDocument/2006/relationships/image" Target="../media/image986.png"/><Relationship Id="rId48" Type="http://schemas.openxmlformats.org/officeDocument/2006/relationships/image" Target="../media/image991.png"/><Relationship Id="rId56" Type="http://schemas.openxmlformats.org/officeDocument/2006/relationships/image" Target="../media/image999.png"/><Relationship Id="rId64" Type="http://schemas.openxmlformats.org/officeDocument/2006/relationships/image" Target="../media/image1007.png"/><Relationship Id="rId69" Type="http://schemas.openxmlformats.org/officeDocument/2006/relationships/image" Target="../media/image1012.png"/><Relationship Id="rId77" Type="http://schemas.openxmlformats.org/officeDocument/2006/relationships/image" Target="../media/image1019.png"/><Relationship Id="rId100" Type="http://schemas.openxmlformats.org/officeDocument/2006/relationships/image" Target="../media/image160.png"/><Relationship Id="rId105" Type="http://schemas.openxmlformats.org/officeDocument/2006/relationships/image" Target="../media/image166.png"/><Relationship Id="rId113" Type="http://schemas.openxmlformats.org/officeDocument/2006/relationships/image" Target="../media/image173.png"/><Relationship Id="rId118" Type="http://schemas.openxmlformats.org/officeDocument/2006/relationships/image" Target="../media/image178.png"/><Relationship Id="rId126" Type="http://schemas.openxmlformats.org/officeDocument/2006/relationships/image" Target="../media/image186.png"/><Relationship Id="rId134" Type="http://schemas.openxmlformats.org/officeDocument/2006/relationships/image" Target="../media/image194.png"/><Relationship Id="rId8" Type="http://schemas.openxmlformats.org/officeDocument/2006/relationships/image" Target="../media/image953.png"/><Relationship Id="rId51" Type="http://schemas.openxmlformats.org/officeDocument/2006/relationships/image" Target="../media/image994.png"/><Relationship Id="rId72" Type="http://schemas.openxmlformats.org/officeDocument/2006/relationships/image" Target="../media/image301.png"/><Relationship Id="rId80" Type="http://schemas.openxmlformats.org/officeDocument/2006/relationships/image" Target="../media/image1022.png"/><Relationship Id="rId85" Type="http://schemas.openxmlformats.org/officeDocument/2006/relationships/image" Target="../media/image1027.png"/><Relationship Id="rId93" Type="http://schemas.openxmlformats.org/officeDocument/2006/relationships/image" Target="../media/image1035.png"/><Relationship Id="rId98" Type="http://schemas.openxmlformats.org/officeDocument/2006/relationships/image" Target="../media/image158.png"/><Relationship Id="rId121" Type="http://schemas.openxmlformats.org/officeDocument/2006/relationships/image" Target="../media/image181.png"/><Relationship Id="rId3" Type="http://schemas.openxmlformats.org/officeDocument/2006/relationships/image" Target="../media/image948.png"/><Relationship Id="rId12" Type="http://schemas.openxmlformats.org/officeDocument/2006/relationships/image" Target="../media/image104.png"/><Relationship Id="rId17" Type="http://schemas.openxmlformats.org/officeDocument/2006/relationships/image" Target="../media/image960.png"/><Relationship Id="rId25" Type="http://schemas.openxmlformats.org/officeDocument/2006/relationships/image" Target="../media/image968.png"/><Relationship Id="rId33" Type="http://schemas.openxmlformats.org/officeDocument/2006/relationships/image" Target="../media/image976.png"/><Relationship Id="rId38" Type="http://schemas.openxmlformats.org/officeDocument/2006/relationships/image" Target="../media/image981.png"/><Relationship Id="rId46" Type="http://schemas.openxmlformats.org/officeDocument/2006/relationships/image" Target="../media/image989.png"/><Relationship Id="rId59" Type="http://schemas.openxmlformats.org/officeDocument/2006/relationships/image" Target="../media/image1002.png"/><Relationship Id="rId67" Type="http://schemas.openxmlformats.org/officeDocument/2006/relationships/image" Target="../media/image1010.png"/><Relationship Id="rId103" Type="http://schemas.openxmlformats.org/officeDocument/2006/relationships/image" Target="../media/image164.png"/><Relationship Id="rId108" Type="http://schemas.openxmlformats.org/officeDocument/2006/relationships/image" Target="../media/image29.png"/><Relationship Id="rId116" Type="http://schemas.openxmlformats.org/officeDocument/2006/relationships/image" Target="../media/image176.png"/><Relationship Id="rId124" Type="http://schemas.openxmlformats.org/officeDocument/2006/relationships/image" Target="../media/image184.png"/><Relationship Id="rId129" Type="http://schemas.openxmlformats.org/officeDocument/2006/relationships/image" Target="../media/image189.png"/><Relationship Id="rId20" Type="http://schemas.openxmlformats.org/officeDocument/2006/relationships/image" Target="../media/image963.png"/><Relationship Id="rId41" Type="http://schemas.openxmlformats.org/officeDocument/2006/relationships/image" Target="../media/image984.png"/><Relationship Id="rId54" Type="http://schemas.openxmlformats.org/officeDocument/2006/relationships/image" Target="../media/image997.png"/><Relationship Id="rId62" Type="http://schemas.openxmlformats.org/officeDocument/2006/relationships/image" Target="../media/image1005.png"/><Relationship Id="rId70" Type="http://schemas.openxmlformats.org/officeDocument/2006/relationships/image" Target="../media/image1013.png"/><Relationship Id="rId75" Type="http://schemas.openxmlformats.org/officeDocument/2006/relationships/image" Target="../media/image1017.png"/><Relationship Id="rId83" Type="http://schemas.openxmlformats.org/officeDocument/2006/relationships/image" Target="../media/image1025.png"/><Relationship Id="rId88" Type="http://schemas.openxmlformats.org/officeDocument/2006/relationships/image" Target="../media/image1030.png"/><Relationship Id="rId91" Type="http://schemas.openxmlformats.org/officeDocument/2006/relationships/image" Target="../media/image1033.png"/><Relationship Id="rId96" Type="http://schemas.openxmlformats.org/officeDocument/2006/relationships/image" Target="../media/image156.png"/><Relationship Id="rId111" Type="http://schemas.openxmlformats.org/officeDocument/2006/relationships/image" Target="../media/image171.png"/><Relationship Id="rId13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1.png"/><Relationship Id="rId15" Type="http://schemas.openxmlformats.org/officeDocument/2006/relationships/image" Target="../media/image161.png"/><Relationship Id="rId23" Type="http://schemas.openxmlformats.org/officeDocument/2006/relationships/image" Target="../media/image966.png"/><Relationship Id="rId28" Type="http://schemas.openxmlformats.org/officeDocument/2006/relationships/image" Target="../media/image971.png"/><Relationship Id="rId36" Type="http://schemas.openxmlformats.org/officeDocument/2006/relationships/image" Target="../media/image979.png"/><Relationship Id="rId49" Type="http://schemas.openxmlformats.org/officeDocument/2006/relationships/image" Target="../media/image992.png"/><Relationship Id="rId57" Type="http://schemas.openxmlformats.org/officeDocument/2006/relationships/image" Target="../media/image1000.png"/><Relationship Id="rId106" Type="http://schemas.openxmlformats.org/officeDocument/2006/relationships/image" Target="../media/image167.png"/><Relationship Id="rId114" Type="http://schemas.openxmlformats.org/officeDocument/2006/relationships/image" Target="../media/image174.png"/><Relationship Id="rId119" Type="http://schemas.openxmlformats.org/officeDocument/2006/relationships/image" Target="../media/image179.png"/><Relationship Id="rId127" Type="http://schemas.openxmlformats.org/officeDocument/2006/relationships/image" Target="../media/image187.png"/><Relationship Id="rId10" Type="http://schemas.openxmlformats.org/officeDocument/2006/relationships/image" Target="../media/image955.png"/><Relationship Id="rId31" Type="http://schemas.openxmlformats.org/officeDocument/2006/relationships/image" Target="../media/image974.png"/><Relationship Id="rId44" Type="http://schemas.openxmlformats.org/officeDocument/2006/relationships/image" Target="../media/image987.png"/><Relationship Id="rId52" Type="http://schemas.openxmlformats.org/officeDocument/2006/relationships/image" Target="../media/image995.png"/><Relationship Id="rId60" Type="http://schemas.openxmlformats.org/officeDocument/2006/relationships/image" Target="../media/image1003.png"/><Relationship Id="rId65" Type="http://schemas.openxmlformats.org/officeDocument/2006/relationships/image" Target="../media/image1008.png"/><Relationship Id="rId73" Type="http://schemas.openxmlformats.org/officeDocument/2006/relationships/image" Target="../media/image1015.png"/><Relationship Id="rId78" Type="http://schemas.openxmlformats.org/officeDocument/2006/relationships/image" Target="../media/image1020.png"/><Relationship Id="rId81" Type="http://schemas.openxmlformats.org/officeDocument/2006/relationships/image" Target="../media/image1023.png"/><Relationship Id="rId86" Type="http://schemas.openxmlformats.org/officeDocument/2006/relationships/image" Target="../media/image1028.png"/><Relationship Id="rId94" Type="http://schemas.openxmlformats.org/officeDocument/2006/relationships/image" Target="../media/image1036.png"/><Relationship Id="rId99" Type="http://schemas.openxmlformats.org/officeDocument/2006/relationships/image" Target="../media/image159.png"/><Relationship Id="rId101" Type="http://schemas.openxmlformats.org/officeDocument/2006/relationships/image" Target="../media/image162.png"/><Relationship Id="rId122" Type="http://schemas.openxmlformats.org/officeDocument/2006/relationships/image" Target="../media/image182.png"/><Relationship Id="rId130" Type="http://schemas.openxmlformats.org/officeDocument/2006/relationships/image" Target="../media/image190.png"/><Relationship Id="rId135" Type="http://schemas.openxmlformats.org/officeDocument/2006/relationships/image" Target="../media/image195.png"/><Relationship Id="rId4" Type="http://schemas.openxmlformats.org/officeDocument/2006/relationships/image" Target="../media/image949.png"/><Relationship Id="rId9" Type="http://schemas.openxmlformats.org/officeDocument/2006/relationships/image" Target="../media/image954.png"/><Relationship Id="rId13" Type="http://schemas.openxmlformats.org/officeDocument/2006/relationships/image" Target="../media/image957.png"/><Relationship Id="rId18" Type="http://schemas.openxmlformats.org/officeDocument/2006/relationships/image" Target="../media/image961.png"/><Relationship Id="rId39" Type="http://schemas.openxmlformats.org/officeDocument/2006/relationships/image" Target="../media/image982.png"/><Relationship Id="rId109" Type="http://schemas.openxmlformats.org/officeDocument/2006/relationships/image" Target="../media/image169.png"/><Relationship Id="rId34" Type="http://schemas.openxmlformats.org/officeDocument/2006/relationships/image" Target="../media/image977.png"/><Relationship Id="rId50" Type="http://schemas.openxmlformats.org/officeDocument/2006/relationships/image" Target="../media/image993.png"/><Relationship Id="rId55" Type="http://schemas.openxmlformats.org/officeDocument/2006/relationships/image" Target="../media/image998.png"/><Relationship Id="rId76" Type="http://schemas.openxmlformats.org/officeDocument/2006/relationships/image" Target="../media/image1018.png"/><Relationship Id="rId97" Type="http://schemas.openxmlformats.org/officeDocument/2006/relationships/image" Target="../media/image157.png"/><Relationship Id="rId104" Type="http://schemas.openxmlformats.org/officeDocument/2006/relationships/image" Target="../media/image165.png"/><Relationship Id="rId120" Type="http://schemas.openxmlformats.org/officeDocument/2006/relationships/image" Target="../media/image180.png"/><Relationship Id="rId125" Type="http://schemas.openxmlformats.org/officeDocument/2006/relationships/image" Target="../media/image185.png"/><Relationship Id="rId7" Type="http://schemas.openxmlformats.org/officeDocument/2006/relationships/image" Target="../media/image952.png"/><Relationship Id="rId71" Type="http://schemas.openxmlformats.org/officeDocument/2006/relationships/image" Target="../media/image1014.png"/><Relationship Id="rId92" Type="http://schemas.openxmlformats.org/officeDocument/2006/relationships/image" Target="../media/image1034.png"/><Relationship Id="rId2" Type="http://schemas.openxmlformats.org/officeDocument/2006/relationships/image" Target="../media/image947.png"/><Relationship Id="rId29" Type="http://schemas.openxmlformats.org/officeDocument/2006/relationships/image" Target="../media/image972.png"/><Relationship Id="rId24" Type="http://schemas.openxmlformats.org/officeDocument/2006/relationships/image" Target="../media/image967.png"/><Relationship Id="rId40" Type="http://schemas.openxmlformats.org/officeDocument/2006/relationships/image" Target="../media/image983.png"/><Relationship Id="rId45" Type="http://schemas.openxmlformats.org/officeDocument/2006/relationships/image" Target="../media/image988.png"/><Relationship Id="rId66" Type="http://schemas.openxmlformats.org/officeDocument/2006/relationships/image" Target="../media/image1009.png"/><Relationship Id="rId87" Type="http://schemas.openxmlformats.org/officeDocument/2006/relationships/image" Target="../media/image1029.png"/><Relationship Id="rId110" Type="http://schemas.openxmlformats.org/officeDocument/2006/relationships/image" Target="../media/image170.png"/><Relationship Id="rId115" Type="http://schemas.openxmlformats.org/officeDocument/2006/relationships/image" Target="../media/image175.png"/><Relationship Id="rId131" Type="http://schemas.openxmlformats.org/officeDocument/2006/relationships/image" Target="../media/image191.png"/><Relationship Id="rId136" Type="http://schemas.openxmlformats.org/officeDocument/2006/relationships/image" Target="../media/image542.jpeg"/><Relationship Id="rId61" Type="http://schemas.openxmlformats.org/officeDocument/2006/relationships/image" Target="../media/image1004.png"/><Relationship Id="rId82" Type="http://schemas.openxmlformats.org/officeDocument/2006/relationships/image" Target="../media/image1024.png"/><Relationship Id="rId19" Type="http://schemas.openxmlformats.org/officeDocument/2006/relationships/image" Target="../media/image96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8.png"/><Relationship Id="rId117" Type="http://schemas.openxmlformats.org/officeDocument/2006/relationships/image" Target="../media/image1096.png"/><Relationship Id="rId21" Type="http://schemas.openxmlformats.org/officeDocument/2006/relationships/image" Target="../media/image173.png"/><Relationship Id="rId42" Type="http://schemas.openxmlformats.org/officeDocument/2006/relationships/image" Target="../media/image194.png"/><Relationship Id="rId47" Type="http://schemas.openxmlformats.org/officeDocument/2006/relationships/image" Target="../media/image544.png"/><Relationship Id="rId63" Type="http://schemas.openxmlformats.org/officeDocument/2006/relationships/image" Target="../media/image1046.png"/><Relationship Id="rId68" Type="http://schemas.openxmlformats.org/officeDocument/2006/relationships/image" Target="../media/image1051.png"/><Relationship Id="rId84" Type="http://schemas.openxmlformats.org/officeDocument/2006/relationships/image" Target="../media/image981.png"/><Relationship Id="rId89" Type="http://schemas.openxmlformats.org/officeDocument/2006/relationships/image" Target="../media/image1068.png"/><Relationship Id="rId112" Type="http://schemas.openxmlformats.org/officeDocument/2006/relationships/image" Target="../media/image1091.png"/><Relationship Id="rId133" Type="http://schemas.openxmlformats.org/officeDocument/2006/relationships/image" Target="../media/image1112.png"/><Relationship Id="rId138" Type="http://schemas.openxmlformats.org/officeDocument/2006/relationships/image" Target="../media/image1117.png"/><Relationship Id="rId16" Type="http://schemas.openxmlformats.org/officeDocument/2006/relationships/image" Target="../media/image29.png"/><Relationship Id="rId107" Type="http://schemas.openxmlformats.org/officeDocument/2006/relationships/image" Target="../media/image1086.png"/><Relationship Id="rId11" Type="http://schemas.openxmlformats.org/officeDocument/2006/relationships/image" Target="../media/image164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53" Type="http://schemas.openxmlformats.org/officeDocument/2006/relationships/image" Target="../media/image1041.png"/><Relationship Id="rId58" Type="http://schemas.openxmlformats.org/officeDocument/2006/relationships/image" Target="../media/image104.png"/><Relationship Id="rId74" Type="http://schemas.openxmlformats.org/officeDocument/2006/relationships/image" Target="../media/image971.png"/><Relationship Id="rId79" Type="http://schemas.openxmlformats.org/officeDocument/2006/relationships/image" Target="../media/image1060.png"/><Relationship Id="rId102" Type="http://schemas.openxmlformats.org/officeDocument/2006/relationships/image" Target="../media/image1081.png"/><Relationship Id="rId123" Type="http://schemas.openxmlformats.org/officeDocument/2006/relationships/image" Target="../media/image1102.png"/><Relationship Id="rId128" Type="http://schemas.openxmlformats.org/officeDocument/2006/relationships/image" Target="../media/image1107.png"/><Relationship Id="rId144" Type="http://schemas.openxmlformats.org/officeDocument/2006/relationships/image" Target="../media/image1123.png"/><Relationship Id="rId5" Type="http://schemas.openxmlformats.org/officeDocument/2006/relationships/image" Target="../media/image158.png"/><Relationship Id="rId90" Type="http://schemas.openxmlformats.org/officeDocument/2006/relationships/image" Target="../media/image1069.png"/><Relationship Id="rId95" Type="http://schemas.openxmlformats.org/officeDocument/2006/relationships/image" Target="../media/image1074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43" Type="http://schemas.openxmlformats.org/officeDocument/2006/relationships/image" Target="../media/image195.png"/><Relationship Id="rId48" Type="http://schemas.openxmlformats.org/officeDocument/2006/relationships/image" Target="../media/image947.png"/><Relationship Id="rId64" Type="http://schemas.openxmlformats.org/officeDocument/2006/relationships/image" Target="../media/image1047.png"/><Relationship Id="rId69" Type="http://schemas.openxmlformats.org/officeDocument/2006/relationships/image" Target="../media/image1052.png"/><Relationship Id="rId113" Type="http://schemas.openxmlformats.org/officeDocument/2006/relationships/image" Target="../media/image1092.png"/><Relationship Id="rId118" Type="http://schemas.openxmlformats.org/officeDocument/2006/relationships/image" Target="../media/image1097.png"/><Relationship Id="rId134" Type="http://schemas.openxmlformats.org/officeDocument/2006/relationships/image" Target="../media/image1113.png"/><Relationship Id="rId139" Type="http://schemas.openxmlformats.org/officeDocument/2006/relationships/image" Target="../media/image1118.png"/><Relationship Id="rId80" Type="http://schemas.openxmlformats.org/officeDocument/2006/relationships/image" Target="../media/image1061.png"/><Relationship Id="rId85" Type="http://schemas.openxmlformats.org/officeDocument/2006/relationships/image" Target="../media/image982.png"/><Relationship Id="rId3" Type="http://schemas.openxmlformats.org/officeDocument/2006/relationships/image" Target="../media/image156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46" Type="http://schemas.openxmlformats.org/officeDocument/2006/relationships/image" Target="../media/image4.png"/><Relationship Id="rId59" Type="http://schemas.openxmlformats.org/officeDocument/2006/relationships/image" Target="../media/image1016.png"/><Relationship Id="rId67" Type="http://schemas.openxmlformats.org/officeDocument/2006/relationships/image" Target="../media/image1050.png"/><Relationship Id="rId103" Type="http://schemas.openxmlformats.org/officeDocument/2006/relationships/image" Target="../media/image1082.png"/><Relationship Id="rId108" Type="http://schemas.openxmlformats.org/officeDocument/2006/relationships/image" Target="../media/image1087.png"/><Relationship Id="rId116" Type="http://schemas.openxmlformats.org/officeDocument/2006/relationships/image" Target="../media/image1095.png"/><Relationship Id="rId124" Type="http://schemas.openxmlformats.org/officeDocument/2006/relationships/image" Target="../media/image1103.png"/><Relationship Id="rId129" Type="http://schemas.openxmlformats.org/officeDocument/2006/relationships/image" Target="../media/image1108.png"/><Relationship Id="rId137" Type="http://schemas.openxmlformats.org/officeDocument/2006/relationships/image" Target="../media/image1116.png"/><Relationship Id="rId20" Type="http://schemas.openxmlformats.org/officeDocument/2006/relationships/image" Target="../media/image172.png"/><Relationship Id="rId41" Type="http://schemas.openxmlformats.org/officeDocument/2006/relationships/image" Target="../media/image193.png"/><Relationship Id="rId54" Type="http://schemas.openxmlformats.org/officeDocument/2006/relationships/image" Target="../media/image1042.png"/><Relationship Id="rId62" Type="http://schemas.openxmlformats.org/officeDocument/2006/relationships/image" Target="../media/image959.png"/><Relationship Id="rId70" Type="http://schemas.openxmlformats.org/officeDocument/2006/relationships/image" Target="../media/image1053.png"/><Relationship Id="rId75" Type="http://schemas.openxmlformats.org/officeDocument/2006/relationships/image" Target="../media/image1056.png"/><Relationship Id="rId83" Type="http://schemas.openxmlformats.org/officeDocument/2006/relationships/image" Target="../media/image1064.png"/><Relationship Id="rId88" Type="http://schemas.openxmlformats.org/officeDocument/2006/relationships/image" Target="../media/image1067.png"/><Relationship Id="rId91" Type="http://schemas.openxmlformats.org/officeDocument/2006/relationships/image" Target="../media/image1070.png"/><Relationship Id="rId96" Type="http://schemas.openxmlformats.org/officeDocument/2006/relationships/image" Target="../media/image1075.png"/><Relationship Id="rId111" Type="http://schemas.openxmlformats.org/officeDocument/2006/relationships/image" Target="../media/image1090.png"/><Relationship Id="rId132" Type="http://schemas.openxmlformats.org/officeDocument/2006/relationships/image" Target="../media/image1111.png"/><Relationship Id="rId140" Type="http://schemas.openxmlformats.org/officeDocument/2006/relationships/image" Target="../media/image1119.png"/><Relationship Id="rId145" Type="http://schemas.openxmlformats.org/officeDocument/2006/relationships/image" Target="../media/image1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49" Type="http://schemas.openxmlformats.org/officeDocument/2006/relationships/image" Target="../media/image1038.png"/><Relationship Id="rId57" Type="http://schemas.openxmlformats.org/officeDocument/2006/relationships/image" Target="../media/image1044.png"/><Relationship Id="rId106" Type="http://schemas.openxmlformats.org/officeDocument/2006/relationships/image" Target="../media/image1085.png"/><Relationship Id="rId114" Type="http://schemas.openxmlformats.org/officeDocument/2006/relationships/image" Target="../media/image1093.png"/><Relationship Id="rId119" Type="http://schemas.openxmlformats.org/officeDocument/2006/relationships/image" Target="../media/image1098.png"/><Relationship Id="rId127" Type="http://schemas.openxmlformats.org/officeDocument/2006/relationships/image" Target="../media/image1106.png"/><Relationship Id="rId10" Type="http://schemas.openxmlformats.org/officeDocument/2006/relationships/image" Target="../media/image163.png"/><Relationship Id="rId31" Type="http://schemas.openxmlformats.org/officeDocument/2006/relationships/image" Target="../media/image183.png"/><Relationship Id="rId44" Type="http://schemas.openxmlformats.org/officeDocument/2006/relationships/oleObject" Target="../embeddings/oleObject12.bin"/><Relationship Id="rId52" Type="http://schemas.openxmlformats.org/officeDocument/2006/relationships/image" Target="../media/image951.png"/><Relationship Id="rId60" Type="http://schemas.openxmlformats.org/officeDocument/2006/relationships/image" Target="../media/image958.png"/><Relationship Id="rId65" Type="http://schemas.openxmlformats.org/officeDocument/2006/relationships/image" Target="../media/image1048.png"/><Relationship Id="rId73" Type="http://schemas.openxmlformats.org/officeDocument/2006/relationships/image" Target="../media/image970.png"/><Relationship Id="rId78" Type="http://schemas.openxmlformats.org/officeDocument/2006/relationships/image" Target="../media/image1059.png"/><Relationship Id="rId81" Type="http://schemas.openxmlformats.org/officeDocument/2006/relationships/image" Target="../media/image1062.png"/><Relationship Id="rId86" Type="http://schemas.openxmlformats.org/officeDocument/2006/relationships/image" Target="../media/image1065.png"/><Relationship Id="rId94" Type="http://schemas.openxmlformats.org/officeDocument/2006/relationships/image" Target="../media/image1073.png"/><Relationship Id="rId99" Type="http://schemas.openxmlformats.org/officeDocument/2006/relationships/image" Target="../media/image1078.png"/><Relationship Id="rId101" Type="http://schemas.openxmlformats.org/officeDocument/2006/relationships/image" Target="../media/image1080.png"/><Relationship Id="rId122" Type="http://schemas.openxmlformats.org/officeDocument/2006/relationships/image" Target="../media/image1101.png"/><Relationship Id="rId130" Type="http://schemas.openxmlformats.org/officeDocument/2006/relationships/image" Target="../media/image1109.png"/><Relationship Id="rId135" Type="http://schemas.openxmlformats.org/officeDocument/2006/relationships/image" Target="../media/image1114.png"/><Relationship Id="rId143" Type="http://schemas.openxmlformats.org/officeDocument/2006/relationships/image" Target="../media/image1122.png"/><Relationship Id="rId148" Type="http://schemas.openxmlformats.org/officeDocument/2006/relationships/image" Target="../media/image1127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39" Type="http://schemas.openxmlformats.org/officeDocument/2006/relationships/image" Target="../media/image191.png"/><Relationship Id="rId109" Type="http://schemas.openxmlformats.org/officeDocument/2006/relationships/image" Target="../media/image1088.png"/><Relationship Id="rId34" Type="http://schemas.openxmlformats.org/officeDocument/2006/relationships/image" Target="../media/image186.png"/><Relationship Id="rId50" Type="http://schemas.openxmlformats.org/officeDocument/2006/relationships/image" Target="../media/image1039.png"/><Relationship Id="rId55" Type="http://schemas.openxmlformats.org/officeDocument/2006/relationships/image" Target="../media/image1043.png"/><Relationship Id="rId76" Type="http://schemas.openxmlformats.org/officeDocument/2006/relationships/image" Target="../media/image1057.png"/><Relationship Id="rId97" Type="http://schemas.openxmlformats.org/officeDocument/2006/relationships/image" Target="../media/image1076.png"/><Relationship Id="rId104" Type="http://schemas.openxmlformats.org/officeDocument/2006/relationships/image" Target="../media/image1083.png"/><Relationship Id="rId120" Type="http://schemas.openxmlformats.org/officeDocument/2006/relationships/image" Target="../media/image1099.png"/><Relationship Id="rId125" Type="http://schemas.openxmlformats.org/officeDocument/2006/relationships/image" Target="../media/image1104.png"/><Relationship Id="rId141" Type="http://schemas.openxmlformats.org/officeDocument/2006/relationships/image" Target="../media/image1120.png"/><Relationship Id="rId146" Type="http://schemas.openxmlformats.org/officeDocument/2006/relationships/image" Target="../media/image1125.png"/><Relationship Id="rId7" Type="http://schemas.openxmlformats.org/officeDocument/2006/relationships/image" Target="../media/image160.png"/><Relationship Id="rId71" Type="http://schemas.openxmlformats.org/officeDocument/2006/relationships/image" Target="../media/image1054.png"/><Relationship Id="rId92" Type="http://schemas.openxmlformats.org/officeDocument/2006/relationships/image" Target="../media/image1071.png"/><Relationship Id="rId2" Type="http://schemas.openxmlformats.org/officeDocument/2006/relationships/image" Target="../media/image155.png"/><Relationship Id="rId29" Type="http://schemas.openxmlformats.org/officeDocument/2006/relationships/image" Target="../media/image181.png"/><Relationship Id="rId24" Type="http://schemas.openxmlformats.org/officeDocument/2006/relationships/image" Target="../media/image176.png"/><Relationship Id="rId40" Type="http://schemas.openxmlformats.org/officeDocument/2006/relationships/image" Target="../media/image192.png"/><Relationship Id="rId45" Type="http://schemas.openxmlformats.org/officeDocument/2006/relationships/image" Target="../media/image1037.png"/><Relationship Id="rId66" Type="http://schemas.openxmlformats.org/officeDocument/2006/relationships/image" Target="../media/image1049.png"/><Relationship Id="rId87" Type="http://schemas.openxmlformats.org/officeDocument/2006/relationships/image" Target="../media/image1066.png"/><Relationship Id="rId110" Type="http://schemas.openxmlformats.org/officeDocument/2006/relationships/image" Target="../media/image1089.png"/><Relationship Id="rId115" Type="http://schemas.openxmlformats.org/officeDocument/2006/relationships/image" Target="../media/image1094.png"/><Relationship Id="rId131" Type="http://schemas.openxmlformats.org/officeDocument/2006/relationships/image" Target="../media/image1110.png"/><Relationship Id="rId136" Type="http://schemas.openxmlformats.org/officeDocument/2006/relationships/image" Target="../media/image1115.png"/><Relationship Id="rId61" Type="http://schemas.openxmlformats.org/officeDocument/2006/relationships/image" Target="../media/image1045.png"/><Relationship Id="rId82" Type="http://schemas.openxmlformats.org/officeDocument/2006/relationships/image" Target="../media/image1063.png"/><Relationship Id="rId19" Type="http://schemas.openxmlformats.org/officeDocument/2006/relationships/image" Target="../media/image171.png"/><Relationship Id="rId14" Type="http://schemas.openxmlformats.org/officeDocument/2006/relationships/image" Target="../media/image167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56" Type="http://schemas.openxmlformats.org/officeDocument/2006/relationships/image" Target="../media/image301.png"/><Relationship Id="rId77" Type="http://schemas.openxmlformats.org/officeDocument/2006/relationships/image" Target="../media/image1058.png"/><Relationship Id="rId100" Type="http://schemas.openxmlformats.org/officeDocument/2006/relationships/image" Target="../media/image1079.png"/><Relationship Id="rId105" Type="http://schemas.openxmlformats.org/officeDocument/2006/relationships/image" Target="../media/image1084.png"/><Relationship Id="rId126" Type="http://schemas.openxmlformats.org/officeDocument/2006/relationships/image" Target="../media/image1105.png"/><Relationship Id="rId147" Type="http://schemas.openxmlformats.org/officeDocument/2006/relationships/image" Target="../media/image1126.png"/><Relationship Id="rId8" Type="http://schemas.openxmlformats.org/officeDocument/2006/relationships/image" Target="../media/image161.png"/><Relationship Id="rId51" Type="http://schemas.openxmlformats.org/officeDocument/2006/relationships/image" Target="../media/image1040.png"/><Relationship Id="rId72" Type="http://schemas.openxmlformats.org/officeDocument/2006/relationships/image" Target="../media/image1055.png"/><Relationship Id="rId93" Type="http://schemas.openxmlformats.org/officeDocument/2006/relationships/image" Target="../media/image1072.png"/><Relationship Id="rId98" Type="http://schemas.openxmlformats.org/officeDocument/2006/relationships/image" Target="../media/image1077.png"/><Relationship Id="rId121" Type="http://schemas.openxmlformats.org/officeDocument/2006/relationships/image" Target="../media/image1100.png"/><Relationship Id="rId142" Type="http://schemas.openxmlformats.org/officeDocument/2006/relationships/image" Target="../media/image1121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2.png"/><Relationship Id="rId21" Type="http://schemas.openxmlformats.org/officeDocument/2006/relationships/image" Target="../media/image1146.png"/><Relationship Id="rId42" Type="http://schemas.openxmlformats.org/officeDocument/2006/relationships/image" Target="../media/image1166.png"/><Relationship Id="rId63" Type="http://schemas.openxmlformats.org/officeDocument/2006/relationships/image" Target="../media/image1183.png"/><Relationship Id="rId84" Type="http://schemas.openxmlformats.org/officeDocument/2006/relationships/image" Target="../media/image1200.png"/><Relationship Id="rId138" Type="http://schemas.openxmlformats.org/officeDocument/2006/relationships/image" Target="../media/image1246.png"/><Relationship Id="rId159" Type="http://schemas.openxmlformats.org/officeDocument/2006/relationships/image" Target="../media/image1265.png"/><Relationship Id="rId170" Type="http://schemas.openxmlformats.org/officeDocument/2006/relationships/image" Target="../media/image1276.png"/><Relationship Id="rId191" Type="http://schemas.openxmlformats.org/officeDocument/2006/relationships/image" Target="../media/image1297.png"/><Relationship Id="rId205" Type="http://schemas.openxmlformats.org/officeDocument/2006/relationships/image" Target="../media/image1311.png"/><Relationship Id="rId226" Type="http://schemas.openxmlformats.org/officeDocument/2006/relationships/image" Target="../media/image1331.png"/><Relationship Id="rId247" Type="http://schemas.openxmlformats.org/officeDocument/2006/relationships/image" Target="../media/image169.png"/><Relationship Id="rId107" Type="http://schemas.openxmlformats.org/officeDocument/2006/relationships/image" Target="../media/image1218.png"/><Relationship Id="rId11" Type="http://schemas.openxmlformats.org/officeDocument/2006/relationships/image" Target="../media/image1137.png"/><Relationship Id="rId32" Type="http://schemas.openxmlformats.org/officeDocument/2006/relationships/image" Target="../media/image1157.png"/><Relationship Id="rId53" Type="http://schemas.openxmlformats.org/officeDocument/2006/relationships/image" Target="../media/image172.png"/><Relationship Id="rId74" Type="http://schemas.openxmlformats.org/officeDocument/2006/relationships/image" Target="../media/image193.png"/><Relationship Id="rId128" Type="http://schemas.openxmlformats.org/officeDocument/2006/relationships/image" Target="../media/image957.png"/><Relationship Id="rId149" Type="http://schemas.openxmlformats.org/officeDocument/2006/relationships/image" Target="../media/image1257.png"/><Relationship Id="rId5" Type="http://schemas.openxmlformats.org/officeDocument/2006/relationships/image" Target="../media/image1131.png"/><Relationship Id="rId95" Type="http://schemas.openxmlformats.org/officeDocument/2006/relationships/image" Target="../media/image1208.png"/><Relationship Id="rId160" Type="http://schemas.openxmlformats.org/officeDocument/2006/relationships/image" Target="../media/image1266.png"/><Relationship Id="rId181" Type="http://schemas.openxmlformats.org/officeDocument/2006/relationships/image" Target="../media/image1287.png"/><Relationship Id="rId216" Type="http://schemas.openxmlformats.org/officeDocument/2006/relationships/image" Target="../media/image1321.png"/><Relationship Id="rId237" Type="http://schemas.openxmlformats.org/officeDocument/2006/relationships/image" Target="../media/image157.png"/><Relationship Id="rId258" Type="http://schemas.openxmlformats.org/officeDocument/2006/relationships/image" Target="../media/image184.png"/><Relationship Id="rId22" Type="http://schemas.openxmlformats.org/officeDocument/2006/relationships/image" Target="../media/image1147.png"/><Relationship Id="rId43" Type="http://schemas.openxmlformats.org/officeDocument/2006/relationships/image" Target="../media/image161.png"/><Relationship Id="rId64" Type="http://schemas.openxmlformats.org/officeDocument/2006/relationships/image" Target="../media/image183.png"/><Relationship Id="rId118" Type="http://schemas.openxmlformats.org/officeDocument/2006/relationships/image" Target="../media/image1227.png"/><Relationship Id="rId139" Type="http://schemas.openxmlformats.org/officeDocument/2006/relationships/image" Target="../media/image1247.png"/><Relationship Id="rId85" Type="http://schemas.openxmlformats.org/officeDocument/2006/relationships/image" Target="../media/image1201.png"/><Relationship Id="rId150" Type="http://schemas.openxmlformats.org/officeDocument/2006/relationships/image" Target="../media/image1258.png"/><Relationship Id="rId171" Type="http://schemas.openxmlformats.org/officeDocument/2006/relationships/image" Target="../media/image1277.png"/><Relationship Id="rId192" Type="http://schemas.openxmlformats.org/officeDocument/2006/relationships/image" Target="../media/image1298.png"/><Relationship Id="rId206" Type="http://schemas.openxmlformats.org/officeDocument/2006/relationships/image" Target="../media/image1312.png"/><Relationship Id="rId227" Type="http://schemas.openxmlformats.org/officeDocument/2006/relationships/image" Target="../media/image1332.png"/><Relationship Id="rId248" Type="http://schemas.openxmlformats.org/officeDocument/2006/relationships/image" Target="../media/image173.png"/><Relationship Id="rId12" Type="http://schemas.openxmlformats.org/officeDocument/2006/relationships/image" Target="../media/image1138.png"/><Relationship Id="rId33" Type="http://schemas.openxmlformats.org/officeDocument/2006/relationships/image" Target="../media/image1158.png"/><Relationship Id="rId108" Type="http://schemas.openxmlformats.org/officeDocument/2006/relationships/image" Target="../media/image1219.png"/><Relationship Id="rId129" Type="http://schemas.openxmlformats.org/officeDocument/2006/relationships/image" Target="../media/image1237.png"/><Relationship Id="rId54" Type="http://schemas.openxmlformats.org/officeDocument/2006/relationships/image" Target="../media/image1174.png"/><Relationship Id="rId75" Type="http://schemas.openxmlformats.org/officeDocument/2006/relationships/image" Target="../media/image194.png"/><Relationship Id="rId96" Type="http://schemas.openxmlformats.org/officeDocument/2006/relationships/image" Target="../media/image1209.png"/><Relationship Id="rId140" Type="http://schemas.openxmlformats.org/officeDocument/2006/relationships/image" Target="../media/image1248.png"/><Relationship Id="rId161" Type="http://schemas.openxmlformats.org/officeDocument/2006/relationships/image" Target="../media/image1267.png"/><Relationship Id="rId182" Type="http://schemas.openxmlformats.org/officeDocument/2006/relationships/image" Target="../media/image1288.png"/><Relationship Id="rId217" Type="http://schemas.openxmlformats.org/officeDocument/2006/relationships/image" Target="../media/image1322.png"/><Relationship Id="rId6" Type="http://schemas.openxmlformats.org/officeDocument/2006/relationships/image" Target="../media/image1132.png"/><Relationship Id="rId238" Type="http://schemas.openxmlformats.org/officeDocument/2006/relationships/image" Target="../media/image158.png"/><Relationship Id="rId259" Type="http://schemas.openxmlformats.org/officeDocument/2006/relationships/image" Target="../media/image185.png"/><Relationship Id="rId23" Type="http://schemas.openxmlformats.org/officeDocument/2006/relationships/image" Target="../media/image1148.png"/><Relationship Id="rId28" Type="http://schemas.openxmlformats.org/officeDocument/2006/relationships/image" Target="../media/image1153.png"/><Relationship Id="rId49" Type="http://schemas.openxmlformats.org/officeDocument/2006/relationships/image" Target="../media/image1172.png"/><Relationship Id="rId114" Type="http://schemas.openxmlformats.org/officeDocument/2006/relationships/image" Target="../media/image1225.png"/><Relationship Id="rId119" Type="http://schemas.openxmlformats.org/officeDocument/2006/relationships/image" Target="../media/image1228.png"/><Relationship Id="rId44" Type="http://schemas.openxmlformats.org/officeDocument/2006/relationships/image" Target="../media/image1167.png"/><Relationship Id="rId60" Type="http://schemas.openxmlformats.org/officeDocument/2006/relationships/image" Target="../media/image1180.png"/><Relationship Id="rId65" Type="http://schemas.openxmlformats.org/officeDocument/2006/relationships/image" Target="../media/image1184.png"/><Relationship Id="rId81" Type="http://schemas.openxmlformats.org/officeDocument/2006/relationships/image" Target="../media/image1197.png"/><Relationship Id="rId86" Type="http://schemas.openxmlformats.org/officeDocument/2006/relationships/image" Target="../media/image1202.png"/><Relationship Id="rId130" Type="http://schemas.openxmlformats.org/officeDocument/2006/relationships/image" Target="../media/image1238.png"/><Relationship Id="rId135" Type="http://schemas.openxmlformats.org/officeDocument/2006/relationships/image" Target="../media/image1243.png"/><Relationship Id="rId151" Type="http://schemas.openxmlformats.org/officeDocument/2006/relationships/image" Target="../media/image1259.png"/><Relationship Id="rId156" Type="http://schemas.openxmlformats.org/officeDocument/2006/relationships/image" Target="../media/image1263.png"/><Relationship Id="rId177" Type="http://schemas.openxmlformats.org/officeDocument/2006/relationships/image" Target="../media/image1283.png"/><Relationship Id="rId198" Type="http://schemas.openxmlformats.org/officeDocument/2006/relationships/image" Target="../media/image1304.png"/><Relationship Id="rId172" Type="http://schemas.openxmlformats.org/officeDocument/2006/relationships/image" Target="../media/image1278.png"/><Relationship Id="rId193" Type="http://schemas.openxmlformats.org/officeDocument/2006/relationships/image" Target="../media/image1299.png"/><Relationship Id="rId202" Type="http://schemas.openxmlformats.org/officeDocument/2006/relationships/image" Target="../media/image1308.png"/><Relationship Id="rId207" Type="http://schemas.openxmlformats.org/officeDocument/2006/relationships/image" Target="../media/image1313.png"/><Relationship Id="rId223" Type="http://schemas.openxmlformats.org/officeDocument/2006/relationships/image" Target="../media/image1328.png"/><Relationship Id="rId228" Type="http://schemas.openxmlformats.org/officeDocument/2006/relationships/image" Target="../media/image1333.png"/><Relationship Id="rId244" Type="http://schemas.openxmlformats.org/officeDocument/2006/relationships/image" Target="../media/image166.png"/><Relationship Id="rId249" Type="http://schemas.openxmlformats.org/officeDocument/2006/relationships/image" Target="../media/image174.png"/><Relationship Id="rId13" Type="http://schemas.openxmlformats.org/officeDocument/2006/relationships/image" Target="../media/image29.png"/><Relationship Id="rId18" Type="http://schemas.openxmlformats.org/officeDocument/2006/relationships/image" Target="../media/image1143.png"/><Relationship Id="rId39" Type="http://schemas.openxmlformats.org/officeDocument/2006/relationships/image" Target="../media/image1164.png"/><Relationship Id="rId109" Type="http://schemas.openxmlformats.org/officeDocument/2006/relationships/image" Target="../media/image1220.png"/><Relationship Id="rId260" Type="http://schemas.openxmlformats.org/officeDocument/2006/relationships/image" Target="../media/image186.png"/><Relationship Id="rId265" Type="http://schemas.openxmlformats.org/officeDocument/2006/relationships/image" Target="../media/image191.png"/><Relationship Id="rId34" Type="http://schemas.openxmlformats.org/officeDocument/2006/relationships/image" Target="../media/image1159.png"/><Relationship Id="rId50" Type="http://schemas.openxmlformats.org/officeDocument/2006/relationships/image" Target="../media/image1173.png"/><Relationship Id="rId55" Type="http://schemas.openxmlformats.org/officeDocument/2006/relationships/image" Target="../media/image1175.png"/><Relationship Id="rId76" Type="http://schemas.openxmlformats.org/officeDocument/2006/relationships/image" Target="../media/image1193.png"/><Relationship Id="rId97" Type="http://schemas.openxmlformats.org/officeDocument/2006/relationships/image" Target="../media/image1210.png"/><Relationship Id="rId104" Type="http://schemas.openxmlformats.org/officeDocument/2006/relationships/image" Target="../media/image1217.png"/><Relationship Id="rId120" Type="http://schemas.openxmlformats.org/officeDocument/2006/relationships/image" Target="../media/image1229.png"/><Relationship Id="rId125" Type="http://schemas.openxmlformats.org/officeDocument/2006/relationships/image" Target="../media/image1234.png"/><Relationship Id="rId141" Type="http://schemas.openxmlformats.org/officeDocument/2006/relationships/image" Target="../media/image1249.png"/><Relationship Id="rId146" Type="http://schemas.openxmlformats.org/officeDocument/2006/relationships/image" Target="../media/image1254.png"/><Relationship Id="rId167" Type="http://schemas.openxmlformats.org/officeDocument/2006/relationships/image" Target="../media/image1273.png"/><Relationship Id="rId188" Type="http://schemas.openxmlformats.org/officeDocument/2006/relationships/image" Target="../media/image1294.png"/><Relationship Id="rId7" Type="http://schemas.openxmlformats.org/officeDocument/2006/relationships/image" Target="../media/image1133.png"/><Relationship Id="rId71" Type="http://schemas.openxmlformats.org/officeDocument/2006/relationships/image" Target="../media/image1190.png"/><Relationship Id="rId92" Type="http://schemas.openxmlformats.org/officeDocument/2006/relationships/image" Target="../media/image1205.png"/><Relationship Id="rId162" Type="http://schemas.openxmlformats.org/officeDocument/2006/relationships/image" Target="../media/image1268.png"/><Relationship Id="rId183" Type="http://schemas.openxmlformats.org/officeDocument/2006/relationships/image" Target="../media/image1289.png"/><Relationship Id="rId213" Type="http://schemas.openxmlformats.org/officeDocument/2006/relationships/image" Target="../media/image1318.png"/><Relationship Id="rId218" Type="http://schemas.openxmlformats.org/officeDocument/2006/relationships/image" Target="../media/image1323.png"/><Relationship Id="rId234" Type="http://schemas.openxmlformats.org/officeDocument/2006/relationships/image" Target="../media/image1339.png"/><Relationship Id="rId239" Type="http://schemas.openxmlformats.org/officeDocument/2006/relationships/image" Target="../media/image160.png"/><Relationship Id="rId2" Type="http://schemas.openxmlformats.org/officeDocument/2006/relationships/image" Target="../media/image1128.png"/><Relationship Id="rId29" Type="http://schemas.openxmlformats.org/officeDocument/2006/relationships/image" Target="../media/image1154.png"/><Relationship Id="rId250" Type="http://schemas.openxmlformats.org/officeDocument/2006/relationships/image" Target="../media/image175.png"/><Relationship Id="rId255" Type="http://schemas.openxmlformats.org/officeDocument/2006/relationships/image" Target="../media/image180.png"/><Relationship Id="rId24" Type="http://schemas.openxmlformats.org/officeDocument/2006/relationships/image" Target="../media/image1149.png"/><Relationship Id="rId40" Type="http://schemas.openxmlformats.org/officeDocument/2006/relationships/image" Target="../media/image1165.png"/><Relationship Id="rId45" Type="http://schemas.openxmlformats.org/officeDocument/2006/relationships/image" Target="../media/image1168.png"/><Relationship Id="rId66" Type="http://schemas.openxmlformats.org/officeDocument/2006/relationships/image" Target="../media/image1185.png"/><Relationship Id="rId87" Type="http://schemas.openxmlformats.org/officeDocument/2006/relationships/image" Target="../media/image1203.png"/><Relationship Id="rId110" Type="http://schemas.openxmlformats.org/officeDocument/2006/relationships/image" Target="../media/image1221.png"/><Relationship Id="rId115" Type="http://schemas.openxmlformats.org/officeDocument/2006/relationships/image" Target="../media/image1226.png"/><Relationship Id="rId131" Type="http://schemas.openxmlformats.org/officeDocument/2006/relationships/image" Target="../media/image1239.png"/><Relationship Id="rId136" Type="http://schemas.openxmlformats.org/officeDocument/2006/relationships/image" Target="../media/image1244.png"/><Relationship Id="rId157" Type="http://schemas.openxmlformats.org/officeDocument/2006/relationships/image" Target="../media/image1264.png"/><Relationship Id="rId178" Type="http://schemas.openxmlformats.org/officeDocument/2006/relationships/image" Target="../media/image1284.png"/><Relationship Id="rId61" Type="http://schemas.openxmlformats.org/officeDocument/2006/relationships/image" Target="../media/image1181.png"/><Relationship Id="rId82" Type="http://schemas.openxmlformats.org/officeDocument/2006/relationships/image" Target="../media/image1198.png"/><Relationship Id="rId152" Type="http://schemas.openxmlformats.org/officeDocument/2006/relationships/image" Target="../media/image1260.png"/><Relationship Id="rId173" Type="http://schemas.openxmlformats.org/officeDocument/2006/relationships/image" Target="../media/image1279.png"/><Relationship Id="rId194" Type="http://schemas.openxmlformats.org/officeDocument/2006/relationships/image" Target="../media/image1300.png"/><Relationship Id="rId199" Type="http://schemas.openxmlformats.org/officeDocument/2006/relationships/image" Target="../media/image1305.png"/><Relationship Id="rId203" Type="http://schemas.openxmlformats.org/officeDocument/2006/relationships/image" Target="../media/image1309.png"/><Relationship Id="rId208" Type="http://schemas.openxmlformats.org/officeDocument/2006/relationships/image" Target="../media/image1314.png"/><Relationship Id="rId229" Type="http://schemas.openxmlformats.org/officeDocument/2006/relationships/image" Target="../media/image1334.png"/><Relationship Id="rId19" Type="http://schemas.openxmlformats.org/officeDocument/2006/relationships/image" Target="../media/image1144.png"/><Relationship Id="rId224" Type="http://schemas.openxmlformats.org/officeDocument/2006/relationships/image" Target="../media/image1329.png"/><Relationship Id="rId240" Type="http://schemas.openxmlformats.org/officeDocument/2006/relationships/image" Target="../media/image162.png"/><Relationship Id="rId245" Type="http://schemas.openxmlformats.org/officeDocument/2006/relationships/image" Target="../media/image167.png"/><Relationship Id="rId261" Type="http://schemas.openxmlformats.org/officeDocument/2006/relationships/image" Target="../media/image187.png"/><Relationship Id="rId266" Type="http://schemas.openxmlformats.org/officeDocument/2006/relationships/image" Target="../media/image192.png"/><Relationship Id="rId14" Type="http://schemas.openxmlformats.org/officeDocument/2006/relationships/image" Target="../media/image1139.png"/><Relationship Id="rId30" Type="http://schemas.openxmlformats.org/officeDocument/2006/relationships/image" Target="../media/image1155.png"/><Relationship Id="rId35" Type="http://schemas.openxmlformats.org/officeDocument/2006/relationships/image" Target="../media/image1160.png"/><Relationship Id="rId56" Type="http://schemas.openxmlformats.org/officeDocument/2006/relationships/image" Target="../media/image1176.png"/><Relationship Id="rId77" Type="http://schemas.openxmlformats.org/officeDocument/2006/relationships/image" Target="../media/image1194.png"/><Relationship Id="rId100" Type="http://schemas.openxmlformats.org/officeDocument/2006/relationships/image" Target="../media/image1213.png"/><Relationship Id="rId105" Type="http://schemas.openxmlformats.org/officeDocument/2006/relationships/image" Target="../media/image970.png"/><Relationship Id="rId126" Type="http://schemas.openxmlformats.org/officeDocument/2006/relationships/image" Target="../media/image1235.png"/><Relationship Id="rId147" Type="http://schemas.openxmlformats.org/officeDocument/2006/relationships/image" Target="../media/image1255.png"/><Relationship Id="rId168" Type="http://schemas.openxmlformats.org/officeDocument/2006/relationships/image" Target="../media/image1274.png"/><Relationship Id="rId8" Type="http://schemas.openxmlformats.org/officeDocument/2006/relationships/image" Target="../media/image1134.png"/><Relationship Id="rId51" Type="http://schemas.openxmlformats.org/officeDocument/2006/relationships/image" Target="../media/image170.png"/><Relationship Id="rId72" Type="http://schemas.openxmlformats.org/officeDocument/2006/relationships/image" Target="../media/image1191.png"/><Relationship Id="rId93" Type="http://schemas.openxmlformats.org/officeDocument/2006/relationships/image" Target="../media/image1206.png"/><Relationship Id="rId98" Type="http://schemas.openxmlformats.org/officeDocument/2006/relationships/image" Target="../media/image1211.png"/><Relationship Id="rId121" Type="http://schemas.openxmlformats.org/officeDocument/2006/relationships/image" Target="../media/image1230.png"/><Relationship Id="rId142" Type="http://schemas.openxmlformats.org/officeDocument/2006/relationships/image" Target="../media/image1250.png"/><Relationship Id="rId163" Type="http://schemas.openxmlformats.org/officeDocument/2006/relationships/image" Target="../media/image1269.png"/><Relationship Id="rId184" Type="http://schemas.openxmlformats.org/officeDocument/2006/relationships/image" Target="../media/image1290.png"/><Relationship Id="rId189" Type="http://schemas.openxmlformats.org/officeDocument/2006/relationships/image" Target="../media/image1295.png"/><Relationship Id="rId219" Type="http://schemas.openxmlformats.org/officeDocument/2006/relationships/image" Target="../media/image1324.png"/><Relationship Id="rId3" Type="http://schemas.openxmlformats.org/officeDocument/2006/relationships/image" Target="../media/image1129.png"/><Relationship Id="rId214" Type="http://schemas.openxmlformats.org/officeDocument/2006/relationships/image" Target="../media/image1319.png"/><Relationship Id="rId230" Type="http://schemas.openxmlformats.org/officeDocument/2006/relationships/image" Target="../media/image1335.png"/><Relationship Id="rId235" Type="http://schemas.openxmlformats.org/officeDocument/2006/relationships/image" Target="../media/image155.png"/><Relationship Id="rId251" Type="http://schemas.openxmlformats.org/officeDocument/2006/relationships/image" Target="../media/image176.png"/><Relationship Id="rId256" Type="http://schemas.openxmlformats.org/officeDocument/2006/relationships/image" Target="../media/image181.png"/><Relationship Id="rId25" Type="http://schemas.openxmlformats.org/officeDocument/2006/relationships/image" Target="../media/image1150.png"/><Relationship Id="rId46" Type="http://schemas.openxmlformats.org/officeDocument/2006/relationships/image" Target="../media/image1169.png"/><Relationship Id="rId67" Type="http://schemas.openxmlformats.org/officeDocument/2006/relationships/image" Target="../media/image1186.png"/><Relationship Id="rId116" Type="http://schemas.openxmlformats.org/officeDocument/2006/relationships/image" Target="../media/image981.png"/><Relationship Id="rId137" Type="http://schemas.openxmlformats.org/officeDocument/2006/relationships/image" Target="../media/image1245.png"/><Relationship Id="rId158" Type="http://schemas.openxmlformats.org/officeDocument/2006/relationships/image" Target="../media/image955.png"/><Relationship Id="rId20" Type="http://schemas.openxmlformats.org/officeDocument/2006/relationships/image" Target="../media/image1145.png"/><Relationship Id="rId41" Type="http://schemas.openxmlformats.org/officeDocument/2006/relationships/image" Target="../media/image159.png"/><Relationship Id="rId62" Type="http://schemas.openxmlformats.org/officeDocument/2006/relationships/image" Target="../media/image1182.png"/><Relationship Id="rId83" Type="http://schemas.openxmlformats.org/officeDocument/2006/relationships/image" Target="../media/image1199.png"/><Relationship Id="rId88" Type="http://schemas.openxmlformats.org/officeDocument/2006/relationships/image" Target="../media/image253.png"/><Relationship Id="rId111" Type="http://schemas.openxmlformats.org/officeDocument/2006/relationships/image" Target="../media/image1222.png"/><Relationship Id="rId132" Type="http://schemas.openxmlformats.org/officeDocument/2006/relationships/image" Target="../media/image1240.png"/><Relationship Id="rId153" Type="http://schemas.openxmlformats.org/officeDocument/2006/relationships/image" Target="../media/image9.png"/><Relationship Id="rId174" Type="http://schemas.openxmlformats.org/officeDocument/2006/relationships/image" Target="../media/image1280.png"/><Relationship Id="rId179" Type="http://schemas.openxmlformats.org/officeDocument/2006/relationships/image" Target="../media/image1285.png"/><Relationship Id="rId195" Type="http://schemas.openxmlformats.org/officeDocument/2006/relationships/image" Target="../media/image1301.png"/><Relationship Id="rId209" Type="http://schemas.openxmlformats.org/officeDocument/2006/relationships/image" Target="../media/image1315.png"/><Relationship Id="rId190" Type="http://schemas.openxmlformats.org/officeDocument/2006/relationships/image" Target="../media/image1296.png"/><Relationship Id="rId204" Type="http://schemas.openxmlformats.org/officeDocument/2006/relationships/image" Target="../media/image1310.png"/><Relationship Id="rId220" Type="http://schemas.openxmlformats.org/officeDocument/2006/relationships/image" Target="../media/image1325.png"/><Relationship Id="rId225" Type="http://schemas.openxmlformats.org/officeDocument/2006/relationships/image" Target="../media/image1330.png"/><Relationship Id="rId241" Type="http://schemas.openxmlformats.org/officeDocument/2006/relationships/image" Target="../media/image163.png"/><Relationship Id="rId246" Type="http://schemas.openxmlformats.org/officeDocument/2006/relationships/image" Target="../media/image168.png"/><Relationship Id="rId267" Type="http://schemas.openxmlformats.org/officeDocument/2006/relationships/image" Target="../media/image195.png"/><Relationship Id="rId15" Type="http://schemas.openxmlformats.org/officeDocument/2006/relationships/image" Target="../media/image1140.png"/><Relationship Id="rId36" Type="http://schemas.openxmlformats.org/officeDocument/2006/relationships/image" Target="../media/image1161.png"/><Relationship Id="rId57" Type="http://schemas.openxmlformats.org/officeDocument/2006/relationships/image" Target="../media/image1177.png"/><Relationship Id="rId106" Type="http://schemas.openxmlformats.org/officeDocument/2006/relationships/image" Target="../media/image971.png"/><Relationship Id="rId127" Type="http://schemas.openxmlformats.org/officeDocument/2006/relationships/image" Target="../media/image1236.png"/><Relationship Id="rId262" Type="http://schemas.openxmlformats.org/officeDocument/2006/relationships/image" Target="../media/image188.png"/><Relationship Id="rId10" Type="http://schemas.openxmlformats.org/officeDocument/2006/relationships/image" Target="../media/image1136.png"/><Relationship Id="rId31" Type="http://schemas.openxmlformats.org/officeDocument/2006/relationships/image" Target="../media/image1156.png"/><Relationship Id="rId52" Type="http://schemas.openxmlformats.org/officeDocument/2006/relationships/image" Target="../media/image171.png"/><Relationship Id="rId73" Type="http://schemas.openxmlformats.org/officeDocument/2006/relationships/image" Target="../media/image1192.png"/><Relationship Id="rId78" Type="http://schemas.openxmlformats.org/officeDocument/2006/relationships/image" Target="../media/image1195.png"/><Relationship Id="rId94" Type="http://schemas.openxmlformats.org/officeDocument/2006/relationships/image" Target="../media/image1207.png"/><Relationship Id="rId99" Type="http://schemas.openxmlformats.org/officeDocument/2006/relationships/image" Target="../media/image1212.png"/><Relationship Id="rId101" Type="http://schemas.openxmlformats.org/officeDocument/2006/relationships/image" Target="../media/image1214.png"/><Relationship Id="rId122" Type="http://schemas.openxmlformats.org/officeDocument/2006/relationships/image" Target="../media/image1231.png"/><Relationship Id="rId143" Type="http://schemas.openxmlformats.org/officeDocument/2006/relationships/image" Target="../media/image1251.png"/><Relationship Id="rId148" Type="http://schemas.openxmlformats.org/officeDocument/2006/relationships/image" Target="../media/image1256.png"/><Relationship Id="rId164" Type="http://schemas.openxmlformats.org/officeDocument/2006/relationships/image" Target="../media/image1270.png"/><Relationship Id="rId169" Type="http://schemas.openxmlformats.org/officeDocument/2006/relationships/image" Target="../media/image1275.png"/><Relationship Id="rId185" Type="http://schemas.openxmlformats.org/officeDocument/2006/relationships/image" Target="../media/image1291.png"/><Relationship Id="rId4" Type="http://schemas.openxmlformats.org/officeDocument/2006/relationships/image" Target="../media/image1130.png"/><Relationship Id="rId9" Type="http://schemas.openxmlformats.org/officeDocument/2006/relationships/image" Target="../media/image1135.png"/><Relationship Id="rId180" Type="http://schemas.openxmlformats.org/officeDocument/2006/relationships/image" Target="../media/image1286.png"/><Relationship Id="rId210" Type="http://schemas.openxmlformats.org/officeDocument/2006/relationships/image" Target="../media/image1316.png"/><Relationship Id="rId215" Type="http://schemas.openxmlformats.org/officeDocument/2006/relationships/image" Target="../media/image1320.png"/><Relationship Id="rId236" Type="http://schemas.openxmlformats.org/officeDocument/2006/relationships/image" Target="../media/image156.png"/><Relationship Id="rId257" Type="http://schemas.openxmlformats.org/officeDocument/2006/relationships/image" Target="../media/image182.png"/><Relationship Id="rId26" Type="http://schemas.openxmlformats.org/officeDocument/2006/relationships/image" Target="../media/image1151.png"/><Relationship Id="rId231" Type="http://schemas.openxmlformats.org/officeDocument/2006/relationships/image" Target="../media/image1336.png"/><Relationship Id="rId252" Type="http://schemas.openxmlformats.org/officeDocument/2006/relationships/image" Target="../media/image177.png"/><Relationship Id="rId47" Type="http://schemas.openxmlformats.org/officeDocument/2006/relationships/image" Target="../media/image1170.png"/><Relationship Id="rId68" Type="http://schemas.openxmlformats.org/officeDocument/2006/relationships/image" Target="../media/image1187.png"/><Relationship Id="rId89" Type="http://schemas.openxmlformats.org/officeDocument/2006/relationships/image" Target="../media/image1204.png"/><Relationship Id="rId112" Type="http://schemas.openxmlformats.org/officeDocument/2006/relationships/image" Target="../media/image1223.png"/><Relationship Id="rId133" Type="http://schemas.openxmlformats.org/officeDocument/2006/relationships/image" Target="../media/image1241.png"/><Relationship Id="rId154" Type="http://schemas.openxmlformats.org/officeDocument/2006/relationships/image" Target="../media/image1261.png"/><Relationship Id="rId175" Type="http://schemas.openxmlformats.org/officeDocument/2006/relationships/image" Target="../media/image1281.png"/><Relationship Id="rId196" Type="http://schemas.openxmlformats.org/officeDocument/2006/relationships/image" Target="../media/image1302.png"/><Relationship Id="rId200" Type="http://schemas.openxmlformats.org/officeDocument/2006/relationships/image" Target="../media/image1306.png"/><Relationship Id="rId16" Type="http://schemas.openxmlformats.org/officeDocument/2006/relationships/image" Target="../media/image1141.png"/><Relationship Id="rId221" Type="http://schemas.openxmlformats.org/officeDocument/2006/relationships/image" Target="../media/image1326.png"/><Relationship Id="rId242" Type="http://schemas.openxmlformats.org/officeDocument/2006/relationships/image" Target="../media/image164.png"/><Relationship Id="rId263" Type="http://schemas.openxmlformats.org/officeDocument/2006/relationships/image" Target="../media/image189.png"/><Relationship Id="rId37" Type="http://schemas.openxmlformats.org/officeDocument/2006/relationships/image" Target="../media/image1162.png"/><Relationship Id="rId58" Type="http://schemas.openxmlformats.org/officeDocument/2006/relationships/image" Target="../media/image1178.png"/><Relationship Id="rId79" Type="http://schemas.openxmlformats.org/officeDocument/2006/relationships/image" Target="../media/image1196.png"/><Relationship Id="rId102" Type="http://schemas.openxmlformats.org/officeDocument/2006/relationships/image" Target="../media/image1215.png"/><Relationship Id="rId123" Type="http://schemas.openxmlformats.org/officeDocument/2006/relationships/image" Target="../media/image1232.png"/><Relationship Id="rId144" Type="http://schemas.openxmlformats.org/officeDocument/2006/relationships/image" Target="../media/image1252.png"/><Relationship Id="rId90" Type="http://schemas.openxmlformats.org/officeDocument/2006/relationships/image" Target="../media/image104.png"/><Relationship Id="rId165" Type="http://schemas.openxmlformats.org/officeDocument/2006/relationships/image" Target="../media/image1271.png"/><Relationship Id="rId186" Type="http://schemas.openxmlformats.org/officeDocument/2006/relationships/image" Target="../media/image1292.png"/><Relationship Id="rId211" Type="http://schemas.openxmlformats.org/officeDocument/2006/relationships/image" Target="../media/image301.png"/><Relationship Id="rId232" Type="http://schemas.openxmlformats.org/officeDocument/2006/relationships/image" Target="../media/image1337.png"/><Relationship Id="rId253" Type="http://schemas.openxmlformats.org/officeDocument/2006/relationships/image" Target="../media/image178.png"/><Relationship Id="rId27" Type="http://schemas.openxmlformats.org/officeDocument/2006/relationships/image" Target="../media/image1152.png"/><Relationship Id="rId48" Type="http://schemas.openxmlformats.org/officeDocument/2006/relationships/image" Target="../media/image1171.png"/><Relationship Id="rId69" Type="http://schemas.openxmlformats.org/officeDocument/2006/relationships/image" Target="../media/image1188.png"/><Relationship Id="rId113" Type="http://schemas.openxmlformats.org/officeDocument/2006/relationships/image" Target="../media/image1224.png"/><Relationship Id="rId134" Type="http://schemas.openxmlformats.org/officeDocument/2006/relationships/image" Target="../media/image1242.png"/><Relationship Id="rId80" Type="http://schemas.openxmlformats.org/officeDocument/2006/relationships/image" Target="../media/image947.png"/><Relationship Id="rId155" Type="http://schemas.openxmlformats.org/officeDocument/2006/relationships/image" Target="../media/image1262.png"/><Relationship Id="rId176" Type="http://schemas.openxmlformats.org/officeDocument/2006/relationships/image" Target="../media/image1282.png"/><Relationship Id="rId197" Type="http://schemas.openxmlformats.org/officeDocument/2006/relationships/image" Target="../media/image1303.png"/><Relationship Id="rId201" Type="http://schemas.openxmlformats.org/officeDocument/2006/relationships/image" Target="../media/image1307.png"/><Relationship Id="rId222" Type="http://schemas.openxmlformats.org/officeDocument/2006/relationships/image" Target="../media/image1327.png"/><Relationship Id="rId243" Type="http://schemas.openxmlformats.org/officeDocument/2006/relationships/image" Target="../media/image165.png"/><Relationship Id="rId264" Type="http://schemas.openxmlformats.org/officeDocument/2006/relationships/image" Target="../media/image190.png"/><Relationship Id="rId17" Type="http://schemas.openxmlformats.org/officeDocument/2006/relationships/image" Target="../media/image1142.png"/><Relationship Id="rId38" Type="http://schemas.openxmlformats.org/officeDocument/2006/relationships/image" Target="../media/image1163.png"/><Relationship Id="rId59" Type="http://schemas.openxmlformats.org/officeDocument/2006/relationships/image" Target="../media/image1179.png"/><Relationship Id="rId103" Type="http://schemas.openxmlformats.org/officeDocument/2006/relationships/image" Target="../media/image1216.png"/><Relationship Id="rId124" Type="http://schemas.openxmlformats.org/officeDocument/2006/relationships/image" Target="../media/image1233.png"/><Relationship Id="rId70" Type="http://schemas.openxmlformats.org/officeDocument/2006/relationships/image" Target="../media/image1189.png"/><Relationship Id="rId91" Type="http://schemas.openxmlformats.org/officeDocument/2006/relationships/image" Target="../media/image1016.png"/><Relationship Id="rId145" Type="http://schemas.openxmlformats.org/officeDocument/2006/relationships/image" Target="../media/image1253.png"/><Relationship Id="rId166" Type="http://schemas.openxmlformats.org/officeDocument/2006/relationships/image" Target="../media/image1272.png"/><Relationship Id="rId187" Type="http://schemas.openxmlformats.org/officeDocument/2006/relationships/image" Target="../media/image129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7.png"/><Relationship Id="rId233" Type="http://schemas.openxmlformats.org/officeDocument/2006/relationships/image" Target="../media/image1338.png"/><Relationship Id="rId254" Type="http://schemas.openxmlformats.org/officeDocument/2006/relationships/image" Target="../media/image179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3.png"/><Relationship Id="rId21" Type="http://schemas.openxmlformats.org/officeDocument/2006/relationships/image" Target="../media/image1358.png"/><Relationship Id="rId42" Type="http://schemas.openxmlformats.org/officeDocument/2006/relationships/image" Target="../media/image1378.png"/><Relationship Id="rId63" Type="http://schemas.openxmlformats.org/officeDocument/2006/relationships/image" Target="../media/image1399.png"/><Relationship Id="rId84" Type="http://schemas.openxmlformats.org/officeDocument/2006/relationships/image" Target="../media/image1420.png"/><Relationship Id="rId138" Type="http://schemas.openxmlformats.org/officeDocument/2006/relationships/image" Target="../media/image1474.png"/><Relationship Id="rId159" Type="http://schemas.openxmlformats.org/officeDocument/2006/relationships/image" Target="../media/image1495.png"/><Relationship Id="rId170" Type="http://schemas.openxmlformats.org/officeDocument/2006/relationships/image" Target="../media/image1506.png"/><Relationship Id="rId191" Type="http://schemas.openxmlformats.org/officeDocument/2006/relationships/image" Target="../media/image1527.png"/><Relationship Id="rId205" Type="http://schemas.openxmlformats.org/officeDocument/2006/relationships/image" Target="../media/image1541.png"/><Relationship Id="rId226" Type="http://schemas.openxmlformats.org/officeDocument/2006/relationships/image" Target="../media/image157.png"/><Relationship Id="rId247" Type="http://schemas.openxmlformats.org/officeDocument/2006/relationships/image" Target="../media/image178.png"/><Relationship Id="rId107" Type="http://schemas.openxmlformats.org/officeDocument/2006/relationships/image" Target="../media/image1443.png"/><Relationship Id="rId11" Type="http://schemas.openxmlformats.org/officeDocument/2006/relationships/image" Target="../media/image1348.png"/><Relationship Id="rId32" Type="http://schemas.openxmlformats.org/officeDocument/2006/relationships/image" Target="../media/image1368.png"/><Relationship Id="rId53" Type="http://schemas.openxmlformats.org/officeDocument/2006/relationships/image" Target="../media/image1389.png"/><Relationship Id="rId74" Type="http://schemas.openxmlformats.org/officeDocument/2006/relationships/image" Target="../media/image1410.png"/><Relationship Id="rId128" Type="http://schemas.openxmlformats.org/officeDocument/2006/relationships/image" Target="../media/image1464.png"/><Relationship Id="rId149" Type="http://schemas.openxmlformats.org/officeDocument/2006/relationships/image" Target="../media/image1485.png"/><Relationship Id="rId5" Type="http://schemas.openxmlformats.org/officeDocument/2006/relationships/image" Target="../media/image1343.png"/><Relationship Id="rId95" Type="http://schemas.openxmlformats.org/officeDocument/2006/relationships/image" Target="../media/image1431.png"/><Relationship Id="rId160" Type="http://schemas.openxmlformats.org/officeDocument/2006/relationships/image" Target="../media/image1496.png"/><Relationship Id="rId181" Type="http://schemas.openxmlformats.org/officeDocument/2006/relationships/image" Target="../media/image1517.png"/><Relationship Id="rId216" Type="http://schemas.openxmlformats.org/officeDocument/2006/relationships/image" Target="../media/image1552.png"/><Relationship Id="rId237" Type="http://schemas.openxmlformats.org/officeDocument/2006/relationships/image" Target="../media/image168.png"/><Relationship Id="rId258" Type="http://schemas.openxmlformats.org/officeDocument/2006/relationships/image" Target="../media/image189.png"/><Relationship Id="rId22" Type="http://schemas.openxmlformats.org/officeDocument/2006/relationships/image" Target="../media/image1359.png"/><Relationship Id="rId43" Type="http://schemas.openxmlformats.org/officeDocument/2006/relationships/image" Target="../media/image1379.png"/><Relationship Id="rId64" Type="http://schemas.openxmlformats.org/officeDocument/2006/relationships/image" Target="../media/image1400.png"/><Relationship Id="rId118" Type="http://schemas.openxmlformats.org/officeDocument/2006/relationships/image" Target="../media/image1454.png"/><Relationship Id="rId139" Type="http://schemas.openxmlformats.org/officeDocument/2006/relationships/image" Target="../media/image1475.png"/><Relationship Id="rId85" Type="http://schemas.openxmlformats.org/officeDocument/2006/relationships/image" Target="../media/image1421.png"/><Relationship Id="rId150" Type="http://schemas.openxmlformats.org/officeDocument/2006/relationships/image" Target="../media/image1486.png"/><Relationship Id="rId171" Type="http://schemas.openxmlformats.org/officeDocument/2006/relationships/image" Target="../media/image1507.png"/><Relationship Id="rId192" Type="http://schemas.openxmlformats.org/officeDocument/2006/relationships/image" Target="../media/image1528.png"/><Relationship Id="rId206" Type="http://schemas.openxmlformats.org/officeDocument/2006/relationships/image" Target="../media/image1542.png"/><Relationship Id="rId227" Type="http://schemas.openxmlformats.org/officeDocument/2006/relationships/image" Target="../media/image158.png"/><Relationship Id="rId248" Type="http://schemas.openxmlformats.org/officeDocument/2006/relationships/image" Target="../media/image179.png"/><Relationship Id="rId12" Type="http://schemas.openxmlformats.org/officeDocument/2006/relationships/image" Target="../media/image1349.png"/><Relationship Id="rId33" Type="http://schemas.openxmlformats.org/officeDocument/2006/relationships/image" Target="../media/image1369.png"/><Relationship Id="rId108" Type="http://schemas.openxmlformats.org/officeDocument/2006/relationships/image" Target="../media/image1444.png"/><Relationship Id="rId129" Type="http://schemas.openxmlformats.org/officeDocument/2006/relationships/image" Target="../media/image1465.png"/><Relationship Id="rId54" Type="http://schemas.openxmlformats.org/officeDocument/2006/relationships/image" Target="../media/image1390.png"/><Relationship Id="rId75" Type="http://schemas.openxmlformats.org/officeDocument/2006/relationships/image" Target="../media/image1411.png"/><Relationship Id="rId96" Type="http://schemas.openxmlformats.org/officeDocument/2006/relationships/image" Target="../media/image1432.png"/><Relationship Id="rId140" Type="http://schemas.openxmlformats.org/officeDocument/2006/relationships/image" Target="../media/image1476.png"/><Relationship Id="rId161" Type="http://schemas.openxmlformats.org/officeDocument/2006/relationships/image" Target="../media/image1497.png"/><Relationship Id="rId182" Type="http://schemas.openxmlformats.org/officeDocument/2006/relationships/image" Target="../media/image1518.png"/><Relationship Id="rId217" Type="http://schemas.openxmlformats.org/officeDocument/2006/relationships/image" Target="../media/image15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6.png"/><Relationship Id="rId212" Type="http://schemas.openxmlformats.org/officeDocument/2006/relationships/image" Target="../media/image1548.png"/><Relationship Id="rId233" Type="http://schemas.openxmlformats.org/officeDocument/2006/relationships/image" Target="../media/image164.png"/><Relationship Id="rId238" Type="http://schemas.openxmlformats.org/officeDocument/2006/relationships/image" Target="../media/image169.png"/><Relationship Id="rId254" Type="http://schemas.openxmlformats.org/officeDocument/2006/relationships/image" Target="../media/image185.png"/><Relationship Id="rId259" Type="http://schemas.openxmlformats.org/officeDocument/2006/relationships/image" Target="../media/image190.png"/><Relationship Id="rId23" Type="http://schemas.openxmlformats.org/officeDocument/2006/relationships/image" Target="../media/image1360.png"/><Relationship Id="rId28" Type="http://schemas.openxmlformats.org/officeDocument/2006/relationships/image" Target="../media/image1364.png"/><Relationship Id="rId49" Type="http://schemas.openxmlformats.org/officeDocument/2006/relationships/image" Target="../media/image1385.png"/><Relationship Id="rId114" Type="http://schemas.openxmlformats.org/officeDocument/2006/relationships/image" Target="../media/image1450.png"/><Relationship Id="rId119" Type="http://schemas.openxmlformats.org/officeDocument/2006/relationships/image" Target="../media/image1455.png"/><Relationship Id="rId44" Type="http://schemas.openxmlformats.org/officeDocument/2006/relationships/image" Target="../media/image1380.png"/><Relationship Id="rId60" Type="http://schemas.openxmlformats.org/officeDocument/2006/relationships/image" Target="../media/image1396.png"/><Relationship Id="rId65" Type="http://schemas.openxmlformats.org/officeDocument/2006/relationships/image" Target="../media/image1401.png"/><Relationship Id="rId81" Type="http://schemas.openxmlformats.org/officeDocument/2006/relationships/image" Target="../media/image1417.png"/><Relationship Id="rId86" Type="http://schemas.openxmlformats.org/officeDocument/2006/relationships/image" Target="../media/image1422.png"/><Relationship Id="rId130" Type="http://schemas.openxmlformats.org/officeDocument/2006/relationships/image" Target="../media/image1466.png"/><Relationship Id="rId135" Type="http://schemas.openxmlformats.org/officeDocument/2006/relationships/image" Target="../media/image1471.png"/><Relationship Id="rId151" Type="http://schemas.openxmlformats.org/officeDocument/2006/relationships/image" Target="../media/image1487.png"/><Relationship Id="rId156" Type="http://schemas.openxmlformats.org/officeDocument/2006/relationships/image" Target="../media/image1492.png"/><Relationship Id="rId177" Type="http://schemas.openxmlformats.org/officeDocument/2006/relationships/image" Target="../media/image1513.png"/><Relationship Id="rId198" Type="http://schemas.openxmlformats.org/officeDocument/2006/relationships/image" Target="../media/image1534.png"/><Relationship Id="rId172" Type="http://schemas.openxmlformats.org/officeDocument/2006/relationships/image" Target="../media/image1508.png"/><Relationship Id="rId193" Type="http://schemas.openxmlformats.org/officeDocument/2006/relationships/image" Target="../media/image1529.png"/><Relationship Id="rId202" Type="http://schemas.openxmlformats.org/officeDocument/2006/relationships/image" Target="../media/image1538.png"/><Relationship Id="rId207" Type="http://schemas.openxmlformats.org/officeDocument/2006/relationships/image" Target="../media/image1543.png"/><Relationship Id="rId223" Type="http://schemas.openxmlformats.org/officeDocument/2006/relationships/image" Target="../media/image1559.png"/><Relationship Id="rId228" Type="http://schemas.openxmlformats.org/officeDocument/2006/relationships/image" Target="../media/image159.png"/><Relationship Id="rId244" Type="http://schemas.openxmlformats.org/officeDocument/2006/relationships/image" Target="../media/image175.png"/><Relationship Id="rId249" Type="http://schemas.openxmlformats.org/officeDocument/2006/relationships/image" Target="../media/image180.png"/><Relationship Id="rId13" Type="http://schemas.openxmlformats.org/officeDocument/2006/relationships/image" Target="../media/image1350.png"/><Relationship Id="rId18" Type="http://schemas.openxmlformats.org/officeDocument/2006/relationships/image" Target="../media/image1355.png"/><Relationship Id="rId39" Type="http://schemas.openxmlformats.org/officeDocument/2006/relationships/image" Target="../media/image1375.png"/><Relationship Id="rId109" Type="http://schemas.openxmlformats.org/officeDocument/2006/relationships/image" Target="../media/image1445.png"/><Relationship Id="rId260" Type="http://schemas.openxmlformats.org/officeDocument/2006/relationships/image" Target="../media/image191.png"/><Relationship Id="rId34" Type="http://schemas.openxmlformats.org/officeDocument/2006/relationships/image" Target="../media/image1370.png"/><Relationship Id="rId50" Type="http://schemas.openxmlformats.org/officeDocument/2006/relationships/image" Target="../media/image1386.png"/><Relationship Id="rId55" Type="http://schemas.openxmlformats.org/officeDocument/2006/relationships/image" Target="../media/image1391.png"/><Relationship Id="rId76" Type="http://schemas.openxmlformats.org/officeDocument/2006/relationships/image" Target="../media/image1412.png"/><Relationship Id="rId97" Type="http://schemas.openxmlformats.org/officeDocument/2006/relationships/image" Target="../media/image1433.png"/><Relationship Id="rId104" Type="http://schemas.openxmlformats.org/officeDocument/2006/relationships/image" Target="../media/image1440.png"/><Relationship Id="rId120" Type="http://schemas.openxmlformats.org/officeDocument/2006/relationships/image" Target="../media/image1456.png"/><Relationship Id="rId125" Type="http://schemas.openxmlformats.org/officeDocument/2006/relationships/image" Target="../media/image1461.png"/><Relationship Id="rId141" Type="http://schemas.openxmlformats.org/officeDocument/2006/relationships/image" Target="../media/image1477.png"/><Relationship Id="rId146" Type="http://schemas.openxmlformats.org/officeDocument/2006/relationships/image" Target="../media/image1482.png"/><Relationship Id="rId167" Type="http://schemas.openxmlformats.org/officeDocument/2006/relationships/image" Target="../media/image1503.png"/><Relationship Id="rId188" Type="http://schemas.openxmlformats.org/officeDocument/2006/relationships/image" Target="../media/image1524.png"/><Relationship Id="rId7" Type="http://schemas.openxmlformats.org/officeDocument/2006/relationships/image" Target="../media/image1344.png"/><Relationship Id="rId71" Type="http://schemas.openxmlformats.org/officeDocument/2006/relationships/image" Target="../media/image1407.png"/><Relationship Id="rId92" Type="http://schemas.openxmlformats.org/officeDocument/2006/relationships/image" Target="../media/image1428.png"/><Relationship Id="rId162" Type="http://schemas.openxmlformats.org/officeDocument/2006/relationships/image" Target="../media/image1498.png"/><Relationship Id="rId183" Type="http://schemas.openxmlformats.org/officeDocument/2006/relationships/image" Target="../media/image1519.png"/><Relationship Id="rId213" Type="http://schemas.openxmlformats.org/officeDocument/2006/relationships/image" Target="../media/image1549.png"/><Relationship Id="rId218" Type="http://schemas.openxmlformats.org/officeDocument/2006/relationships/image" Target="../media/image1554.png"/><Relationship Id="rId234" Type="http://schemas.openxmlformats.org/officeDocument/2006/relationships/image" Target="../media/image165.png"/><Relationship Id="rId239" Type="http://schemas.openxmlformats.org/officeDocument/2006/relationships/image" Target="../media/image170.png"/><Relationship Id="rId2" Type="http://schemas.openxmlformats.org/officeDocument/2006/relationships/image" Target="../media/image1340.png"/><Relationship Id="rId29" Type="http://schemas.openxmlformats.org/officeDocument/2006/relationships/image" Target="../media/image1365.png"/><Relationship Id="rId250" Type="http://schemas.openxmlformats.org/officeDocument/2006/relationships/image" Target="../media/image181.png"/><Relationship Id="rId255" Type="http://schemas.openxmlformats.org/officeDocument/2006/relationships/image" Target="../media/image186.png"/><Relationship Id="rId24" Type="http://schemas.openxmlformats.org/officeDocument/2006/relationships/image" Target="../media/image1361.png"/><Relationship Id="rId40" Type="http://schemas.openxmlformats.org/officeDocument/2006/relationships/image" Target="../media/image1376.png"/><Relationship Id="rId45" Type="http://schemas.openxmlformats.org/officeDocument/2006/relationships/image" Target="../media/image1381.png"/><Relationship Id="rId66" Type="http://schemas.openxmlformats.org/officeDocument/2006/relationships/image" Target="../media/image1402.png"/><Relationship Id="rId87" Type="http://schemas.openxmlformats.org/officeDocument/2006/relationships/image" Target="../media/image1423.png"/><Relationship Id="rId110" Type="http://schemas.openxmlformats.org/officeDocument/2006/relationships/image" Target="../media/image1446.png"/><Relationship Id="rId115" Type="http://schemas.openxmlformats.org/officeDocument/2006/relationships/image" Target="../media/image1451.png"/><Relationship Id="rId131" Type="http://schemas.openxmlformats.org/officeDocument/2006/relationships/image" Target="../media/image1467.png"/><Relationship Id="rId136" Type="http://schemas.openxmlformats.org/officeDocument/2006/relationships/image" Target="../media/image1472.png"/><Relationship Id="rId157" Type="http://schemas.openxmlformats.org/officeDocument/2006/relationships/image" Target="../media/image1493.png"/><Relationship Id="rId178" Type="http://schemas.openxmlformats.org/officeDocument/2006/relationships/image" Target="../media/image1514.png"/><Relationship Id="rId61" Type="http://schemas.openxmlformats.org/officeDocument/2006/relationships/image" Target="../media/image1397.png"/><Relationship Id="rId82" Type="http://schemas.openxmlformats.org/officeDocument/2006/relationships/image" Target="../media/image1418.png"/><Relationship Id="rId152" Type="http://schemas.openxmlformats.org/officeDocument/2006/relationships/image" Target="../media/image1488.png"/><Relationship Id="rId173" Type="http://schemas.openxmlformats.org/officeDocument/2006/relationships/image" Target="../media/image1509.png"/><Relationship Id="rId194" Type="http://schemas.openxmlformats.org/officeDocument/2006/relationships/image" Target="../media/image1530.png"/><Relationship Id="rId199" Type="http://schemas.openxmlformats.org/officeDocument/2006/relationships/image" Target="../media/image1535.png"/><Relationship Id="rId203" Type="http://schemas.openxmlformats.org/officeDocument/2006/relationships/image" Target="../media/image1539.png"/><Relationship Id="rId208" Type="http://schemas.openxmlformats.org/officeDocument/2006/relationships/image" Target="../media/image1544.png"/><Relationship Id="rId229" Type="http://schemas.openxmlformats.org/officeDocument/2006/relationships/image" Target="../media/image160.png"/><Relationship Id="rId19" Type="http://schemas.openxmlformats.org/officeDocument/2006/relationships/image" Target="../media/image1356.png"/><Relationship Id="rId224" Type="http://schemas.openxmlformats.org/officeDocument/2006/relationships/image" Target="../media/image155.png"/><Relationship Id="rId240" Type="http://schemas.openxmlformats.org/officeDocument/2006/relationships/image" Target="../media/image171.png"/><Relationship Id="rId245" Type="http://schemas.openxmlformats.org/officeDocument/2006/relationships/image" Target="../media/image176.png"/><Relationship Id="rId261" Type="http://schemas.openxmlformats.org/officeDocument/2006/relationships/image" Target="../media/image192.png"/><Relationship Id="rId14" Type="http://schemas.openxmlformats.org/officeDocument/2006/relationships/image" Target="../media/image1351.png"/><Relationship Id="rId30" Type="http://schemas.openxmlformats.org/officeDocument/2006/relationships/image" Target="../media/image1366.png"/><Relationship Id="rId35" Type="http://schemas.openxmlformats.org/officeDocument/2006/relationships/image" Target="../media/image1371.png"/><Relationship Id="rId56" Type="http://schemas.openxmlformats.org/officeDocument/2006/relationships/image" Target="../media/image1392.png"/><Relationship Id="rId77" Type="http://schemas.openxmlformats.org/officeDocument/2006/relationships/image" Target="../media/image1413.png"/><Relationship Id="rId100" Type="http://schemas.openxmlformats.org/officeDocument/2006/relationships/image" Target="../media/image1436.png"/><Relationship Id="rId105" Type="http://schemas.openxmlformats.org/officeDocument/2006/relationships/image" Target="../media/image1441.png"/><Relationship Id="rId126" Type="http://schemas.openxmlformats.org/officeDocument/2006/relationships/image" Target="../media/image1462.png"/><Relationship Id="rId147" Type="http://schemas.openxmlformats.org/officeDocument/2006/relationships/image" Target="../media/image1483.png"/><Relationship Id="rId168" Type="http://schemas.openxmlformats.org/officeDocument/2006/relationships/image" Target="../media/image1504.png"/><Relationship Id="rId8" Type="http://schemas.openxmlformats.org/officeDocument/2006/relationships/image" Target="../media/image1345.png"/><Relationship Id="rId51" Type="http://schemas.openxmlformats.org/officeDocument/2006/relationships/image" Target="../media/image1387.png"/><Relationship Id="rId72" Type="http://schemas.openxmlformats.org/officeDocument/2006/relationships/image" Target="../media/image1408.png"/><Relationship Id="rId93" Type="http://schemas.openxmlformats.org/officeDocument/2006/relationships/image" Target="../media/image1429.png"/><Relationship Id="rId98" Type="http://schemas.openxmlformats.org/officeDocument/2006/relationships/image" Target="../media/image1434.png"/><Relationship Id="rId121" Type="http://schemas.openxmlformats.org/officeDocument/2006/relationships/image" Target="../media/image1457.png"/><Relationship Id="rId142" Type="http://schemas.openxmlformats.org/officeDocument/2006/relationships/image" Target="../media/image1478.png"/><Relationship Id="rId163" Type="http://schemas.openxmlformats.org/officeDocument/2006/relationships/image" Target="../media/image1499.png"/><Relationship Id="rId184" Type="http://schemas.openxmlformats.org/officeDocument/2006/relationships/image" Target="../media/image1520.png"/><Relationship Id="rId189" Type="http://schemas.openxmlformats.org/officeDocument/2006/relationships/image" Target="../media/image1525.png"/><Relationship Id="rId219" Type="http://schemas.openxmlformats.org/officeDocument/2006/relationships/image" Target="../media/image1555.png"/><Relationship Id="rId3" Type="http://schemas.openxmlformats.org/officeDocument/2006/relationships/image" Target="../media/image1341.png"/><Relationship Id="rId214" Type="http://schemas.openxmlformats.org/officeDocument/2006/relationships/image" Target="../media/image1550.png"/><Relationship Id="rId230" Type="http://schemas.openxmlformats.org/officeDocument/2006/relationships/image" Target="../media/image161.png"/><Relationship Id="rId235" Type="http://schemas.openxmlformats.org/officeDocument/2006/relationships/image" Target="../media/image166.png"/><Relationship Id="rId251" Type="http://schemas.openxmlformats.org/officeDocument/2006/relationships/image" Target="../media/image182.png"/><Relationship Id="rId256" Type="http://schemas.openxmlformats.org/officeDocument/2006/relationships/image" Target="../media/image187.png"/><Relationship Id="rId25" Type="http://schemas.openxmlformats.org/officeDocument/2006/relationships/image" Target="../media/image1362.png"/><Relationship Id="rId46" Type="http://schemas.openxmlformats.org/officeDocument/2006/relationships/image" Target="../media/image1382.png"/><Relationship Id="rId67" Type="http://schemas.openxmlformats.org/officeDocument/2006/relationships/image" Target="../media/image1403.png"/><Relationship Id="rId116" Type="http://schemas.openxmlformats.org/officeDocument/2006/relationships/image" Target="../media/image1452.png"/><Relationship Id="rId137" Type="http://schemas.openxmlformats.org/officeDocument/2006/relationships/image" Target="../media/image1473.png"/><Relationship Id="rId158" Type="http://schemas.openxmlformats.org/officeDocument/2006/relationships/image" Target="../media/image1494.png"/><Relationship Id="rId20" Type="http://schemas.openxmlformats.org/officeDocument/2006/relationships/image" Target="../media/image1357.png"/><Relationship Id="rId41" Type="http://schemas.openxmlformats.org/officeDocument/2006/relationships/image" Target="../media/image1377.png"/><Relationship Id="rId62" Type="http://schemas.openxmlformats.org/officeDocument/2006/relationships/image" Target="../media/image1398.png"/><Relationship Id="rId83" Type="http://schemas.openxmlformats.org/officeDocument/2006/relationships/image" Target="../media/image1419.png"/><Relationship Id="rId88" Type="http://schemas.openxmlformats.org/officeDocument/2006/relationships/image" Target="../media/image1424.png"/><Relationship Id="rId111" Type="http://schemas.openxmlformats.org/officeDocument/2006/relationships/image" Target="../media/image1447.png"/><Relationship Id="rId132" Type="http://schemas.openxmlformats.org/officeDocument/2006/relationships/image" Target="../media/image1468.png"/><Relationship Id="rId153" Type="http://schemas.openxmlformats.org/officeDocument/2006/relationships/image" Target="../media/image1489.png"/><Relationship Id="rId174" Type="http://schemas.openxmlformats.org/officeDocument/2006/relationships/image" Target="../media/image1510.png"/><Relationship Id="rId179" Type="http://schemas.openxmlformats.org/officeDocument/2006/relationships/image" Target="../media/image1515.png"/><Relationship Id="rId195" Type="http://schemas.openxmlformats.org/officeDocument/2006/relationships/image" Target="../media/image1531.png"/><Relationship Id="rId209" Type="http://schemas.openxmlformats.org/officeDocument/2006/relationships/image" Target="../media/image1545.png"/><Relationship Id="rId190" Type="http://schemas.openxmlformats.org/officeDocument/2006/relationships/image" Target="../media/image1526.png"/><Relationship Id="rId204" Type="http://schemas.openxmlformats.org/officeDocument/2006/relationships/image" Target="../media/image1540.png"/><Relationship Id="rId220" Type="http://schemas.openxmlformats.org/officeDocument/2006/relationships/image" Target="../media/image1556.png"/><Relationship Id="rId225" Type="http://schemas.openxmlformats.org/officeDocument/2006/relationships/image" Target="../media/image156.png"/><Relationship Id="rId241" Type="http://schemas.openxmlformats.org/officeDocument/2006/relationships/image" Target="../media/image172.png"/><Relationship Id="rId246" Type="http://schemas.openxmlformats.org/officeDocument/2006/relationships/image" Target="../media/image177.png"/><Relationship Id="rId15" Type="http://schemas.openxmlformats.org/officeDocument/2006/relationships/image" Target="../media/image1352.png"/><Relationship Id="rId36" Type="http://schemas.openxmlformats.org/officeDocument/2006/relationships/image" Target="../media/image1372.png"/><Relationship Id="rId57" Type="http://schemas.openxmlformats.org/officeDocument/2006/relationships/image" Target="../media/image1393.png"/><Relationship Id="rId106" Type="http://schemas.openxmlformats.org/officeDocument/2006/relationships/image" Target="../media/image1442.png"/><Relationship Id="rId127" Type="http://schemas.openxmlformats.org/officeDocument/2006/relationships/image" Target="../media/image1463.png"/><Relationship Id="rId262" Type="http://schemas.openxmlformats.org/officeDocument/2006/relationships/image" Target="../media/image193.png"/><Relationship Id="rId10" Type="http://schemas.openxmlformats.org/officeDocument/2006/relationships/image" Target="../media/image1347.png"/><Relationship Id="rId31" Type="http://schemas.openxmlformats.org/officeDocument/2006/relationships/image" Target="../media/image1367.png"/><Relationship Id="rId52" Type="http://schemas.openxmlformats.org/officeDocument/2006/relationships/image" Target="../media/image1388.png"/><Relationship Id="rId73" Type="http://schemas.openxmlformats.org/officeDocument/2006/relationships/image" Target="../media/image1409.png"/><Relationship Id="rId78" Type="http://schemas.openxmlformats.org/officeDocument/2006/relationships/image" Target="../media/image1414.png"/><Relationship Id="rId94" Type="http://schemas.openxmlformats.org/officeDocument/2006/relationships/image" Target="../media/image1430.png"/><Relationship Id="rId99" Type="http://schemas.openxmlformats.org/officeDocument/2006/relationships/image" Target="../media/image1435.png"/><Relationship Id="rId101" Type="http://schemas.openxmlformats.org/officeDocument/2006/relationships/image" Target="../media/image1437.png"/><Relationship Id="rId122" Type="http://schemas.openxmlformats.org/officeDocument/2006/relationships/image" Target="../media/image1458.png"/><Relationship Id="rId143" Type="http://schemas.openxmlformats.org/officeDocument/2006/relationships/image" Target="../media/image1479.png"/><Relationship Id="rId148" Type="http://schemas.openxmlformats.org/officeDocument/2006/relationships/image" Target="../media/image1484.png"/><Relationship Id="rId164" Type="http://schemas.openxmlformats.org/officeDocument/2006/relationships/image" Target="../media/image1500.png"/><Relationship Id="rId169" Type="http://schemas.openxmlformats.org/officeDocument/2006/relationships/image" Target="../media/image1505.png"/><Relationship Id="rId185" Type="http://schemas.openxmlformats.org/officeDocument/2006/relationships/image" Target="../media/image1521.png"/><Relationship Id="rId4" Type="http://schemas.openxmlformats.org/officeDocument/2006/relationships/image" Target="../media/image1342.png"/><Relationship Id="rId9" Type="http://schemas.openxmlformats.org/officeDocument/2006/relationships/image" Target="../media/image1346.png"/><Relationship Id="rId180" Type="http://schemas.openxmlformats.org/officeDocument/2006/relationships/image" Target="../media/image1516.png"/><Relationship Id="rId210" Type="http://schemas.openxmlformats.org/officeDocument/2006/relationships/image" Target="../media/image1546.png"/><Relationship Id="rId215" Type="http://schemas.openxmlformats.org/officeDocument/2006/relationships/image" Target="../media/image1551.png"/><Relationship Id="rId236" Type="http://schemas.openxmlformats.org/officeDocument/2006/relationships/image" Target="../media/image167.png"/><Relationship Id="rId257" Type="http://schemas.openxmlformats.org/officeDocument/2006/relationships/image" Target="../media/image188.png"/><Relationship Id="rId26" Type="http://schemas.openxmlformats.org/officeDocument/2006/relationships/image" Target="../media/image29.png"/><Relationship Id="rId231" Type="http://schemas.openxmlformats.org/officeDocument/2006/relationships/image" Target="../media/image162.png"/><Relationship Id="rId252" Type="http://schemas.openxmlformats.org/officeDocument/2006/relationships/image" Target="../media/image183.png"/><Relationship Id="rId47" Type="http://schemas.openxmlformats.org/officeDocument/2006/relationships/image" Target="../media/image1383.png"/><Relationship Id="rId68" Type="http://schemas.openxmlformats.org/officeDocument/2006/relationships/image" Target="../media/image1404.png"/><Relationship Id="rId89" Type="http://schemas.openxmlformats.org/officeDocument/2006/relationships/image" Target="../media/image1425.png"/><Relationship Id="rId112" Type="http://schemas.openxmlformats.org/officeDocument/2006/relationships/image" Target="../media/image1448.png"/><Relationship Id="rId133" Type="http://schemas.openxmlformats.org/officeDocument/2006/relationships/image" Target="../media/image1469.png"/><Relationship Id="rId154" Type="http://schemas.openxmlformats.org/officeDocument/2006/relationships/image" Target="../media/image1490.png"/><Relationship Id="rId175" Type="http://schemas.openxmlformats.org/officeDocument/2006/relationships/image" Target="../media/image1511.png"/><Relationship Id="rId196" Type="http://schemas.openxmlformats.org/officeDocument/2006/relationships/image" Target="../media/image1532.png"/><Relationship Id="rId200" Type="http://schemas.openxmlformats.org/officeDocument/2006/relationships/image" Target="../media/image1536.png"/><Relationship Id="rId16" Type="http://schemas.openxmlformats.org/officeDocument/2006/relationships/image" Target="../media/image1353.png"/><Relationship Id="rId221" Type="http://schemas.openxmlformats.org/officeDocument/2006/relationships/image" Target="../media/image1557.png"/><Relationship Id="rId242" Type="http://schemas.openxmlformats.org/officeDocument/2006/relationships/image" Target="../media/image173.png"/><Relationship Id="rId263" Type="http://schemas.openxmlformats.org/officeDocument/2006/relationships/image" Target="../media/image194.png"/><Relationship Id="rId37" Type="http://schemas.openxmlformats.org/officeDocument/2006/relationships/image" Target="../media/image1373.png"/><Relationship Id="rId58" Type="http://schemas.openxmlformats.org/officeDocument/2006/relationships/image" Target="../media/image1394.png"/><Relationship Id="rId79" Type="http://schemas.openxmlformats.org/officeDocument/2006/relationships/image" Target="../media/image1415.png"/><Relationship Id="rId102" Type="http://schemas.openxmlformats.org/officeDocument/2006/relationships/image" Target="../media/image1438.png"/><Relationship Id="rId123" Type="http://schemas.openxmlformats.org/officeDocument/2006/relationships/image" Target="../media/image1459.png"/><Relationship Id="rId144" Type="http://schemas.openxmlformats.org/officeDocument/2006/relationships/image" Target="../media/image1480.png"/><Relationship Id="rId90" Type="http://schemas.openxmlformats.org/officeDocument/2006/relationships/image" Target="../media/image1426.png"/><Relationship Id="rId165" Type="http://schemas.openxmlformats.org/officeDocument/2006/relationships/image" Target="../media/image1501.png"/><Relationship Id="rId186" Type="http://schemas.openxmlformats.org/officeDocument/2006/relationships/image" Target="../media/image1522.png"/><Relationship Id="rId211" Type="http://schemas.openxmlformats.org/officeDocument/2006/relationships/image" Target="../media/image1547.png"/><Relationship Id="rId232" Type="http://schemas.openxmlformats.org/officeDocument/2006/relationships/image" Target="../media/image163.png"/><Relationship Id="rId253" Type="http://schemas.openxmlformats.org/officeDocument/2006/relationships/image" Target="../media/image184.png"/><Relationship Id="rId27" Type="http://schemas.openxmlformats.org/officeDocument/2006/relationships/image" Target="../media/image1363.png"/><Relationship Id="rId48" Type="http://schemas.openxmlformats.org/officeDocument/2006/relationships/image" Target="../media/image1384.png"/><Relationship Id="rId69" Type="http://schemas.openxmlformats.org/officeDocument/2006/relationships/image" Target="../media/image1405.png"/><Relationship Id="rId113" Type="http://schemas.openxmlformats.org/officeDocument/2006/relationships/image" Target="../media/image1449.png"/><Relationship Id="rId134" Type="http://schemas.openxmlformats.org/officeDocument/2006/relationships/image" Target="../media/image1470.png"/><Relationship Id="rId80" Type="http://schemas.openxmlformats.org/officeDocument/2006/relationships/image" Target="../media/image1416.png"/><Relationship Id="rId155" Type="http://schemas.openxmlformats.org/officeDocument/2006/relationships/image" Target="../media/image1491.png"/><Relationship Id="rId176" Type="http://schemas.openxmlformats.org/officeDocument/2006/relationships/image" Target="../media/image1512.png"/><Relationship Id="rId197" Type="http://schemas.openxmlformats.org/officeDocument/2006/relationships/image" Target="../media/image1533.png"/><Relationship Id="rId201" Type="http://schemas.openxmlformats.org/officeDocument/2006/relationships/image" Target="../media/image1537.png"/><Relationship Id="rId222" Type="http://schemas.openxmlformats.org/officeDocument/2006/relationships/image" Target="../media/image1558.png"/><Relationship Id="rId243" Type="http://schemas.openxmlformats.org/officeDocument/2006/relationships/image" Target="../media/image174.png"/><Relationship Id="rId264" Type="http://schemas.openxmlformats.org/officeDocument/2006/relationships/image" Target="../media/image195.png"/><Relationship Id="rId17" Type="http://schemas.openxmlformats.org/officeDocument/2006/relationships/image" Target="../media/image1354.png"/><Relationship Id="rId38" Type="http://schemas.openxmlformats.org/officeDocument/2006/relationships/image" Target="../media/image1374.png"/><Relationship Id="rId59" Type="http://schemas.openxmlformats.org/officeDocument/2006/relationships/image" Target="../media/image1395.png"/><Relationship Id="rId103" Type="http://schemas.openxmlformats.org/officeDocument/2006/relationships/image" Target="../media/image1439.png"/><Relationship Id="rId124" Type="http://schemas.openxmlformats.org/officeDocument/2006/relationships/image" Target="../media/image1460.png"/><Relationship Id="rId70" Type="http://schemas.openxmlformats.org/officeDocument/2006/relationships/image" Target="../media/image1406.png"/><Relationship Id="rId91" Type="http://schemas.openxmlformats.org/officeDocument/2006/relationships/image" Target="../media/image1427.png"/><Relationship Id="rId145" Type="http://schemas.openxmlformats.org/officeDocument/2006/relationships/image" Target="../media/image1481.png"/><Relationship Id="rId166" Type="http://schemas.openxmlformats.org/officeDocument/2006/relationships/image" Target="../media/image1502.png"/><Relationship Id="rId187" Type="http://schemas.openxmlformats.org/officeDocument/2006/relationships/image" Target="../media/image15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112" Type="http://schemas.openxmlformats.org/officeDocument/2006/relationships/image" Target="../media/image114.png"/><Relationship Id="rId133" Type="http://schemas.openxmlformats.org/officeDocument/2006/relationships/image" Target="../media/image135.png"/><Relationship Id="rId138" Type="http://schemas.openxmlformats.org/officeDocument/2006/relationships/image" Target="../media/image140.png"/><Relationship Id="rId154" Type="http://schemas.openxmlformats.org/officeDocument/2006/relationships/image" Target="../media/image156.png"/><Relationship Id="rId159" Type="http://schemas.openxmlformats.org/officeDocument/2006/relationships/image" Target="../media/image161.png"/><Relationship Id="rId175" Type="http://schemas.openxmlformats.org/officeDocument/2006/relationships/image" Target="../media/image177.png"/><Relationship Id="rId170" Type="http://schemas.openxmlformats.org/officeDocument/2006/relationships/image" Target="../media/image172.png"/><Relationship Id="rId191" Type="http://schemas.openxmlformats.org/officeDocument/2006/relationships/image" Target="../media/image193.png"/><Relationship Id="rId16" Type="http://schemas.openxmlformats.org/officeDocument/2006/relationships/image" Target="../media/image18.png"/><Relationship Id="rId107" Type="http://schemas.openxmlformats.org/officeDocument/2006/relationships/image" Target="../media/image109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102" Type="http://schemas.openxmlformats.org/officeDocument/2006/relationships/image" Target="../media/image104.png"/><Relationship Id="rId123" Type="http://schemas.openxmlformats.org/officeDocument/2006/relationships/image" Target="../media/image125.png"/><Relationship Id="rId128" Type="http://schemas.openxmlformats.org/officeDocument/2006/relationships/image" Target="../media/image130.png"/><Relationship Id="rId144" Type="http://schemas.openxmlformats.org/officeDocument/2006/relationships/image" Target="../media/image146.png"/><Relationship Id="rId149" Type="http://schemas.openxmlformats.org/officeDocument/2006/relationships/image" Target="../media/image151.png"/><Relationship Id="rId5" Type="http://schemas.openxmlformats.org/officeDocument/2006/relationships/image" Target="../media/image7.png"/><Relationship Id="rId90" Type="http://schemas.openxmlformats.org/officeDocument/2006/relationships/image" Target="../media/image92.png"/><Relationship Id="rId95" Type="http://schemas.openxmlformats.org/officeDocument/2006/relationships/image" Target="../media/image97.png"/><Relationship Id="rId160" Type="http://schemas.openxmlformats.org/officeDocument/2006/relationships/image" Target="../media/image162.png"/><Relationship Id="rId165" Type="http://schemas.openxmlformats.org/officeDocument/2006/relationships/image" Target="../media/image167.png"/><Relationship Id="rId181" Type="http://schemas.openxmlformats.org/officeDocument/2006/relationships/image" Target="../media/image183.png"/><Relationship Id="rId186" Type="http://schemas.openxmlformats.org/officeDocument/2006/relationships/image" Target="../media/image188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113" Type="http://schemas.openxmlformats.org/officeDocument/2006/relationships/image" Target="../media/image115.png"/><Relationship Id="rId118" Type="http://schemas.openxmlformats.org/officeDocument/2006/relationships/image" Target="../media/image120.png"/><Relationship Id="rId134" Type="http://schemas.openxmlformats.org/officeDocument/2006/relationships/image" Target="../media/image136.png"/><Relationship Id="rId139" Type="http://schemas.openxmlformats.org/officeDocument/2006/relationships/image" Target="../media/image141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150" Type="http://schemas.openxmlformats.org/officeDocument/2006/relationships/image" Target="../media/image152.png"/><Relationship Id="rId155" Type="http://schemas.openxmlformats.org/officeDocument/2006/relationships/image" Target="../media/image157.png"/><Relationship Id="rId171" Type="http://schemas.openxmlformats.org/officeDocument/2006/relationships/image" Target="../media/image173.png"/><Relationship Id="rId176" Type="http://schemas.openxmlformats.org/officeDocument/2006/relationships/image" Target="../media/image178.png"/><Relationship Id="rId192" Type="http://schemas.openxmlformats.org/officeDocument/2006/relationships/image" Target="../media/image194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59" Type="http://schemas.openxmlformats.org/officeDocument/2006/relationships/image" Target="../media/image61.png"/><Relationship Id="rId103" Type="http://schemas.openxmlformats.org/officeDocument/2006/relationships/image" Target="../media/image105.png"/><Relationship Id="rId108" Type="http://schemas.openxmlformats.org/officeDocument/2006/relationships/image" Target="../media/image110.png"/><Relationship Id="rId124" Type="http://schemas.openxmlformats.org/officeDocument/2006/relationships/image" Target="../media/image126.png"/><Relationship Id="rId129" Type="http://schemas.openxmlformats.org/officeDocument/2006/relationships/image" Target="../media/image131.png"/><Relationship Id="rId54" Type="http://schemas.openxmlformats.org/officeDocument/2006/relationships/image" Target="../media/image56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40" Type="http://schemas.openxmlformats.org/officeDocument/2006/relationships/image" Target="../media/image142.png"/><Relationship Id="rId145" Type="http://schemas.openxmlformats.org/officeDocument/2006/relationships/image" Target="../media/image147.png"/><Relationship Id="rId161" Type="http://schemas.openxmlformats.org/officeDocument/2006/relationships/image" Target="../media/image163.png"/><Relationship Id="rId166" Type="http://schemas.openxmlformats.org/officeDocument/2006/relationships/image" Target="../media/image168.png"/><Relationship Id="rId182" Type="http://schemas.openxmlformats.org/officeDocument/2006/relationships/image" Target="../media/image184.png"/><Relationship Id="rId187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49" Type="http://schemas.openxmlformats.org/officeDocument/2006/relationships/image" Target="../media/image51.png"/><Relationship Id="rId114" Type="http://schemas.openxmlformats.org/officeDocument/2006/relationships/image" Target="../media/image116.png"/><Relationship Id="rId119" Type="http://schemas.openxmlformats.org/officeDocument/2006/relationships/image" Target="../media/image121.png"/><Relationship Id="rId44" Type="http://schemas.openxmlformats.org/officeDocument/2006/relationships/image" Target="../media/image46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130" Type="http://schemas.openxmlformats.org/officeDocument/2006/relationships/image" Target="../media/image132.png"/><Relationship Id="rId135" Type="http://schemas.openxmlformats.org/officeDocument/2006/relationships/image" Target="../media/image137.png"/><Relationship Id="rId151" Type="http://schemas.openxmlformats.org/officeDocument/2006/relationships/image" Target="../media/image153.png"/><Relationship Id="rId156" Type="http://schemas.openxmlformats.org/officeDocument/2006/relationships/image" Target="../media/image158.png"/><Relationship Id="rId177" Type="http://schemas.openxmlformats.org/officeDocument/2006/relationships/image" Target="../media/image179.png"/><Relationship Id="rId172" Type="http://schemas.openxmlformats.org/officeDocument/2006/relationships/image" Target="../media/image174.png"/><Relationship Id="rId193" Type="http://schemas.openxmlformats.org/officeDocument/2006/relationships/image" Target="../media/image195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109" Type="http://schemas.openxmlformats.org/officeDocument/2006/relationships/image" Target="../media/image11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104" Type="http://schemas.openxmlformats.org/officeDocument/2006/relationships/image" Target="../media/image106.png"/><Relationship Id="rId120" Type="http://schemas.openxmlformats.org/officeDocument/2006/relationships/image" Target="../media/image122.png"/><Relationship Id="rId125" Type="http://schemas.openxmlformats.org/officeDocument/2006/relationships/image" Target="../media/image127.png"/><Relationship Id="rId141" Type="http://schemas.openxmlformats.org/officeDocument/2006/relationships/image" Target="../media/image143.png"/><Relationship Id="rId146" Type="http://schemas.openxmlformats.org/officeDocument/2006/relationships/image" Target="../media/image148.png"/><Relationship Id="rId167" Type="http://schemas.openxmlformats.org/officeDocument/2006/relationships/image" Target="../media/image169.png"/><Relationship Id="rId188" Type="http://schemas.openxmlformats.org/officeDocument/2006/relationships/image" Target="../media/image190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162" Type="http://schemas.openxmlformats.org/officeDocument/2006/relationships/image" Target="../media/image164.png"/><Relationship Id="rId183" Type="http://schemas.openxmlformats.org/officeDocument/2006/relationships/image" Target="../media/image185.png"/><Relationship Id="rId2" Type="http://schemas.openxmlformats.org/officeDocument/2006/relationships/image" Target="../media/image4.png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110" Type="http://schemas.openxmlformats.org/officeDocument/2006/relationships/image" Target="../media/image112.png"/><Relationship Id="rId115" Type="http://schemas.openxmlformats.org/officeDocument/2006/relationships/image" Target="../media/image117.png"/><Relationship Id="rId131" Type="http://schemas.openxmlformats.org/officeDocument/2006/relationships/image" Target="../media/image133.png"/><Relationship Id="rId136" Type="http://schemas.openxmlformats.org/officeDocument/2006/relationships/image" Target="../media/image138.png"/><Relationship Id="rId157" Type="http://schemas.openxmlformats.org/officeDocument/2006/relationships/image" Target="../media/image159.png"/><Relationship Id="rId178" Type="http://schemas.openxmlformats.org/officeDocument/2006/relationships/image" Target="../media/image180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52" Type="http://schemas.openxmlformats.org/officeDocument/2006/relationships/image" Target="../media/image154.png"/><Relationship Id="rId173" Type="http://schemas.openxmlformats.org/officeDocument/2006/relationships/image" Target="../media/image175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8.png"/><Relationship Id="rId77" Type="http://schemas.openxmlformats.org/officeDocument/2006/relationships/image" Target="../media/image79.png"/><Relationship Id="rId100" Type="http://schemas.openxmlformats.org/officeDocument/2006/relationships/image" Target="../media/image102.png"/><Relationship Id="rId105" Type="http://schemas.openxmlformats.org/officeDocument/2006/relationships/image" Target="../media/image107.png"/><Relationship Id="rId126" Type="http://schemas.openxmlformats.org/officeDocument/2006/relationships/image" Target="../media/image128.png"/><Relationship Id="rId147" Type="http://schemas.openxmlformats.org/officeDocument/2006/relationships/image" Target="../media/image149.png"/><Relationship Id="rId168" Type="http://schemas.openxmlformats.org/officeDocument/2006/relationships/image" Target="../media/image17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Relationship Id="rId121" Type="http://schemas.openxmlformats.org/officeDocument/2006/relationships/image" Target="../media/image123.png"/><Relationship Id="rId142" Type="http://schemas.openxmlformats.org/officeDocument/2006/relationships/image" Target="../media/image144.png"/><Relationship Id="rId163" Type="http://schemas.openxmlformats.org/officeDocument/2006/relationships/image" Target="../media/image165.png"/><Relationship Id="rId184" Type="http://schemas.openxmlformats.org/officeDocument/2006/relationships/image" Target="../media/image186.png"/><Relationship Id="rId189" Type="http://schemas.openxmlformats.org/officeDocument/2006/relationships/image" Target="../media/image191.png"/><Relationship Id="rId3" Type="http://schemas.openxmlformats.org/officeDocument/2006/relationships/image" Target="../media/image5.png"/><Relationship Id="rId25" Type="http://schemas.openxmlformats.org/officeDocument/2006/relationships/image" Target="../media/image27.png"/><Relationship Id="rId46" Type="http://schemas.openxmlformats.org/officeDocument/2006/relationships/image" Target="../media/image48.png"/><Relationship Id="rId67" Type="http://schemas.openxmlformats.org/officeDocument/2006/relationships/image" Target="../media/image69.png"/><Relationship Id="rId116" Type="http://schemas.openxmlformats.org/officeDocument/2006/relationships/image" Target="../media/image118.png"/><Relationship Id="rId137" Type="http://schemas.openxmlformats.org/officeDocument/2006/relationships/image" Target="../media/image139.png"/><Relationship Id="rId158" Type="http://schemas.openxmlformats.org/officeDocument/2006/relationships/image" Target="../media/image160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62" Type="http://schemas.openxmlformats.org/officeDocument/2006/relationships/image" Target="../media/image64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111" Type="http://schemas.openxmlformats.org/officeDocument/2006/relationships/image" Target="../media/image113.png"/><Relationship Id="rId132" Type="http://schemas.openxmlformats.org/officeDocument/2006/relationships/image" Target="../media/image134.png"/><Relationship Id="rId153" Type="http://schemas.openxmlformats.org/officeDocument/2006/relationships/image" Target="../media/image155.png"/><Relationship Id="rId174" Type="http://schemas.openxmlformats.org/officeDocument/2006/relationships/image" Target="../media/image176.png"/><Relationship Id="rId179" Type="http://schemas.openxmlformats.org/officeDocument/2006/relationships/image" Target="../media/image181.png"/><Relationship Id="rId190" Type="http://schemas.openxmlformats.org/officeDocument/2006/relationships/image" Target="../media/image192.png"/><Relationship Id="rId15" Type="http://schemas.openxmlformats.org/officeDocument/2006/relationships/image" Target="../media/image17.png"/><Relationship Id="rId36" Type="http://schemas.openxmlformats.org/officeDocument/2006/relationships/image" Target="../media/image38.png"/><Relationship Id="rId57" Type="http://schemas.openxmlformats.org/officeDocument/2006/relationships/image" Target="../media/image59.png"/><Relationship Id="rId106" Type="http://schemas.openxmlformats.org/officeDocument/2006/relationships/image" Target="../media/image108.png"/><Relationship Id="rId127" Type="http://schemas.openxmlformats.org/officeDocument/2006/relationships/image" Target="../media/image12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52" Type="http://schemas.openxmlformats.org/officeDocument/2006/relationships/image" Target="../media/image54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94" Type="http://schemas.openxmlformats.org/officeDocument/2006/relationships/image" Target="../media/image96.png"/><Relationship Id="rId99" Type="http://schemas.openxmlformats.org/officeDocument/2006/relationships/image" Target="../media/image101.png"/><Relationship Id="rId101" Type="http://schemas.openxmlformats.org/officeDocument/2006/relationships/image" Target="../media/image103.png"/><Relationship Id="rId122" Type="http://schemas.openxmlformats.org/officeDocument/2006/relationships/image" Target="../media/image124.png"/><Relationship Id="rId143" Type="http://schemas.openxmlformats.org/officeDocument/2006/relationships/image" Target="../media/image145.png"/><Relationship Id="rId148" Type="http://schemas.openxmlformats.org/officeDocument/2006/relationships/image" Target="../media/image150.png"/><Relationship Id="rId164" Type="http://schemas.openxmlformats.org/officeDocument/2006/relationships/image" Target="../media/image166.png"/><Relationship Id="rId169" Type="http://schemas.openxmlformats.org/officeDocument/2006/relationships/image" Target="../media/image171.png"/><Relationship Id="rId185" Type="http://schemas.openxmlformats.org/officeDocument/2006/relationships/image" Target="../media/image18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80" Type="http://schemas.openxmlformats.org/officeDocument/2006/relationships/image" Target="../media/image182.png"/><Relationship Id="rId26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10" Type="http://schemas.openxmlformats.org/officeDocument/2006/relationships/image" Target="../media/image163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9.png"/><Relationship Id="rId117" Type="http://schemas.openxmlformats.org/officeDocument/2006/relationships/image" Target="../media/image309.png"/><Relationship Id="rId21" Type="http://schemas.openxmlformats.org/officeDocument/2006/relationships/image" Target="../media/image214.png"/><Relationship Id="rId42" Type="http://schemas.openxmlformats.org/officeDocument/2006/relationships/image" Target="../media/image235.png"/><Relationship Id="rId47" Type="http://schemas.openxmlformats.org/officeDocument/2006/relationships/image" Target="../media/image240.png"/><Relationship Id="rId63" Type="http://schemas.openxmlformats.org/officeDocument/2006/relationships/image" Target="../media/image256.png"/><Relationship Id="rId68" Type="http://schemas.openxmlformats.org/officeDocument/2006/relationships/image" Target="../media/image261.png"/><Relationship Id="rId84" Type="http://schemas.openxmlformats.org/officeDocument/2006/relationships/image" Target="../media/image277.png"/><Relationship Id="rId89" Type="http://schemas.openxmlformats.org/officeDocument/2006/relationships/image" Target="../media/image282.png"/><Relationship Id="rId112" Type="http://schemas.openxmlformats.org/officeDocument/2006/relationships/image" Target="../media/image304.png"/><Relationship Id="rId133" Type="http://schemas.openxmlformats.org/officeDocument/2006/relationships/image" Target="../media/image325.png"/><Relationship Id="rId138" Type="http://schemas.openxmlformats.org/officeDocument/2006/relationships/image" Target="../media/image330.png"/><Relationship Id="rId154" Type="http://schemas.openxmlformats.org/officeDocument/2006/relationships/image" Target="../media/image164.png"/><Relationship Id="rId159" Type="http://schemas.openxmlformats.org/officeDocument/2006/relationships/image" Target="../media/image29.png"/><Relationship Id="rId175" Type="http://schemas.openxmlformats.org/officeDocument/2006/relationships/image" Target="../media/image184.png"/><Relationship Id="rId170" Type="http://schemas.openxmlformats.org/officeDocument/2006/relationships/image" Target="../media/image179.png"/><Relationship Id="rId16" Type="http://schemas.openxmlformats.org/officeDocument/2006/relationships/image" Target="../media/image209.png"/><Relationship Id="rId107" Type="http://schemas.openxmlformats.org/officeDocument/2006/relationships/image" Target="../media/image299.png"/><Relationship Id="rId11" Type="http://schemas.openxmlformats.org/officeDocument/2006/relationships/image" Target="../media/image204.png"/><Relationship Id="rId32" Type="http://schemas.openxmlformats.org/officeDocument/2006/relationships/image" Target="../media/image225.png"/><Relationship Id="rId37" Type="http://schemas.openxmlformats.org/officeDocument/2006/relationships/image" Target="../media/image230.png"/><Relationship Id="rId53" Type="http://schemas.openxmlformats.org/officeDocument/2006/relationships/image" Target="../media/image246.png"/><Relationship Id="rId58" Type="http://schemas.openxmlformats.org/officeDocument/2006/relationships/image" Target="../media/image251.png"/><Relationship Id="rId74" Type="http://schemas.openxmlformats.org/officeDocument/2006/relationships/image" Target="../media/image267.png"/><Relationship Id="rId79" Type="http://schemas.openxmlformats.org/officeDocument/2006/relationships/image" Target="../media/image272.png"/><Relationship Id="rId102" Type="http://schemas.openxmlformats.org/officeDocument/2006/relationships/image" Target="../media/image294.png"/><Relationship Id="rId123" Type="http://schemas.openxmlformats.org/officeDocument/2006/relationships/image" Target="../media/image315.png"/><Relationship Id="rId128" Type="http://schemas.openxmlformats.org/officeDocument/2006/relationships/image" Target="../media/image320.png"/><Relationship Id="rId144" Type="http://schemas.openxmlformats.org/officeDocument/2006/relationships/image" Target="../media/image335.png"/><Relationship Id="rId149" Type="http://schemas.openxmlformats.org/officeDocument/2006/relationships/image" Target="../media/image159.png"/><Relationship Id="rId5" Type="http://schemas.openxmlformats.org/officeDocument/2006/relationships/image" Target="../media/image198.png"/><Relationship Id="rId90" Type="http://schemas.openxmlformats.org/officeDocument/2006/relationships/image" Target="../media/image283.png"/><Relationship Id="rId95" Type="http://schemas.openxmlformats.org/officeDocument/2006/relationships/image" Target="../media/image288.png"/><Relationship Id="rId160" Type="http://schemas.openxmlformats.org/officeDocument/2006/relationships/image" Target="../media/image169.png"/><Relationship Id="rId165" Type="http://schemas.openxmlformats.org/officeDocument/2006/relationships/image" Target="../media/image174.png"/><Relationship Id="rId181" Type="http://schemas.openxmlformats.org/officeDocument/2006/relationships/image" Target="../media/image190.png"/><Relationship Id="rId186" Type="http://schemas.openxmlformats.org/officeDocument/2006/relationships/image" Target="../media/image195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43" Type="http://schemas.openxmlformats.org/officeDocument/2006/relationships/image" Target="../media/image236.png"/><Relationship Id="rId48" Type="http://schemas.openxmlformats.org/officeDocument/2006/relationships/image" Target="../media/image241.png"/><Relationship Id="rId64" Type="http://schemas.openxmlformats.org/officeDocument/2006/relationships/image" Target="../media/image257.png"/><Relationship Id="rId69" Type="http://schemas.openxmlformats.org/officeDocument/2006/relationships/image" Target="../media/image262.png"/><Relationship Id="rId113" Type="http://schemas.openxmlformats.org/officeDocument/2006/relationships/image" Target="../media/image305.png"/><Relationship Id="rId118" Type="http://schemas.openxmlformats.org/officeDocument/2006/relationships/image" Target="../media/image310.png"/><Relationship Id="rId134" Type="http://schemas.openxmlformats.org/officeDocument/2006/relationships/image" Target="../media/image326.png"/><Relationship Id="rId139" Type="http://schemas.openxmlformats.org/officeDocument/2006/relationships/image" Target="../media/image331.png"/><Relationship Id="rId80" Type="http://schemas.openxmlformats.org/officeDocument/2006/relationships/image" Target="../media/image273.png"/><Relationship Id="rId85" Type="http://schemas.openxmlformats.org/officeDocument/2006/relationships/image" Target="../media/image278.png"/><Relationship Id="rId150" Type="http://schemas.openxmlformats.org/officeDocument/2006/relationships/image" Target="../media/image160.png"/><Relationship Id="rId155" Type="http://schemas.openxmlformats.org/officeDocument/2006/relationships/image" Target="../media/image165.png"/><Relationship Id="rId171" Type="http://schemas.openxmlformats.org/officeDocument/2006/relationships/image" Target="../media/image180.png"/><Relationship Id="rId176" Type="http://schemas.openxmlformats.org/officeDocument/2006/relationships/image" Target="../media/image185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33" Type="http://schemas.openxmlformats.org/officeDocument/2006/relationships/image" Target="../media/image226.png"/><Relationship Id="rId38" Type="http://schemas.openxmlformats.org/officeDocument/2006/relationships/image" Target="../media/image231.png"/><Relationship Id="rId59" Type="http://schemas.openxmlformats.org/officeDocument/2006/relationships/image" Target="../media/image252.png"/><Relationship Id="rId103" Type="http://schemas.openxmlformats.org/officeDocument/2006/relationships/image" Target="../media/image295.png"/><Relationship Id="rId108" Type="http://schemas.openxmlformats.org/officeDocument/2006/relationships/image" Target="../media/image300.png"/><Relationship Id="rId124" Type="http://schemas.openxmlformats.org/officeDocument/2006/relationships/image" Target="../media/image316.png"/><Relationship Id="rId129" Type="http://schemas.openxmlformats.org/officeDocument/2006/relationships/image" Target="../media/image321.png"/><Relationship Id="rId54" Type="http://schemas.openxmlformats.org/officeDocument/2006/relationships/image" Target="../media/image247.png"/><Relationship Id="rId70" Type="http://schemas.openxmlformats.org/officeDocument/2006/relationships/image" Target="../media/image263.png"/><Relationship Id="rId75" Type="http://schemas.openxmlformats.org/officeDocument/2006/relationships/image" Target="../media/image268.png"/><Relationship Id="rId91" Type="http://schemas.openxmlformats.org/officeDocument/2006/relationships/image" Target="../media/image284.png"/><Relationship Id="rId96" Type="http://schemas.openxmlformats.org/officeDocument/2006/relationships/oleObject" Target="../embeddings/oleObject2.bin"/><Relationship Id="rId140" Type="http://schemas.openxmlformats.org/officeDocument/2006/relationships/image" Target="../media/image332.png"/><Relationship Id="rId145" Type="http://schemas.openxmlformats.org/officeDocument/2006/relationships/image" Target="../media/image155.png"/><Relationship Id="rId161" Type="http://schemas.openxmlformats.org/officeDocument/2006/relationships/image" Target="../media/image170.png"/><Relationship Id="rId166" Type="http://schemas.openxmlformats.org/officeDocument/2006/relationships/image" Target="../media/image175.png"/><Relationship Id="rId18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49" Type="http://schemas.openxmlformats.org/officeDocument/2006/relationships/image" Target="../media/image242.png"/><Relationship Id="rId114" Type="http://schemas.openxmlformats.org/officeDocument/2006/relationships/image" Target="../media/image306.png"/><Relationship Id="rId119" Type="http://schemas.openxmlformats.org/officeDocument/2006/relationships/image" Target="../media/image311.png"/><Relationship Id="rId44" Type="http://schemas.openxmlformats.org/officeDocument/2006/relationships/image" Target="../media/image237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81" Type="http://schemas.openxmlformats.org/officeDocument/2006/relationships/image" Target="../media/image274.png"/><Relationship Id="rId86" Type="http://schemas.openxmlformats.org/officeDocument/2006/relationships/image" Target="../media/image279.png"/><Relationship Id="rId130" Type="http://schemas.openxmlformats.org/officeDocument/2006/relationships/image" Target="../media/image322.png"/><Relationship Id="rId135" Type="http://schemas.openxmlformats.org/officeDocument/2006/relationships/image" Target="../media/image327.png"/><Relationship Id="rId151" Type="http://schemas.openxmlformats.org/officeDocument/2006/relationships/image" Target="../media/image161.png"/><Relationship Id="rId156" Type="http://schemas.openxmlformats.org/officeDocument/2006/relationships/image" Target="../media/image166.png"/><Relationship Id="rId177" Type="http://schemas.openxmlformats.org/officeDocument/2006/relationships/image" Target="../media/image186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72" Type="http://schemas.openxmlformats.org/officeDocument/2006/relationships/image" Target="../media/image181.png"/><Relationship Id="rId180" Type="http://schemas.openxmlformats.org/officeDocument/2006/relationships/image" Target="../media/image189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9" Type="http://schemas.openxmlformats.org/officeDocument/2006/relationships/image" Target="../media/image232.png"/><Relationship Id="rId109" Type="http://schemas.openxmlformats.org/officeDocument/2006/relationships/image" Target="../media/image301.png"/><Relationship Id="rId34" Type="http://schemas.openxmlformats.org/officeDocument/2006/relationships/image" Target="../media/image227.png"/><Relationship Id="rId50" Type="http://schemas.openxmlformats.org/officeDocument/2006/relationships/image" Target="../media/image243.png"/><Relationship Id="rId55" Type="http://schemas.openxmlformats.org/officeDocument/2006/relationships/image" Target="../media/image248.png"/><Relationship Id="rId76" Type="http://schemas.openxmlformats.org/officeDocument/2006/relationships/image" Target="../media/image269.png"/><Relationship Id="rId97" Type="http://schemas.openxmlformats.org/officeDocument/2006/relationships/image" Target="../media/image289.png"/><Relationship Id="rId104" Type="http://schemas.openxmlformats.org/officeDocument/2006/relationships/image" Target="../media/image296.png"/><Relationship Id="rId120" Type="http://schemas.openxmlformats.org/officeDocument/2006/relationships/image" Target="../media/image312.png"/><Relationship Id="rId125" Type="http://schemas.openxmlformats.org/officeDocument/2006/relationships/image" Target="../media/image317.png"/><Relationship Id="rId141" Type="http://schemas.openxmlformats.org/officeDocument/2006/relationships/image" Target="../media/image333.png"/><Relationship Id="rId146" Type="http://schemas.openxmlformats.org/officeDocument/2006/relationships/image" Target="../media/image156.png"/><Relationship Id="rId167" Type="http://schemas.openxmlformats.org/officeDocument/2006/relationships/image" Target="../media/image176.png"/><Relationship Id="rId7" Type="http://schemas.openxmlformats.org/officeDocument/2006/relationships/image" Target="../media/image200.png"/><Relationship Id="rId71" Type="http://schemas.openxmlformats.org/officeDocument/2006/relationships/image" Target="../media/image264.png"/><Relationship Id="rId92" Type="http://schemas.openxmlformats.org/officeDocument/2006/relationships/image" Target="../media/image285.png"/><Relationship Id="rId162" Type="http://schemas.openxmlformats.org/officeDocument/2006/relationships/image" Target="../media/image171.png"/><Relationship Id="rId183" Type="http://schemas.openxmlformats.org/officeDocument/2006/relationships/image" Target="../media/image192.png"/><Relationship Id="rId2" Type="http://schemas.openxmlformats.org/officeDocument/2006/relationships/oleObject" Target="../embeddings/oleObject1.bin"/><Relationship Id="rId29" Type="http://schemas.openxmlformats.org/officeDocument/2006/relationships/image" Target="../media/image222.png"/><Relationship Id="rId24" Type="http://schemas.openxmlformats.org/officeDocument/2006/relationships/image" Target="../media/image217.png"/><Relationship Id="rId40" Type="http://schemas.openxmlformats.org/officeDocument/2006/relationships/image" Target="../media/image233.png"/><Relationship Id="rId45" Type="http://schemas.openxmlformats.org/officeDocument/2006/relationships/image" Target="../media/image238.png"/><Relationship Id="rId66" Type="http://schemas.openxmlformats.org/officeDocument/2006/relationships/image" Target="../media/image259.png"/><Relationship Id="rId87" Type="http://schemas.openxmlformats.org/officeDocument/2006/relationships/image" Target="../media/image280.png"/><Relationship Id="rId110" Type="http://schemas.openxmlformats.org/officeDocument/2006/relationships/image" Target="../media/image302.png"/><Relationship Id="rId115" Type="http://schemas.openxmlformats.org/officeDocument/2006/relationships/image" Target="../media/image307.png"/><Relationship Id="rId131" Type="http://schemas.openxmlformats.org/officeDocument/2006/relationships/image" Target="../media/image323.png"/><Relationship Id="rId136" Type="http://schemas.openxmlformats.org/officeDocument/2006/relationships/image" Target="../media/image328.png"/><Relationship Id="rId157" Type="http://schemas.openxmlformats.org/officeDocument/2006/relationships/image" Target="../media/image167.png"/><Relationship Id="rId178" Type="http://schemas.openxmlformats.org/officeDocument/2006/relationships/image" Target="../media/image187.png"/><Relationship Id="rId61" Type="http://schemas.openxmlformats.org/officeDocument/2006/relationships/image" Target="../media/image254.png"/><Relationship Id="rId82" Type="http://schemas.openxmlformats.org/officeDocument/2006/relationships/image" Target="../media/image275.png"/><Relationship Id="rId152" Type="http://schemas.openxmlformats.org/officeDocument/2006/relationships/image" Target="../media/image162.png"/><Relationship Id="rId173" Type="http://schemas.openxmlformats.org/officeDocument/2006/relationships/image" Target="../media/image182.png"/><Relationship Id="rId19" Type="http://schemas.openxmlformats.org/officeDocument/2006/relationships/image" Target="../media/image212.png"/><Relationship Id="rId14" Type="http://schemas.openxmlformats.org/officeDocument/2006/relationships/image" Target="../media/image207.png"/><Relationship Id="rId30" Type="http://schemas.openxmlformats.org/officeDocument/2006/relationships/image" Target="../media/image223.png"/><Relationship Id="rId35" Type="http://schemas.openxmlformats.org/officeDocument/2006/relationships/image" Target="../media/image228.png"/><Relationship Id="rId56" Type="http://schemas.openxmlformats.org/officeDocument/2006/relationships/image" Target="../media/image249.png"/><Relationship Id="rId77" Type="http://schemas.openxmlformats.org/officeDocument/2006/relationships/image" Target="../media/image270.png"/><Relationship Id="rId100" Type="http://schemas.openxmlformats.org/officeDocument/2006/relationships/image" Target="../media/image292.png"/><Relationship Id="rId105" Type="http://schemas.openxmlformats.org/officeDocument/2006/relationships/image" Target="../media/image297.png"/><Relationship Id="rId126" Type="http://schemas.openxmlformats.org/officeDocument/2006/relationships/image" Target="../media/image318.png"/><Relationship Id="rId147" Type="http://schemas.openxmlformats.org/officeDocument/2006/relationships/image" Target="../media/image157.png"/><Relationship Id="rId168" Type="http://schemas.openxmlformats.org/officeDocument/2006/relationships/image" Target="../media/image177.png"/><Relationship Id="rId8" Type="http://schemas.openxmlformats.org/officeDocument/2006/relationships/image" Target="../media/image201.png"/><Relationship Id="rId51" Type="http://schemas.openxmlformats.org/officeDocument/2006/relationships/image" Target="../media/image244.png"/><Relationship Id="rId72" Type="http://schemas.openxmlformats.org/officeDocument/2006/relationships/image" Target="../media/image265.png"/><Relationship Id="rId93" Type="http://schemas.openxmlformats.org/officeDocument/2006/relationships/image" Target="../media/image286.png"/><Relationship Id="rId98" Type="http://schemas.openxmlformats.org/officeDocument/2006/relationships/image" Target="../media/image290.png"/><Relationship Id="rId121" Type="http://schemas.openxmlformats.org/officeDocument/2006/relationships/image" Target="../media/image313.png"/><Relationship Id="rId142" Type="http://schemas.openxmlformats.org/officeDocument/2006/relationships/oleObject" Target="../embeddings/oleObject3.bin"/><Relationship Id="rId163" Type="http://schemas.openxmlformats.org/officeDocument/2006/relationships/image" Target="../media/image172.png"/><Relationship Id="rId184" Type="http://schemas.openxmlformats.org/officeDocument/2006/relationships/image" Target="../media/image193.png"/><Relationship Id="rId3" Type="http://schemas.openxmlformats.org/officeDocument/2006/relationships/image" Target="../media/image196.png"/><Relationship Id="rId25" Type="http://schemas.openxmlformats.org/officeDocument/2006/relationships/image" Target="../media/image218.png"/><Relationship Id="rId46" Type="http://schemas.openxmlformats.org/officeDocument/2006/relationships/image" Target="../media/image239.png"/><Relationship Id="rId67" Type="http://schemas.openxmlformats.org/officeDocument/2006/relationships/image" Target="../media/image260.png"/><Relationship Id="rId116" Type="http://schemas.openxmlformats.org/officeDocument/2006/relationships/image" Target="../media/image308.png"/><Relationship Id="rId137" Type="http://schemas.openxmlformats.org/officeDocument/2006/relationships/image" Target="../media/image329.png"/><Relationship Id="rId158" Type="http://schemas.openxmlformats.org/officeDocument/2006/relationships/image" Target="../media/image168.png"/><Relationship Id="rId20" Type="http://schemas.openxmlformats.org/officeDocument/2006/relationships/image" Target="../media/image213.png"/><Relationship Id="rId41" Type="http://schemas.openxmlformats.org/officeDocument/2006/relationships/image" Target="../media/image234.png"/><Relationship Id="rId62" Type="http://schemas.openxmlformats.org/officeDocument/2006/relationships/image" Target="../media/image255.png"/><Relationship Id="rId83" Type="http://schemas.openxmlformats.org/officeDocument/2006/relationships/image" Target="../media/image276.png"/><Relationship Id="rId88" Type="http://schemas.openxmlformats.org/officeDocument/2006/relationships/image" Target="../media/image281.png"/><Relationship Id="rId111" Type="http://schemas.openxmlformats.org/officeDocument/2006/relationships/image" Target="../media/image303.png"/><Relationship Id="rId132" Type="http://schemas.openxmlformats.org/officeDocument/2006/relationships/image" Target="../media/image324.png"/><Relationship Id="rId153" Type="http://schemas.openxmlformats.org/officeDocument/2006/relationships/image" Target="../media/image163.png"/><Relationship Id="rId174" Type="http://schemas.openxmlformats.org/officeDocument/2006/relationships/image" Target="../media/image183.png"/><Relationship Id="rId179" Type="http://schemas.openxmlformats.org/officeDocument/2006/relationships/image" Target="../media/image188.png"/><Relationship Id="rId15" Type="http://schemas.openxmlformats.org/officeDocument/2006/relationships/image" Target="../media/image208.png"/><Relationship Id="rId36" Type="http://schemas.openxmlformats.org/officeDocument/2006/relationships/image" Target="../media/image229.png"/><Relationship Id="rId57" Type="http://schemas.openxmlformats.org/officeDocument/2006/relationships/image" Target="../media/image250.png"/><Relationship Id="rId106" Type="http://schemas.openxmlformats.org/officeDocument/2006/relationships/image" Target="../media/image298.png"/><Relationship Id="rId127" Type="http://schemas.openxmlformats.org/officeDocument/2006/relationships/image" Target="../media/image319.png"/><Relationship Id="rId10" Type="http://schemas.openxmlformats.org/officeDocument/2006/relationships/image" Target="../media/image203.png"/><Relationship Id="rId31" Type="http://schemas.openxmlformats.org/officeDocument/2006/relationships/image" Target="../media/image224.png"/><Relationship Id="rId52" Type="http://schemas.openxmlformats.org/officeDocument/2006/relationships/image" Target="../media/image245.png"/><Relationship Id="rId73" Type="http://schemas.openxmlformats.org/officeDocument/2006/relationships/image" Target="../media/image266.png"/><Relationship Id="rId78" Type="http://schemas.openxmlformats.org/officeDocument/2006/relationships/image" Target="../media/image271.png"/><Relationship Id="rId94" Type="http://schemas.openxmlformats.org/officeDocument/2006/relationships/image" Target="../media/image287.png"/><Relationship Id="rId99" Type="http://schemas.openxmlformats.org/officeDocument/2006/relationships/image" Target="../media/image291.png"/><Relationship Id="rId101" Type="http://schemas.openxmlformats.org/officeDocument/2006/relationships/image" Target="../media/image293.png"/><Relationship Id="rId122" Type="http://schemas.openxmlformats.org/officeDocument/2006/relationships/image" Target="../media/image314.png"/><Relationship Id="rId143" Type="http://schemas.openxmlformats.org/officeDocument/2006/relationships/image" Target="../media/image334.png"/><Relationship Id="rId148" Type="http://schemas.openxmlformats.org/officeDocument/2006/relationships/image" Target="../media/image158.png"/><Relationship Id="rId164" Type="http://schemas.openxmlformats.org/officeDocument/2006/relationships/image" Target="../media/image173.png"/><Relationship Id="rId169" Type="http://schemas.openxmlformats.org/officeDocument/2006/relationships/image" Target="../media/image178.png"/><Relationship Id="rId185" Type="http://schemas.openxmlformats.org/officeDocument/2006/relationships/image" Target="../media/image19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69.png"/><Relationship Id="rId39" Type="http://schemas.openxmlformats.org/officeDocument/2006/relationships/image" Target="../media/image182.pn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65.png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47" Type="http://schemas.openxmlformats.org/officeDocument/2006/relationships/image" Target="../media/image190.png"/><Relationship Id="rId50" Type="http://schemas.openxmlformats.org/officeDocument/2006/relationships/image" Target="../media/image193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29.png"/><Relationship Id="rId33" Type="http://schemas.openxmlformats.org/officeDocument/2006/relationships/image" Target="../media/image176.png"/><Relationship Id="rId38" Type="http://schemas.openxmlformats.org/officeDocument/2006/relationships/image" Target="../media/image181.png"/><Relationship Id="rId46" Type="http://schemas.openxmlformats.org/officeDocument/2006/relationships/image" Target="../media/image189.png"/><Relationship Id="rId2" Type="http://schemas.openxmlformats.org/officeDocument/2006/relationships/image" Target="../media/image336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2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32" Type="http://schemas.openxmlformats.org/officeDocument/2006/relationships/image" Target="../media/image175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45" Type="http://schemas.openxmlformats.org/officeDocument/2006/relationships/image" Target="../media/image188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49" Type="http://schemas.openxmlformats.org/officeDocument/2006/relationships/image" Target="../media/image192.png"/><Relationship Id="rId10" Type="http://schemas.openxmlformats.org/officeDocument/2006/relationships/image" Target="../media/image340.png"/><Relationship Id="rId19" Type="http://schemas.openxmlformats.org/officeDocument/2006/relationships/image" Target="../media/image163.png"/><Relationship Id="rId31" Type="http://schemas.openxmlformats.org/officeDocument/2006/relationships/image" Target="../media/image174.png"/><Relationship Id="rId44" Type="http://schemas.openxmlformats.org/officeDocument/2006/relationships/image" Target="../media/image187.png"/><Relationship Id="rId52" Type="http://schemas.openxmlformats.org/officeDocument/2006/relationships/image" Target="../media/image195.png"/><Relationship Id="rId4" Type="http://schemas.openxmlformats.org/officeDocument/2006/relationships/image" Target="../media/image337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43" Type="http://schemas.openxmlformats.org/officeDocument/2006/relationships/image" Target="../media/image186.png"/><Relationship Id="rId48" Type="http://schemas.openxmlformats.org/officeDocument/2006/relationships/image" Target="../media/image191.png"/><Relationship Id="rId8" Type="http://schemas.openxmlformats.org/officeDocument/2006/relationships/image" Target="../media/image339.png"/><Relationship Id="rId51" Type="http://schemas.openxmlformats.org/officeDocument/2006/relationships/image" Target="../media/image19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69.png"/><Relationship Id="rId39" Type="http://schemas.openxmlformats.org/officeDocument/2006/relationships/image" Target="../media/image182.png"/><Relationship Id="rId3" Type="http://schemas.openxmlformats.org/officeDocument/2006/relationships/image" Target="../media/image342.png"/><Relationship Id="rId21" Type="http://schemas.openxmlformats.org/officeDocument/2006/relationships/image" Target="../media/image165.png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47" Type="http://schemas.openxmlformats.org/officeDocument/2006/relationships/image" Target="../media/image190.png"/><Relationship Id="rId50" Type="http://schemas.openxmlformats.org/officeDocument/2006/relationships/image" Target="../media/image193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29.png"/><Relationship Id="rId33" Type="http://schemas.openxmlformats.org/officeDocument/2006/relationships/image" Target="../media/image176.png"/><Relationship Id="rId38" Type="http://schemas.openxmlformats.org/officeDocument/2006/relationships/image" Target="../media/image181.png"/><Relationship Id="rId46" Type="http://schemas.openxmlformats.org/officeDocument/2006/relationships/image" Target="../media/image189.png"/><Relationship Id="rId2" Type="http://schemas.openxmlformats.org/officeDocument/2006/relationships/image" Target="../media/image341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2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4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32" Type="http://schemas.openxmlformats.org/officeDocument/2006/relationships/image" Target="../media/image175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45" Type="http://schemas.openxmlformats.org/officeDocument/2006/relationships/image" Target="../media/image188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49" Type="http://schemas.openxmlformats.org/officeDocument/2006/relationships/image" Target="../media/image192.png"/><Relationship Id="rId10" Type="http://schemas.openxmlformats.org/officeDocument/2006/relationships/image" Target="../media/image346.png"/><Relationship Id="rId19" Type="http://schemas.openxmlformats.org/officeDocument/2006/relationships/image" Target="../media/image163.png"/><Relationship Id="rId31" Type="http://schemas.openxmlformats.org/officeDocument/2006/relationships/image" Target="../media/image174.png"/><Relationship Id="rId44" Type="http://schemas.openxmlformats.org/officeDocument/2006/relationships/image" Target="../media/image187.png"/><Relationship Id="rId52" Type="http://schemas.openxmlformats.org/officeDocument/2006/relationships/image" Target="../media/image195.png"/><Relationship Id="rId4" Type="http://schemas.openxmlformats.org/officeDocument/2006/relationships/image" Target="../media/image34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43" Type="http://schemas.openxmlformats.org/officeDocument/2006/relationships/image" Target="../media/image186.png"/><Relationship Id="rId48" Type="http://schemas.openxmlformats.org/officeDocument/2006/relationships/image" Target="../media/image191.png"/><Relationship Id="rId8" Type="http://schemas.openxmlformats.org/officeDocument/2006/relationships/image" Target="../media/image345.png"/><Relationship Id="rId51" Type="http://schemas.openxmlformats.org/officeDocument/2006/relationships/image" Target="../media/image1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" y="0"/>
            <a:ext cx="4138842" cy="4510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7" y="2255333"/>
            <a:ext cx="1870243" cy="1569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3918" y="1608889"/>
            <a:ext cx="3983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6A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微党课</a:t>
            </a:r>
            <a:r>
              <a:rPr lang="en-US" altLang="zh-CN" sz="6000" b="1" dirty="0">
                <a:solidFill>
                  <a:srgbClr val="F6A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6000" b="1" dirty="0">
              <a:solidFill>
                <a:srgbClr val="F6A7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63611" y="1039615"/>
            <a:ext cx="2917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202XPOWERPOINT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37830" y="2670606"/>
            <a:ext cx="2707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</a:rPr>
              <a:t>汇报：</a:t>
            </a:r>
            <a:r>
              <a:rPr lang="en-US" altLang="zh-CN" sz="1800">
                <a:solidFill>
                  <a:schemeClr val="bg1"/>
                </a:solidFill>
              </a:rPr>
              <a:t>xiazaii  </a:t>
            </a:r>
            <a:r>
              <a:rPr lang="zh-CN" altLang="en-US" sz="1800">
                <a:solidFill>
                  <a:schemeClr val="bg1"/>
                </a:solidFill>
              </a:rPr>
              <a:t>导师：</a:t>
            </a:r>
            <a:r>
              <a:rPr lang="en-US" altLang="zh-CN" sz="1800">
                <a:solidFill>
                  <a:schemeClr val="bg1"/>
                </a:solidFill>
              </a:rPr>
              <a:t>XXXX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99"/>
          <p:cNvGrpSpPr/>
          <p:nvPr/>
        </p:nvGrpSpPr>
        <p:grpSpPr>
          <a:xfrm>
            <a:off x="850106" y="1321594"/>
            <a:ext cx="1534716" cy="3115962"/>
            <a:chOff x="0" y="0"/>
            <a:chExt cx="2046364" cy="4153917"/>
          </a:xfrm>
        </p:grpSpPr>
        <p:grpSp>
          <p:nvGrpSpPr>
            <p:cNvPr id="31416" name="组合 74"/>
            <p:cNvGrpSpPr/>
            <p:nvPr/>
          </p:nvGrpSpPr>
          <p:grpSpPr>
            <a:xfrm>
              <a:off x="0" y="0"/>
              <a:ext cx="2046364" cy="1971366"/>
              <a:chOff x="0" y="0"/>
              <a:chExt cx="2046364" cy="1971366"/>
            </a:xfrm>
          </p:grpSpPr>
          <p:grpSp>
            <p:nvGrpSpPr>
              <p:cNvPr id="31420" name="组合 68"/>
              <p:cNvGrpSpPr/>
              <p:nvPr/>
            </p:nvGrpSpPr>
            <p:grpSpPr>
              <a:xfrm>
                <a:off x="0" y="0"/>
                <a:ext cx="2046364" cy="1971366"/>
                <a:chOff x="0" y="0"/>
                <a:chExt cx="2046364" cy="1971366"/>
              </a:xfrm>
            </p:grpSpPr>
            <p:pic>
              <p:nvPicPr>
                <p:cNvPr id="31423" name="图片 3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424" name="椭圆 5"/>
                <p:cNvSpPr/>
                <p:nvPr/>
              </p:nvSpPr>
              <p:spPr>
                <a:xfrm rot="10800000">
                  <a:off x="803305" y="579340"/>
                  <a:ext cx="811243" cy="8110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425" name="椭圆 6"/>
                <p:cNvGrpSpPr/>
                <p:nvPr/>
              </p:nvGrpSpPr>
              <p:grpSpPr>
                <a:xfrm>
                  <a:off x="933104" y="810251"/>
                  <a:ext cx="1060743" cy="1054430"/>
                  <a:chOff x="0" y="0"/>
                  <a:chExt cx="1060704" cy="1054608"/>
                </a:xfrm>
              </p:grpSpPr>
              <p:pic>
                <p:nvPicPr>
                  <p:cNvPr id="31590" name="椭圆 6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0" y="0"/>
                    <a:ext cx="1060704" cy="1054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91" name="Text Box 9"/>
                  <p:cNvSpPr txBox="1"/>
                  <p:nvPr/>
                </p:nvSpPr>
                <p:spPr>
                  <a:xfrm rot="10800000">
                    <a:off x="154621" y="154179"/>
                    <a:ext cx="748267" cy="7484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26" name="椭圆 7"/>
                <p:cNvGrpSpPr/>
                <p:nvPr/>
              </p:nvGrpSpPr>
              <p:grpSpPr>
                <a:xfrm>
                  <a:off x="945296" y="712731"/>
                  <a:ext cx="195079" cy="195039"/>
                  <a:chOff x="0" y="0"/>
                  <a:chExt cx="195072" cy="195072"/>
                </a:xfrm>
              </p:grpSpPr>
              <p:pic>
                <p:nvPicPr>
                  <p:cNvPr id="31588" name="椭圆 7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89" name="Text Box 12"/>
                  <p:cNvSpPr txBox="1"/>
                  <p:nvPr/>
                </p:nvSpPr>
                <p:spPr>
                  <a:xfrm rot="10800000">
                    <a:off x="28617" y="26572"/>
                    <a:ext cx="139944" cy="1399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27" name="椭圆 8"/>
                <p:cNvGrpSpPr/>
                <p:nvPr/>
              </p:nvGrpSpPr>
              <p:grpSpPr>
                <a:xfrm>
                  <a:off x="530753" y="1072334"/>
                  <a:ext cx="902242" cy="902056"/>
                  <a:chOff x="0" y="0"/>
                  <a:chExt cx="902208" cy="902208"/>
                </a:xfrm>
              </p:grpSpPr>
              <p:pic>
                <p:nvPicPr>
                  <p:cNvPr id="31586" name="椭圆 8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87" name="Text Box 15"/>
                  <p:cNvSpPr txBox="1"/>
                  <p:nvPr/>
                </p:nvSpPr>
                <p:spPr>
                  <a:xfrm rot="-3434205">
                    <a:off x="131991" y="132112"/>
                    <a:ext cx="635513" cy="6353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28" name="椭圆 9"/>
                <p:cNvGrpSpPr/>
                <p:nvPr/>
              </p:nvGrpSpPr>
              <p:grpSpPr>
                <a:xfrm>
                  <a:off x="61343" y="913865"/>
                  <a:ext cx="140213" cy="140184"/>
                  <a:chOff x="0" y="0"/>
                  <a:chExt cx="140208" cy="140208"/>
                </a:xfrm>
              </p:grpSpPr>
              <p:pic>
                <p:nvPicPr>
                  <p:cNvPr id="31584" name="椭圆 9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85" name="Text Box 18"/>
                  <p:cNvSpPr txBox="1"/>
                  <p:nvPr/>
                </p:nvSpPr>
                <p:spPr>
                  <a:xfrm rot="10800000">
                    <a:off x="17936" y="22563"/>
                    <a:ext cx="99274" cy="992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29" name="椭圆 10"/>
                <p:cNvGrpSpPr/>
                <p:nvPr/>
              </p:nvGrpSpPr>
              <p:grpSpPr>
                <a:xfrm>
                  <a:off x="494175" y="816346"/>
                  <a:ext cx="207272" cy="201134"/>
                  <a:chOff x="0" y="0"/>
                  <a:chExt cx="207264" cy="201168"/>
                </a:xfrm>
              </p:grpSpPr>
              <p:pic>
                <p:nvPicPr>
                  <p:cNvPr id="31582" name="椭圆 10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83" name="Text Box 21"/>
                  <p:cNvSpPr txBox="1"/>
                  <p:nvPr/>
                </p:nvSpPr>
                <p:spPr>
                  <a:xfrm rot="891223">
                    <a:off x="32462" y="30551"/>
                    <a:ext cx="139944" cy="1399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0" name="椭圆 11"/>
                <p:cNvGrpSpPr/>
                <p:nvPr/>
              </p:nvGrpSpPr>
              <p:grpSpPr>
                <a:xfrm>
                  <a:off x="750217" y="1364893"/>
                  <a:ext cx="146309" cy="146279"/>
                  <a:chOff x="0" y="0"/>
                  <a:chExt cx="146304" cy="146304"/>
                </a:xfrm>
              </p:grpSpPr>
              <p:pic>
                <p:nvPicPr>
                  <p:cNvPr id="31580" name="椭圆 11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81" name="Text Box 24"/>
                  <p:cNvSpPr txBox="1"/>
                  <p:nvPr/>
                </p:nvSpPr>
                <p:spPr>
                  <a:xfrm rot="891223">
                    <a:off x="25023" y="20624"/>
                    <a:ext cx="99274" cy="992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1" name="椭圆 12"/>
                <p:cNvGrpSpPr/>
                <p:nvPr/>
              </p:nvGrpSpPr>
              <p:grpSpPr>
                <a:xfrm>
                  <a:off x="433213" y="542072"/>
                  <a:ext cx="341389" cy="341319"/>
                  <a:chOff x="0" y="0"/>
                  <a:chExt cx="341376" cy="341376"/>
                </a:xfrm>
              </p:grpSpPr>
              <p:pic>
                <p:nvPicPr>
                  <p:cNvPr id="31578" name="椭圆 12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79" name="Text Box 27"/>
                  <p:cNvSpPr txBox="1"/>
                  <p:nvPr/>
                </p:nvSpPr>
                <p:spPr>
                  <a:xfrm rot="-3434205">
                    <a:off x="53925" y="54140"/>
                    <a:ext cx="236925" cy="2368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2" name="椭圆 13"/>
                <p:cNvGrpSpPr/>
                <p:nvPr/>
              </p:nvGrpSpPr>
              <p:grpSpPr>
                <a:xfrm>
                  <a:off x="555138" y="1194234"/>
                  <a:ext cx="505987" cy="505883"/>
                  <a:chOff x="0" y="0"/>
                  <a:chExt cx="505968" cy="505968"/>
                </a:xfrm>
              </p:grpSpPr>
              <p:pic>
                <p:nvPicPr>
                  <p:cNvPr id="31576" name="椭圆 13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77" name="Text Box 30"/>
                  <p:cNvSpPr txBox="1"/>
                  <p:nvPr/>
                </p:nvSpPr>
                <p:spPr>
                  <a:xfrm rot="10800000">
                    <a:off x="71289" y="74715"/>
                    <a:ext cx="358463" cy="3585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3" name="椭圆 14"/>
                <p:cNvGrpSpPr/>
                <p:nvPr/>
              </p:nvGrpSpPr>
              <p:grpSpPr>
                <a:xfrm>
                  <a:off x="890430" y="1261279"/>
                  <a:ext cx="286523" cy="286464"/>
                  <a:chOff x="0" y="0"/>
                  <a:chExt cx="286512" cy="286512"/>
                </a:xfrm>
              </p:grpSpPr>
              <p:pic>
                <p:nvPicPr>
                  <p:cNvPr id="31574" name="椭圆 14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75" name="Text Box 33"/>
                  <p:cNvSpPr txBox="1"/>
                  <p:nvPr/>
                </p:nvSpPr>
                <p:spPr>
                  <a:xfrm rot="9822440">
                    <a:off x="42107" y="44273"/>
                    <a:ext cx="197875" cy="1979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4" name="椭圆 15"/>
                <p:cNvGrpSpPr/>
                <p:nvPr/>
              </p:nvGrpSpPr>
              <p:grpSpPr>
                <a:xfrm>
                  <a:off x="792890" y="968720"/>
                  <a:ext cx="816894" cy="816726"/>
                  <a:chOff x="0" y="0"/>
                  <a:chExt cx="816864" cy="816864"/>
                </a:xfrm>
              </p:grpSpPr>
              <p:pic>
                <p:nvPicPr>
                  <p:cNvPr id="31572" name="椭圆 15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6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73" name="Text Box 36"/>
                  <p:cNvSpPr txBox="1"/>
                  <p:nvPr/>
                </p:nvSpPr>
                <p:spPr>
                  <a:xfrm rot="10800000">
                    <a:off x="120749" y="120601"/>
                    <a:ext cx="577116" cy="5772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5" name="椭圆 16"/>
                <p:cNvGrpSpPr/>
                <p:nvPr/>
              </p:nvGrpSpPr>
              <p:grpSpPr>
                <a:xfrm>
                  <a:off x="652677" y="968720"/>
                  <a:ext cx="609623" cy="609497"/>
                  <a:chOff x="0" y="0"/>
                  <a:chExt cx="609600" cy="609600"/>
                </a:xfrm>
              </p:grpSpPr>
              <p:pic>
                <p:nvPicPr>
                  <p:cNvPr id="31570" name="椭圆 16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609600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71" name="Text Box 39"/>
                  <p:cNvSpPr txBox="1"/>
                  <p:nvPr/>
                </p:nvSpPr>
                <p:spPr>
                  <a:xfrm rot="10800000">
                    <a:off x="87504" y="87154"/>
                    <a:ext cx="431264" cy="4313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6" name="椭圆 17"/>
                <p:cNvGrpSpPr/>
                <p:nvPr/>
              </p:nvGrpSpPr>
              <p:grpSpPr>
                <a:xfrm>
                  <a:off x="396636" y="706636"/>
                  <a:ext cx="347485" cy="347413"/>
                  <a:chOff x="0" y="0"/>
                  <a:chExt cx="347472" cy="347472"/>
                </a:xfrm>
              </p:grpSpPr>
              <p:pic>
                <p:nvPicPr>
                  <p:cNvPr id="31568" name="椭圆 17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69" name="Text Box 42"/>
                  <p:cNvSpPr txBox="1"/>
                  <p:nvPr/>
                </p:nvSpPr>
                <p:spPr>
                  <a:xfrm rot="10800000">
                    <a:off x="52171" y="51129"/>
                    <a:ext cx="245258" cy="2453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7" name="椭圆 18"/>
                <p:cNvGrpSpPr/>
                <p:nvPr/>
              </p:nvGrpSpPr>
              <p:grpSpPr>
                <a:xfrm>
                  <a:off x="823372" y="694446"/>
                  <a:ext cx="682777" cy="682637"/>
                  <a:chOff x="0" y="0"/>
                  <a:chExt cx="682752" cy="682752"/>
                </a:xfrm>
              </p:grpSpPr>
              <p:pic>
                <p:nvPicPr>
                  <p:cNvPr id="31566" name="椭圆 18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682752" cy="6827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67" name="Text Box 45"/>
                  <p:cNvSpPr txBox="1"/>
                  <p:nvPr/>
                </p:nvSpPr>
                <p:spPr>
                  <a:xfrm rot="10800000">
                    <a:off x="100879" y="100428"/>
                    <a:ext cx="482966" cy="4830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8" name="椭圆 19"/>
                <p:cNvGrpSpPr/>
                <p:nvPr/>
              </p:nvGrpSpPr>
              <p:grpSpPr>
                <a:xfrm>
                  <a:off x="780698" y="182468"/>
                  <a:ext cx="353581" cy="353508"/>
                  <a:chOff x="0" y="0"/>
                  <a:chExt cx="353568" cy="353568"/>
                </a:xfrm>
              </p:grpSpPr>
              <p:pic>
                <p:nvPicPr>
                  <p:cNvPr id="31564" name="椭圆 19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65" name="Text Box 48"/>
                  <p:cNvSpPr txBox="1"/>
                  <p:nvPr/>
                </p:nvSpPr>
                <p:spPr>
                  <a:xfrm rot="-6112846">
                    <a:off x="52119" y="56681"/>
                    <a:ext cx="245307" cy="2452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39" name="椭圆 20"/>
                <p:cNvGrpSpPr/>
                <p:nvPr/>
              </p:nvGrpSpPr>
              <p:grpSpPr>
                <a:xfrm>
                  <a:off x="445406" y="603021"/>
                  <a:ext cx="902242" cy="902056"/>
                  <a:chOff x="0" y="0"/>
                  <a:chExt cx="902208" cy="902208"/>
                </a:xfrm>
              </p:grpSpPr>
              <p:pic>
                <p:nvPicPr>
                  <p:cNvPr id="31562" name="椭圆 20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63" name="Text Box 51"/>
                  <p:cNvSpPr txBox="1"/>
                  <p:nvPr/>
                </p:nvSpPr>
                <p:spPr>
                  <a:xfrm rot="-3434205">
                    <a:off x="133805" y="133179"/>
                    <a:ext cx="635513" cy="6353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0" name="椭圆 21"/>
                <p:cNvGrpSpPr/>
                <p:nvPr/>
              </p:nvGrpSpPr>
              <p:grpSpPr>
                <a:xfrm>
                  <a:off x="-5715" y="822440"/>
                  <a:ext cx="908338" cy="902056"/>
                  <a:chOff x="0" y="0"/>
                  <a:chExt cx="908304" cy="902208"/>
                </a:xfrm>
              </p:grpSpPr>
              <p:pic>
                <p:nvPicPr>
                  <p:cNvPr id="31560" name="椭圆 21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61" name="Text Box 54"/>
                  <p:cNvSpPr txBox="1"/>
                  <p:nvPr/>
                </p:nvSpPr>
                <p:spPr>
                  <a:xfrm rot="2191815">
                    <a:off x="137307" y="132608"/>
                    <a:ext cx="635384" cy="6355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1" name="椭圆 22"/>
                <p:cNvGrpSpPr/>
                <p:nvPr/>
              </p:nvGrpSpPr>
              <p:grpSpPr>
                <a:xfrm>
                  <a:off x="494175" y="237323"/>
                  <a:ext cx="341389" cy="341319"/>
                  <a:chOff x="0" y="0"/>
                  <a:chExt cx="341376" cy="341376"/>
                </a:xfrm>
              </p:grpSpPr>
              <p:pic>
                <p:nvPicPr>
                  <p:cNvPr id="31558" name="椭圆 22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59" name="Text Box 57"/>
                  <p:cNvSpPr txBox="1"/>
                  <p:nvPr/>
                </p:nvSpPr>
                <p:spPr>
                  <a:xfrm rot="-3434205">
                    <a:off x="54482" y="52693"/>
                    <a:ext cx="236925" cy="2368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2" name="椭圆 23"/>
                <p:cNvGrpSpPr/>
                <p:nvPr/>
              </p:nvGrpSpPr>
              <p:grpSpPr>
                <a:xfrm>
                  <a:off x="530753" y="164183"/>
                  <a:ext cx="432832" cy="432743"/>
                  <a:chOff x="0" y="0"/>
                  <a:chExt cx="432816" cy="432816"/>
                </a:xfrm>
              </p:grpSpPr>
              <p:pic>
                <p:nvPicPr>
                  <p:cNvPr id="31556" name="椭圆 23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57" name="Text Box 60"/>
                  <p:cNvSpPr txBox="1"/>
                  <p:nvPr/>
                </p:nvSpPr>
                <p:spPr>
                  <a:xfrm rot="-3434205">
                    <a:off x="65523" y="66446"/>
                    <a:ext cx="301668" cy="3016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3" name="椭圆 24"/>
                <p:cNvGrpSpPr/>
                <p:nvPr/>
              </p:nvGrpSpPr>
              <p:grpSpPr>
                <a:xfrm>
                  <a:off x="158883" y="1060144"/>
                  <a:ext cx="664489" cy="664352"/>
                  <a:chOff x="0" y="0"/>
                  <a:chExt cx="664464" cy="664464"/>
                </a:xfrm>
              </p:grpSpPr>
              <p:pic>
                <p:nvPicPr>
                  <p:cNvPr id="31554" name="椭圆 24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55" name="Text Box 63"/>
                  <p:cNvSpPr txBox="1"/>
                  <p:nvPr/>
                </p:nvSpPr>
                <p:spPr>
                  <a:xfrm rot="5135286">
                    <a:off x="100437" y="96895"/>
                    <a:ext cx="465713" cy="465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4" name="椭圆 25"/>
                <p:cNvGrpSpPr/>
                <p:nvPr/>
              </p:nvGrpSpPr>
              <p:grpSpPr>
                <a:xfrm>
                  <a:off x="1073317" y="1407558"/>
                  <a:ext cx="499891" cy="499788"/>
                  <a:chOff x="0" y="0"/>
                  <a:chExt cx="499872" cy="499872"/>
                </a:xfrm>
              </p:grpSpPr>
              <p:pic>
                <p:nvPicPr>
                  <p:cNvPr id="31552" name="椭圆 25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53" name="Text Box 66"/>
                  <p:cNvSpPr txBox="1"/>
                  <p:nvPr/>
                </p:nvSpPr>
                <p:spPr>
                  <a:xfrm rot="5135286">
                    <a:off x="75642" y="78098"/>
                    <a:ext cx="348016" cy="347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5" name="椭圆 26"/>
                <p:cNvGrpSpPr/>
                <p:nvPr/>
              </p:nvGrpSpPr>
              <p:grpSpPr>
                <a:xfrm>
                  <a:off x="561234" y="712731"/>
                  <a:ext cx="390158" cy="383983"/>
                  <a:chOff x="0" y="0"/>
                  <a:chExt cx="390144" cy="384048"/>
                </a:xfrm>
              </p:grpSpPr>
              <p:pic>
                <p:nvPicPr>
                  <p:cNvPr id="31550" name="椭圆 26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51" name="Text Box 69"/>
                  <p:cNvSpPr txBox="1"/>
                  <p:nvPr/>
                </p:nvSpPr>
                <p:spPr>
                  <a:xfrm rot="10471189">
                    <a:off x="61831" y="57643"/>
                    <a:ext cx="269661" cy="2697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6" name="椭圆 27"/>
                <p:cNvGrpSpPr/>
                <p:nvPr/>
              </p:nvGrpSpPr>
              <p:grpSpPr>
                <a:xfrm>
                  <a:off x="396636" y="109329"/>
                  <a:ext cx="560853" cy="554643"/>
                  <a:chOff x="0" y="0"/>
                  <a:chExt cx="560832" cy="554736"/>
                </a:xfrm>
              </p:grpSpPr>
              <p:pic>
                <p:nvPicPr>
                  <p:cNvPr id="31548" name="椭圆 27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49" name="Text Box 72"/>
                  <p:cNvSpPr txBox="1"/>
                  <p:nvPr/>
                </p:nvSpPr>
                <p:spPr>
                  <a:xfrm rot="5135286">
                    <a:off x="85402" y="84203"/>
                    <a:ext cx="389739" cy="389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47" name="椭圆 28"/>
                <p:cNvGrpSpPr/>
                <p:nvPr/>
              </p:nvGrpSpPr>
              <p:grpSpPr>
                <a:xfrm>
                  <a:off x="427117" y="535977"/>
                  <a:ext cx="932723" cy="938626"/>
                  <a:chOff x="0" y="0"/>
                  <a:chExt cx="932688" cy="938784"/>
                </a:xfrm>
              </p:grpSpPr>
              <p:pic>
                <p:nvPicPr>
                  <p:cNvPr id="31546" name="椭圆 28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932688" cy="938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47" name="Text Box 75"/>
                  <p:cNvSpPr txBox="1"/>
                  <p:nvPr/>
                </p:nvSpPr>
                <p:spPr>
                  <a:xfrm rot="1966024">
                    <a:off x="137738" y="141199"/>
                    <a:ext cx="655647" cy="6557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448" name="图片 29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449" name="图片 30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534" name="椭圆 31"/>
                <p:cNvSpPr>
                  <a:spLocks noChangeArrowheads="1"/>
                </p:cNvSpPr>
                <p:nvPr/>
              </p:nvSpPr>
              <p:spPr bwMode="auto">
                <a:xfrm rot="10800000">
                  <a:off x="885858" y="1517394"/>
                  <a:ext cx="338151" cy="3380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35" name="椭圆 32"/>
                <p:cNvSpPr>
                  <a:spLocks noChangeArrowheads="1"/>
                </p:cNvSpPr>
                <p:nvPr/>
              </p:nvSpPr>
              <p:spPr bwMode="auto">
                <a:xfrm rot="10800000">
                  <a:off x="909672" y="777744"/>
                  <a:ext cx="338150" cy="3380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36" name="椭圆 33"/>
                <p:cNvSpPr>
                  <a:spLocks noChangeArrowheads="1"/>
                </p:cNvSpPr>
                <p:nvPr/>
              </p:nvSpPr>
              <p:spPr bwMode="auto">
                <a:xfrm rot="10800000">
                  <a:off x="1006512" y="834884"/>
                  <a:ext cx="482618" cy="4825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37" name="椭圆 34"/>
                <p:cNvSpPr>
                  <a:spLocks noChangeArrowheads="1"/>
                </p:cNvSpPr>
                <p:nvPr/>
              </p:nvSpPr>
              <p:spPr bwMode="auto">
                <a:xfrm rot="10800000">
                  <a:off x="346088" y="1111063"/>
                  <a:ext cx="482618" cy="4825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462" name="椭圆 35"/>
                <p:cNvSpPr/>
                <p:nvPr/>
              </p:nvSpPr>
              <p:spPr>
                <a:xfrm rot="10800000">
                  <a:off x="687414" y="712668"/>
                  <a:ext cx="338150" cy="3380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539" name="椭圆 36"/>
                <p:cNvSpPr>
                  <a:spLocks noChangeArrowheads="1"/>
                </p:cNvSpPr>
                <p:nvPr/>
              </p:nvSpPr>
              <p:spPr bwMode="auto">
                <a:xfrm rot="10800000">
                  <a:off x="550883" y="804727"/>
                  <a:ext cx="577871" cy="5777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40" name="椭圆 37"/>
                <p:cNvSpPr>
                  <a:spLocks noChangeArrowheads="1"/>
                </p:cNvSpPr>
                <p:nvPr/>
              </p:nvSpPr>
              <p:spPr bwMode="auto">
                <a:xfrm rot="10800000">
                  <a:off x="857282" y="349191"/>
                  <a:ext cx="733452" cy="7333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469" name="椭圆 38"/>
                <p:cNvGrpSpPr/>
                <p:nvPr/>
              </p:nvGrpSpPr>
              <p:grpSpPr>
                <a:xfrm>
                  <a:off x="719736" y="432362"/>
                  <a:ext cx="1194860" cy="1188520"/>
                  <a:chOff x="0" y="0"/>
                  <a:chExt cx="1194816" cy="1188720"/>
                </a:xfrm>
              </p:grpSpPr>
              <p:pic>
                <p:nvPicPr>
                  <p:cNvPr id="31544" name="椭圆 38"/>
                  <p:cNvPicPr/>
                  <p:nvPr/>
                </p:nvPicPr>
                <p:blipFill>
                  <a:blip r:embed="rId28" cstate="print"/>
                  <a:stretch>
                    <a:fillRect/>
                  </a:stretch>
                </p:blipFill>
                <p:spPr>
                  <a:xfrm>
                    <a:off x="0" y="0"/>
                    <a:ext cx="1194816" cy="1188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45" name="Text Box 87"/>
                  <p:cNvSpPr txBox="1"/>
                  <p:nvPr/>
                </p:nvSpPr>
                <p:spPr>
                  <a:xfrm rot="6658391">
                    <a:off x="175645" y="174691"/>
                    <a:ext cx="839845" cy="8396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544" name="椭圆 39"/>
                <p:cNvSpPr>
                  <a:spLocks noChangeArrowheads="1"/>
                </p:cNvSpPr>
                <p:nvPr/>
              </p:nvSpPr>
              <p:spPr bwMode="auto">
                <a:xfrm rot="10800000">
                  <a:off x="341326" y="1607867"/>
                  <a:ext cx="201619" cy="2031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473" name="椭圆 40"/>
                <p:cNvSpPr/>
                <p:nvPr/>
              </p:nvSpPr>
              <p:spPr>
                <a:xfrm rot="3028440" flipV="1">
                  <a:off x="978779" y="956259"/>
                  <a:ext cx="476170" cy="474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474" name="椭圆 41"/>
                <p:cNvGrpSpPr/>
                <p:nvPr/>
              </p:nvGrpSpPr>
              <p:grpSpPr>
                <a:xfrm>
                  <a:off x="1158664" y="523787"/>
                  <a:ext cx="621815" cy="627782"/>
                  <a:chOff x="0" y="0"/>
                  <a:chExt cx="621792" cy="627888"/>
                </a:xfrm>
              </p:grpSpPr>
              <p:pic>
                <p:nvPicPr>
                  <p:cNvPr id="31542" name="椭圆 41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621792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43" name="Text Box 92"/>
                  <p:cNvSpPr txBox="1"/>
                  <p:nvPr/>
                </p:nvSpPr>
                <p:spPr>
                  <a:xfrm rot="-7771559">
                    <a:off x="91002" y="96490"/>
                    <a:ext cx="438575" cy="43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75" name="椭圆 42"/>
                <p:cNvGrpSpPr/>
                <p:nvPr/>
              </p:nvGrpSpPr>
              <p:grpSpPr>
                <a:xfrm>
                  <a:off x="969681" y="560357"/>
                  <a:ext cx="481602" cy="481503"/>
                  <a:chOff x="0" y="0"/>
                  <a:chExt cx="481584" cy="481584"/>
                </a:xfrm>
              </p:grpSpPr>
              <p:pic>
                <p:nvPicPr>
                  <p:cNvPr id="31540" name="椭圆 42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815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41" name="Text Box 95"/>
                  <p:cNvSpPr txBox="1"/>
                  <p:nvPr/>
                </p:nvSpPr>
                <p:spPr>
                  <a:xfrm rot="-7771559">
                    <a:off x="70480" y="70733"/>
                    <a:ext cx="338261" cy="338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76" name="椭圆 43"/>
                <p:cNvGrpSpPr/>
                <p:nvPr/>
              </p:nvGrpSpPr>
              <p:grpSpPr>
                <a:xfrm>
                  <a:off x="780698" y="724921"/>
                  <a:ext cx="365774" cy="365698"/>
                  <a:chOff x="0" y="0"/>
                  <a:chExt cx="365760" cy="365760"/>
                </a:xfrm>
              </p:grpSpPr>
              <p:pic>
                <p:nvPicPr>
                  <p:cNvPr id="31538" name="椭圆 43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39" name="Text Box 98"/>
                  <p:cNvSpPr txBox="1"/>
                  <p:nvPr/>
                </p:nvSpPr>
                <p:spPr>
                  <a:xfrm rot="-7771559">
                    <a:off x="55820" y="55265"/>
                    <a:ext cx="252773" cy="2527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77" name="椭圆 44"/>
                <p:cNvGrpSpPr/>
                <p:nvPr/>
              </p:nvGrpSpPr>
              <p:grpSpPr>
                <a:xfrm>
                  <a:off x="475887" y="1194234"/>
                  <a:ext cx="207272" cy="207229"/>
                  <a:chOff x="0" y="0"/>
                  <a:chExt cx="207264" cy="207264"/>
                </a:xfrm>
              </p:grpSpPr>
              <p:pic>
                <p:nvPicPr>
                  <p:cNvPr id="31536" name="椭圆 44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37" name="Text Box 101"/>
                  <p:cNvSpPr txBox="1"/>
                  <p:nvPr/>
                </p:nvSpPr>
                <p:spPr>
                  <a:xfrm rot="-7771559">
                    <a:off x="30764" y="31552"/>
                    <a:ext cx="143752" cy="143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78" name="椭圆 45"/>
                <p:cNvGrpSpPr/>
                <p:nvPr/>
              </p:nvGrpSpPr>
              <p:grpSpPr>
                <a:xfrm>
                  <a:off x="969681" y="938245"/>
                  <a:ext cx="408447" cy="408363"/>
                  <a:chOff x="0" y="0"/>
                  <a:chExt cx="408432" cy="408432"/>
                </a:xfrm>
              </p:grpSpPr>
              <p:pic>
                <p:nvPicPr>
                  <p:cNvPr id="31534" name="椭圆 45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35" name="Text Box 104"/>
                  <p:cNvSpPr txBox="1"/>
                  <p:nvPr/>
                </p:nvSpPr>
                <p:spPr>
                  <a:xfrm rot="-7771559">
                    <a:off x="61605" y="61947"/>
                    <a:ext cx="283078" cy="283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79" name="椭圆 46"/>
                <p:cNvGrpSpPr/>
                <p:nvPr/>
              </p:nvGrpSpPr>
              <p:grpSpPr>
                <a:xfrm>
                  <a:off x="859949" y="432362"/>
                  <a:ext cx="207272" cy="213324"/>
                  <a:chOff x="0" y="0"/>
                  <a:chExt cx="207264" cy="213360"/>
                </a:xfrm>
              </p:grpSpPr>
              <p:pic>
                <p:nvPicPr>
                  <p:cNvPr id="31532" name="椭圆 46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33" name="Text Box 107"/>
                  <p:cNvSpPr txBox="1"/>
                  <p:nvPr/>
                </p:nvSpPr>
                <p:spPr>
                  <a:xfrm rot="9141287">
                    <a:off x="31010" y="35387"/>
                    <a:ext cx="143720" cy="1437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80" name="椭圆 47"/>
                <p:cNvGrpSpPr/>
                <p:nvPr/>
              </p:nvGrpSpPr>
              <p:grpSpPr>
                <a:xfrm>
                  <a:off x="640485" y="859010"/>
                  <a:ext cx="530372" cy="530263"/>
                  <a:chOff x="0" y="0"/>
                  <a:chExt cx="530352" cy="530352"/>
                </a:xfrm>
              </p:grpSpPr>
              <p:pic>
                <p:nvPicPr>
                  <p:cNvPr id="31530" name="椭圆 47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530352" cy="530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31" name="Text Box 110"/>
                  <p:cNvSpPr txBox="1"/>
                  <p:nvPr/>
                </p:nvSpPr>
                <p:spPr>
                  <a:xfrm rot="6462645">
                    <a:off x="77376" y="79065"/>
                    <a:ext cx="372412" cy="37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81" name="椭圆 48"/>
                <p:cNvGrpSpPr/>
                <p:nvPr/>
              </p:nvGrpSpPr>
              <p:grpSpPr>
                <a:xfrm>
                  <a:off x="305192" y="590831"/>
                  <a:ext cx="390158" cy="396173"/>
                  <a:chOff x="0" y="0"/>
                  <a:chExt cx="390144" cy="396240"/>
                </a:xfrm>
              </p:grpSpPr>
              <p:pic>
                <p:nvPicPr>
                  <p:cNvPr id="31528" name="椭圆 48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62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29" name="Text Box 113"/>
                  <p:cNvSpPr txBox="1"/>
                  <p:nvPr/>
                </p:nvSpPr>
                <p:spPr>
                  <a:xfrm rot="-2106846">
                    <a:off x="57655" y="60969"/>
                    <a:ext cx="272855" cy="2729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482" name="图片 49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483" name="图片 50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572" name="椭圆 51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688" y="1132471"/>
                  <a:ext cx="198404" cy="1968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73" name="椭圆 52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424" y="369797"/>
                  <a:ext cx="282527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574" name="椭圆 53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4071" y="684069"/>
                  <a:ext cx="282527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493" name="椭圆 54"/>
                <p:cNvSpPr/>
                <p:nvPr/>
              </p:nvSpPr>
              <p:spPr>
                <a:xfrm rot="3028440" flipV="1">
                  <a:off x="763635" y="1196750"/>
                  <a:ext cx="198405" cy="1984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576" name="椭圆 55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6082" y="1247521"/>
                  <a:ext cx="428553" cy="4286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497" name="椭圆 56"/>
                <p:cNvGrpSpPr/>
                <p:nvPr/>
              </p:nvGrpSpPr>
              <p:grpSpPr>
                <a:xfrm>
                  <a:off x="987970" y="755396"/>
                  <a:ext cx="707162" cy="700922"/>
                  <a:chOff x="0" y="0"/>
                  <a:chExt cx="707136" cy="701040"/>
                </a:xfrm>
              </p:grpSpPr>
              <p:pic>
                <p:nvPicPr>
                  <p:cNvPr id="31526" name="椭圆 56"/>
                  <p:cNvPicPr/>
                  <p:nvPr/>
                </p:nvPicPr>
                <p:blipFill>
                  <a:blip r:embed="rId39" cstate="print"/>
                  <a:stretch>
                    <a:fillRect/>
                  </a:stretch>
                </p:blipFill>
                <p:spPr>
                  <a:xfrm>
                    <a:off x="0" y="0"/>
                    <a:ext cx="707136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27" name="Text Box 123"/>
                  <p:cNvSpPr txBox="1"/>
                  <p:nvPr/>
                </p:nvSpPr>
                <p:spPr>
                  <a:xfrm rot="-3629951">
                    <a:off x="107026" y="106246"/>
                    <a:ext cx="492151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498" name="椭圆 58"/>
                <p:cNvGrpSpPr/>
                <p:nvPr/>
              </p:nvGrpSpPr>
              <p:grpSpPr>
                <a:xfrm>
                  <a:off x="195460" y="334843"/>
                  <a:ext cx="627911" cy="627782"/>
                  <a:chOff x="0" y="0"/>
                  <a:chExt cx="627888" cy="627888"/>
                </a:xfrm>
              </p:grpSpPr>
              <p:pic>
                <p:nvPicPr>
                  <p:cNvPr id="31524" name="椭圆 58"/>
                  <p:cNvPicPr/>
                  <p:nvPr/>
                </p:nvPicPr>
                <p:blipFill>
                  <a:blip r:embed="rId40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25" name="Text Box 126"/>
                  <p:cNvSpPr txBox="1"/>
                  <p:nvPr/>
                </p:nvSpPr>
                <p:spPr>
                  <a:xfrm rot="-7771559">
                    <a:off x="94896" y="94998"/>
                    <a:ext cx="438575" cy="43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499" name="图片 5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1500" name="椭圆 60"/>
                <p:cNvGrpSpPr/>
                <p:nvPr/>
              </p:nvGrpSpPr>
              <p:grpSpPr>
                <a:xfrm>
                  <a:off x="1146472" y="456742"/>
                  <a:ext cx="902242" cy="908151"/>
                  <a:chOff x="0" y="0"/>
                  <a:chExt cx="902208" cy="908304"/>
                </a:xfrm>
              </p:grpSpPr>
              <p:pic>
                <p:nvPicPr>
                  <p:cNvPr id="31522" name="椭圆 60"/>
                  <p:cNvPicPr/>
                  <p:nvPr/>
                </p:nvPicPr>
                <p:blipFill>
                  <a:blip r:embed="rId41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23" name="Text Box 130"/>
                  <p:cNvSpPr txBox="1"/>
                  <p:nvPr/>
                </p:nvSpPr>
                <p:spPr>
                  <a:xfrm rot="2191815">
                    <a:off x="132883" y="136530"/>
                    <a:ext cx="635384" cy="6355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1" name="椭圆 61"/>
                <p:cNvGrpSpPr/>
                <p:nvPr/>
              </p:nvGrpSpPr>
              <p:grpSpPr>
                <a:xfrm>
                  <a:off x="1304973" y="694446"/>
                  <a:ext cx="664489" cy="664352"/>
                  <a:chOff x="0" y="0"/>
                  <a:chExt cx="664464" cy="664464"/>
                </a:xfrm>
              </p:grpSpPr>
              <p:pic>
                <p:nvPicPr>
                  <p:cNvPr id="31520" name="椭圆 61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21" name="Text Box 133"/>
                  <p:cNvSpPr txBox="1"/>
                  <p:nvPr/>
                </p:nvSpPr>
                <p:spPr>
                  <a:xfrm rot="5135286">
                    <a:off x="102110" y="100817"/>
                    <a:ext cx="465713" cy="465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2" name="椭圆 62"/>
                <p:cNvGrpSpPr/>
                <p:nvPr/>
              </p:nvGrpSpPr>
              <p:grpSpPr>
                <a:xfrm>
                  <a:off x="1250107" y="1133284"/>
                  <a:ext cx="493794" cy="499788"/>
                  <a:chOff x="0" y="0"/>
                  <a:chExt cx="493776" cy="499872"/>
                </a:xfrm>
              </p:grpSpPr>
              <p:pic>
                <p:nvPicPr>
                  <p:cNvPr id="31518" name="椭圆 62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19" name="Text Box 136"/>
                  <p:cNvSpPr txBox="1"/>
                  <p:nvPr/>
                </p:nvSpPr>
                <p:spPr>
                  <a:xfrm rot="5135286">
                    <a:off x="72312" y="77818"/>
                    <a:ext cx="348016" cy="347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3" name="椭圆 63"/>
                <p:cNvGrpSpPr/>
                <p:nvPr/>
              </p:nvGrpSpPr>
              <p:grpSpPr>
                <a:xfrm>
                  <a:off x="1048932" y="871200"/>
                  <a:ext cx="701066" cy="700922"/>
                  <a:chOff x="0" y="0"/>
                  <a:chExt cx="701040" cy="701040"/>
                </a:xfrm>
              </p:grpSpPr>
              <p:pic>
                <p:nvPicPr>
                  <p:cNvPr id="31516" name="椭圆 63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17" name="Text Box 139"/>
                  <p:cNvSpPr txBox="1"/>
                  <p:nvPr/>
                </p:nvSpPr>
                <p:spPr>
                  <a:xfrm rot="-3629951">
                    <a:off x="101930" y="106886"/>
                    <a:ext cx="492151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4" name="椭圆 64"/>
                <p:cNvGrpSpPr/>
                <p:nvPr/>
              </p:nvGrpSpPr>
              <p:grpSpPr>
                <a:xfrm>
                  <a:off x="1237915" y="755396"/>
                  <a:ext cx="701066" cy="700922"/>
                  <a:chOff x="0" y="0"/>
                  <a:chExt cx="701040" cy="701040"/>
                </a:xfrm>
              </p:grpSpPr>
              <p:pic>
                <p:nvPicPr>
                  <p:cNvPr id="31514" name="椭圆 64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15" name="Text Box 142"/>
                  <p:cNvSpPr txBox="1"/>
                  <p:nvPr/>
                </p:nvSpPr>
                <p:spPr>
                  <a:xfrm rot="-3629951">
                    <a:off x="102700" y="105696"/>
                    <a:ext cx="492151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5" name="椭圆 65"/>
                <p:cNvGrpSpPr/>
                <p:nvPr/>
              </p:nvGrpSpPr>
              <p:grpSpPr>
                <a:xfrm>
                  <a:off x="1292781" y="871200"/>
                  <a:ext cx="701066" cy="700922"/>
                  <a:chOff x="0" y="0"/>
                  <a:chExt cx="701040" cy="701040"/>
                </a:xfrm>
              </p:grpSpPr>
              <p:pic>
                <p:nvPicPr>
                  <p:cNvPr id="31512" name="椭圆 65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13" name="Text Box 145"/>
                  <p:cNvSpPr txBox="1"/>
                  <p:nvPr/>
                </p:nvSpPr>
                <p:spPr>
                  <a:xfrm rot="-3629951">
                    <a:off x="103700" y="106336"/>
                    <a:ext cx="492151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506" name="椭圆 66"/>
                <p:cNvGrpSpPr/>
                <p:nvPr/>
              </p:nvGrpSpPr>
              <p:grpSpPr>
                <a:xfrm>
                  <a:off x="1268396" y="389697"/>
                  <a:ext cx="207272" cy="213324"/>
                  <a:chOff x="0" y="0"/>
                  <a:chExt cx="207264" cy="213360"/>
                </a:xfrm>
              </p:grpSpPr>
              <p:pic>
                <p:nvPicPr>
                  <p:cNvPr id="31510" name="椭圆 66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511" name="Text Box 148"/>
                  <p:cNvSpPr txBox="1"/>
                  <p:nvPr/>
                </p:nvSpPr>
                <p:spPr>
                  <a:xfrm rot="9141287">
                    <a:off x="30772" y="35329"/>
                    <a:ext cx="143720" cy="1437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8" name="椭圆 67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426" y="326941"/>
                  <a:ext cx="282527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421" name="任意多边形 69"/>
              <p:cNvSpPr/>
              <p:nvPr/>
            </p:nvSpPr>
            <p:spPr>
              <a:xfrm>
                <a:off x="369902" y="333319"/>
                <a:ext cx="1306561" cy="1304705"/>
              </a:xfrm>
              <a:custGeom>
                <a:avLst/>
                <a:gdLst/>
                <a:ahLst/>
                <a:cxnLst>
                  <a:cxn ang="0">
                    <a:pos x="653281" y="140121"/>
                  </a:cxn>
                  <a:cxn ang="0">
                    <a:pos x="1166241" y="652353"/>
                  </a:cxn>
                  <a:cxn ang="0">
                    <a:pos x="653281" y="1164584"/>
                  </a:cxn>
                  <a:cxn ang="0">
                    <a:pos x="140320" y="652353"/>
                  </a:cxn>
                  <a:cxn ang="0">
                    <a:pos x="653281" y="140121"/>
                  </a:cxn>
                  <a:cxn ang="0">
                    <a:pos x="653281" y="80618"/>
                  </a:cxn>
                  <a:cxn ang="0">
                    <a:pos x="80732" y="652353"/>
                  </a:cxn>
                  <a:cxn ang="0">
                    <a:pos x="653281" y="1224087"/>
                  </a:cxn>
                  <a:cxn ang="0">
                    <a:pos x="1225829" y="652353"/>
                  </a:cxn>
                  <a:cxn ang="0">
                    <a:pos x="653281" y="80618"/>
                  </a:cxn>
                  <a:cxn ang="0">
                    <a:pos x="653281" y="0"/>
                  </a:cxn>
                  <a:cxn ang="0">
                    <a:pos x="1306561" y="652353"/>
                  </a:cxn>
                  <a:cxn ang="0">
                    <a:pos x="653281" y="1304705"/>
                  </a:cxn>
                  <a:cxn ang="0">
                    <a:pos x="0" y="652353"/>
                  </a:cxn>
                  <a:cxn ang="0">
                    <a:pos x="65328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422" name="Freeform 106"/>
              <p:cNvSpPr>
                <a:spLocks noEditPoints="1"/>
              </p:cNvSpPr>
              <p:nvPr/>
            </p:nvSpPr>
            <p:spPr>
              <a:xfrm>
                <a:off x="679104" y="701415"/>
                <a:ext cx="688156" cy="568536"/>
              </a:xfrm>
              <a:custGeom>
                <a:avLst/>
                <a:gdLst/>
                <a:ahLst/>
                <a:cxnLst>
                  <a:cxn ang="0">
                    <a:pos x="638290" y="212785"/>
                  </a:cxn>
                  <a:cxn ang="0">
                    <a:pos x="638290" y="189512"/>
                  </a:cxn>
                  <a:cxn ang="0">
                    <a:pos x="452122" y="0"/>
                  </a:cxn>
                  <a:cxn ang="0">
                    <a:pos x="295874" y="83119"/>
                  </a:cxn>
                  <a:cxn ang="0">
                    <a:pos x="239359" y="69820"/>
                  </a:cxn>
                  <a:cxn ang="0">
                    <a:pos x="116355" y="182862"/>
                  </a:cxn>
                  <a:cxn ang="0">
                    <a:pos x="0" y="319178"/>
                  </a:cxn>
                  <a:cxn ang="0">
                    <a:pos x="139626" y="458819"/>
                  </a:cxn>
                  <a:cxn ang="0">
                    <a:pos x="255981" y="458819"/>
                  </a:cxn>
                  <a:cxn ang="0">
                    <a:pos x="329118" y="555237"/>
                  </a:cxn>
                  <a:cxn ang="0">
                    <a:pos x="355713" y="568536"/>
                  </a:cxn>
                  <a:cxn ang="0">
                    <a:pos x="382309" y="555237"/>
                  </a:cxn>
                  <a:cxn ang="0">
                    <a:pos x="455446" y="458819"/>
                  </a:cxn>
                  <a:cxn ang="0">
                    <a:pos x="548530" y="458819"/>
                  </a:cxn>
                  <a:cxn ang="0">
                    <a:pos x="688156" y="319178"/>
                  </a:cxn>
                  <a:cxn ang="0">
                    <a:pos x="638290" y="212785"/>
                  </a:cxn>
                  <a:cxn ang="0">
                    <a:pos x="362362" y="538613"/>
                  </a:cxn>
                  <a:cxn ang="0">
                    <a:pos x="352389" y="538613"/>
                  </a:cxn>
                  <a:cxn ang="0">
                    <a:pos x="226061" y="379024"/>
                  </a:cxn>
                  <a:cxn ang="0">
                    <a:pos x="315820" y="379024"/>
                  </a:cxn>
                  <a:cxn ang="0">
                    <a:pos x="315820" y="192837"/>
                  </a:cxn>
                  <a:cxn ang="0">
                    <a:pos x="322469" y="186187"/>
                  </a:cxn>
                  <a:cxn ang="0">
                    <a:pos x="392282" y="186187"/>
                  </a:cxn>
                  <a:cxn ang="0">
                    <a:pos x="398931" y="192837"/>
                  </a:cxn>
                  <a:cxn ang="0">
                    <a:pos x="398931" y="379024"/>
                  </a:cxn>
                  <a:cxn ang="0">
                    <a:pos x="485366" y="379024"/>
                  </a:cxn>
                  <a:cxn ang="0">
                    <a:pos x="442149" y="438870"/>
                  </a:cxn>
                  <a:cxn ang="0">
                    <a:pos x="422202" y="458819"/>
                  </a:cxn>
                  <a:cxn ang="0">
                    <a:pos x="422202" y="458819"/>
                  </a:cxn>
                  <a:cxn ang="0">
                    <a:pos x="362362" y="538613"/>
                  </a:cxn>
                  <a:cxn ang="0">
                    <a:pos x="548530" y="432220"/>
                  </a:cxn>
                  <a:cxn ang="0">
                    <a:pos x="478717" y="432220"/>
                  </a:cxn>
                  <a:cxn ang="0">
                    <a:pos x="508637" y="392323"/>
                  </a:cxn>
                  <a:cxn ang="0">
                    <a:pos x="511961" y="365725"/>
                  </a:cxn>
                  <a:cxn ang="0">
                    <a:pos x="488690" y="352426"/>
                  </a:cxn>
                  <a:cxn ang="0">
                    <a:pos x="425526" y="352426"/>
                  </a:cxn>
                  <a:cxn ang="0">
                    <a:pos x="425526" y="192837"/>
                  </a:cxn>
                  <a:cxn ang="0">
                    <a:pos x="392282" y="159589"/>
                  </a:cxn>
                  <a:cxn ang="0">
                    <a:pos x="322469" y="159589"/>
                  </a:cxn>
                  <a:cxn ang="0">
                    <a:pos x="289225" y="192837"/>
                  </a:cxn>
                  <a:cxn ang="0">
                    <a:pos x="289225" y="352426"/>
                  </a:cxn>
                  <a:cxn ang="0">
                    <a:pos x="226061" y="352426"/>
                  </a:cxn>
                  <a:cxn ang="0">
                    <a:pos x="199466" y="365725"/>
                  </a:cxn>
                  <a:cxn ang="0">
                    <a:pos x="206114" y="392323"/>
                  </a:cxn>
                  <a:cxn ang="0">
                    <a:pos x="236034" y="432220"/>
                  </a:cxn>
                  <a:cxn ang="0">
                    <a:pos x="139626" y="432220"/>
                  </a:cxn>
                  <a:cxn ang="0">
                    <a:pos x="26595" y="319178"/>
                  </a:cxn>
                  <a:cxn ang="0">
                    <a:pos x="129653" y="209461"/>
                  </a:cxn>
                  <a:cxn ang="0">
                    <a:pos x="139626" y="206136"/>
                  </a:cxn>
                  <a:cxn ang="0">
                    <a:pos x="139626" y="192837"/>
                  </a:cxn>
                  <a:cxn ang="0">
                    <a:pos x="239359" y="96418"/>
                  </a:cxn>
                  <a:cxn ang="0">
                    <a:pos x="292549" y="113042"/>
                  </a:cxn>
                  <a:cxn ang="0">
                    <a:pos x="305847" y="119692"/>
                  </a:cxn>
                  <a:cxn ang="0">
                    <a:pos x="312496" y="109717"/>
                  </a:cxn>
                  <a:cxn ang="0">
                    <a:pos x="452122" y="26598"/>
                  </a:cxn>
                  <a:cxn ang="0">
                    <a:pos x="611694" y="189512"/>
                  </a:cxn>
                  <a:cxn ang="0">
                    <a:pos x="611694" y="216110"/>
                  </a:cxn>
                  <a:cxn ang="0">
                    <a:pos x="608370" y="226084"/>
                  </a:cxn>
                  <a:cxn ang="0">
                    <a:pos x="615019" y="229409"/>
                  </a:cxn>
                  <a:cxn ang="0">
                    <a:pos x="661561" y="319178"/>
                  </a:cxn>
                  <a:cxn ang="0">
                    <a:pos x="548530" y="432220"/>
                  </a:cxn>
                </a:cxnLst>
                <a:rect l="0" t="0" r="0" b="0"/>
                <a:pathLst>
                  <a:path w="207" h="171">
                    <a:moveTo>
                      <a:pt x="192" y="64"/>
                    </a:moveTo>
                    <a:cubicBezTo>
                      <a:pt x="192" y="62"/>
                      <a:pt x="192" y="59"/>
                      <a:pt x="192" y="57"/>
                    </a:cubicBezTo>
                    <a:cubicBezTo>
                      <a:pt x="192" y="26"/>
                      <a:pt x="167" y="0"/>
                      <a:pt x="136" y="0"/>
                    </a:cubicBezTo>
                    <a:cubicBezTo>
                      <a:pt x="117" y="0"/>
                      <a:pt x="99" y="10"/>
                      <a:pt x="89" y="25"/>
                    </a:cubicBezTo>
                    <a:cubicBezTo>
                      <a:pt x="84" y="23"/>
                      <a:pt x="78" y="21"/>
                      <a:pt x="72" y="21"/>
                    </a:cubicBezTo>
                    <a:cubicBezTo>
                      <a:pt x="52" y="21"/>
                      <a:pt x="36" y="36"/>
                      <a:pt x="35" y="55"/>
                    </a:cubicBezTo>
                    <a:cubicBezTo>
                      <a:pt x="15" y="58"/>
                      <a:pt x="0" y="76"/>
                      <a:pt x="0" y="96"/>
                    </a:cubicBezTo>
                    <a:cubicBezTo>
                      <a:pt x="0" y="120"/>
                      <a:pt x="19" y="138"/>
                      <a:pt x="42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101" y="170"/>
                      <a:pt x="104" y="171"/>
                      <a:pt x="107" y="171"/>
                    </a:cubicBezTo>
                    <a:cubicBezTo>
                      <a:pt x="110" y="171"/>
                      <a:pt x="113" y="170"/>
                      <a:pt x="115" y="167"/>
                    </a:cubicBezTo>
                    <a:cubicBezTo>
                      <a:pt x="137" y="138"/>
                      <a:pt x="137" y="138"/>
                      <a:pt x="137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88" y="138"/>
                      <a:pt x="207" y="120"/>
                      <a:pt x="207" y="96"/>
                    </a:cubicBezTo>
                    <a:cubicBezTo>
                      <a:pt x="207" y="84"/>
                      <a:pt x="202" y="72"/>
                      <a:pt x="192" y="64"/>
                    </a:cubicBezTo>
                    <a:close/>
                    <a:moveTo>
                      <a:pt x="109" y="162"/>
                    </a:moveTo>
                    <a:cubicBezTo>
                      <a:pt x="108" y="163"/>
                      <a:pt x="107" y="163"/>
                      <a:pt x="106" y="162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6"/>
                      <a:pt x="97" y="56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9" y="56"/>
                      <a:pt x="120" y="57"/>
                      <a:pt x="120" y="58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46" y="114"/>
                      <a:pt x="146" y="114"/>
                      <a:pt x="146" y="114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27" y="138"/>
                      <a:pt x="127" y="138"/>
                      <a:pt x="127" y="138"/>
                    </a:cubicBezTo>
                    <a:cubicBezTo>
                      <a:pt x="127" y="138"/>
                      <a:pt x="127" y="138"/>
                      <a:pt x="127" y="138"/>
                    </a:cubicBezTo>
                    <a:lnTo>
                      <a:pt x="109" y="162"/>
                    </a:lnTo>
                    <a:close/>
                    <a:moveTo>
                      <a:pt x="165" y="130"/>
                    </a:moveTo>
                    <a:cubicBezTo>
                      <a:pt x="144" y="130"/>
                      <a:pt x="144" y="130"/>
                      <a:pt x="144" y="130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5" y="115"/>
                      <a:pt x="156" y="112"/>
                      <a:pt x="154" y="110"/>
                    </a:cubicBezTo>
                    <a:cubicBezTo>
                      <a:pt x="153" y="107"/>
                      <a:pt x="150" y="106"/>
                      <a:pt x="147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2"/>
                      <a:pt x="123" y="48"/>
                      <a:pt x="118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2" y="48"/>
                      <a:pt x="87" y="52"/>
                      <a:pt x="87" y="58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4" y="106"/>
                      <a:pt x="62" y="107"/>
                      <a:pt x="60" y="110"/>
                    </a:cubicBezTo>
                    <a:cubicBezTo>
                      <a:pt x="59" y="112"/>
                      <a:pt x="60" y="115"/>
                      <a:pt x="62" y="118"/>
                    </a:cubicBezTo>
                    <a:cubicBezTo>
                      <a:pt x="71" y="130"/>
                      <a:pt x="71" y="130"/>
                      <a:pt x="71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23" y="130"/>
                      <a:pt x="8" y="115"/>
                      <a:pt x="8" y="96"/>
                    </a:cubicBezTo>
                    <a:cubicBezTo>
                      <a:pt x="8" y="79"/>
                      <a:pt x="21" y="64"/>
                      <a:pt x="39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42"/>
                      <a:pt x="56" y="29"/>
                      <a:pt x="72" y="29"/>
                    </a:cubicBezTo>
                    <a:cubicBezTo>
                      <a:pt x="78" y="29"/>
                      <a:pt x="83" y="31"/>
                      <a:pt x="88" y="34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102" y="18"/>
                      <a:pt x="118" y="8"/>
                      <a:pt x="136" y="8"/>
                    </a:cubicBezTo>
                    <a:cubicBezTo>
                      <a:pt x="163" y="8"/>
                      <a:pt x="184" y="30"/>
                      <a:pt x="184" y="57"/>
                    </a:cubicBezTo>
                    <a:cubicBezTo>
                      <a:pt x="184" y="60"/>
                      <a:pt x="184" y="62"/>
                      <a:pt x="184" y="65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94" y="76"/>
                      <a:pt x="199" y="86"/>
                      <a:pt x="199" y="96"/>
                    </a:cubicBezTo>
                    <a:cubicBezTo>
                      <a:pt x="199" y="115"/>
                      <a:pt x="184" y="130"/>
                      <a:pt x="165" y="130"/>
                    </a:cubicBezTo>
                    <a:close/>
                  </a:path>
                </a:pathLst>
              </a:custGeom>
              <a:solidFill>
                <a:srgbClr val="BA3C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31417" name="文本框 12"/>
            <p:cNvSpPr txBox="1"/>
            <p:nvPr/>
          </p:nvSpPr>
          <p:spPr>
            <a:xfrm>
              <a:off x="469017" y="1818617"/>
              <a:ext cx="1111885" cy="330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输入小标题</a:t>
              </a:r>
            </a:p>
          </p:txBody>
        </p:sp>
        <p:cxnSp>
          <p:nvCxnSpPr>
            <p:cNvPr id="31418" name="直接连接符 14"/>
            <p:cNvCxnSpPr/>
            <p:nvPr/>
          </p:nvCxnSpPr>
          <p:spPr>
            <a:xfrm>
              <a:off x="281214" y="2252005"/>
              <a:ext cx="1487488" cy="0"/>
            </a:xfrm>
            <a:prstGeom prst="line">
              <a:avLst/>
            </a:prstGeom>
            <a:ln w="6350" cap="flat" cmpd="sng">
              <a:solidFill>
                <a:srgbClr val="FDE7C6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419" name="矩形 37"/>
            <p:cNvSpPr/>
            <p:nvPr/>
          </p:nvSpPr>
          <p:spPr>
            <a:xfrm>
              <a:off x="38327" y="2307568"/>
              <a:ext cx="1973263" cy="1846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一年一度的企业年会可以加深员工对企业的感情，增进员工之间的沟通和交流增强员工之间的团队协作意识，创造企业内积极向上的工作氛围，提升员工士气。</a:t>
              </a:r>
            </a:p>
          </p:txBody>
        </p:sp>
      </p:grpSp>
      <p:grpSp>
        <p:nvGrpSpPr>
          <p:cNvPr id="19611" name="组合 298"/>
          <p:cNvGrpSpPr/>
          <p:nvPr/>
        </p:nvGrpSpPr>
        <p:grpSpPr>
          <a:xfrm>
            <a:off x="2822972" y="1375173"/>
            <a:ext cx="1599009" cy="3062407"/>
            <a:chOff x="0" y="0"/>
            <a:chExt cx="2132368" cy="4082598"/>
          </a:xfrm>
        </p:grpSpPr>
        <p:grpSp>
          <p:nvGrpSpPr>
            <p:cNvPr id="31239" name="组合 278"/>
            <p:cNvGrpSpPr/>
            <p:nvPr/>
          </p:nvGrpSpPr>
          <p:grpSpPr>
            <a:xfrm>
              <a:off x="86004" y="0"/>
              <a:ext cx="2046364" cy="1971366"/>
              <a:chOff x="0" y="0"/>
              <a:chExt cx="2046364" cy="1971366"/>
            </a:xfrm>
          </p:grpSpPr>
          <p:grpSp>
            <p:nvGrpSpPr>
              <p:cNvPr id="31244" name="组合 76"/>
              <p:cNvGrpSpPr/>
              <p:nvPr/>
            </p:nvGrpSpPr>
            <p:grpSpPr>
              <a:xfrm rot="9900000">
                <a:off x="0" y="0"/>
                <a:ext cx="2046364" cy="1971366"/>
                <a:chOff x="0" y="0"/>
                <a:chExt cx="2046364" cy="1971366"/>
              </a:xfrm>
            </p:grpSpPr>
            <p:pic>
              <p:nvPicPr>
                <p:cNvPr id="31247" name="图片 79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248" name="椭圆 80"/>
                <p:cNvSpPr/>
                <p:nvPr/>
              </p:nvSpPr>
              <p:spPr>
                <a:xfrm rot="10800000">
                  <a:off x="804598" y="581768"/>
                  <a:ext cx="811349" cy="8110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249" name="椭圆 81"/>
                <p:cNvGrpSpPr/>
                <p:nvPr/>
              </p:nvGrpSpPr>
              <p:grpSpPr>
                <a:xfrm rot="-9900000">
                  <a:off x="931238" y="803287"/>
                  <a:ext cx="1060881" cy="1066641"/>
                  <a:chOff x="0" y="0"/>
                  <a:chExt cx="1060704" cy="1066800"/>
                </a:xfrm>
              </p:grpSpPr>
              <p:pic>
                <p:nvPicPr>
                  <p:cNvPr id="31414" name="椭圆 81"/>
                  <p:cNvPicPr/>
                  <p:nvPr/>
                </p:nvPicPr>
                <p:blipFill>
                  <a:blip r:embed="rId48" cstate="print"/>
                  <a:stretch>
                    <a:fillRect/>
                  </a:stretch>
                </p:blipFill>
                <p:spPr>
                  <a:xfrm>
                    <a:off x="0" y="0"/>
                    <a:ext cx="1060704" cy="1066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15" name="Text Box 162"/>
                  <p:cNvSpPr txBox="1"/>
                  <p:nvPr/>
                </p:nvSpPr>
                <p:spPr>
                  <a:xfrm rot="-900000">
                    <a:off x="155572" y="157373"/>
                    <a:ext cx="748169" cy="7484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0" name="椭圆 82"/>
                <p:cNvGrpSpPr/>
                <p:nvPr/>
              </p:nvGrpSpPr>
              <p:grpSpPr>
                <a:xfrm rot="-9900000">
                  <a:off x="944027" y="707858"/>
                  <a:ext cx="201202" cy="201138"/>
                  <a:chOff x="0" y="0"/>
                  <a:chExt cx="201168" cy="201168"/>
                </a:xfrm>
              </p:grpSpPr>
              <p:pic>
                <p:nvPicPr>
                  <p:cNvPr id="31412" name="椭圆 82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201168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13" name="Text Box 165"/>
                  <p:cNvSpPr txBox="1"/>
                  <p:nvPr/>
                </p:nvSpPr>
                <p:spPr>
                  <a:xfrm rot="-900000">
                    <a:off x="31116" y="29590"/>
                    <a:ext cx="139926" cy="1399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1" name="椭圆 83"/>
                <p:cNvGrpSpPr/>
                <p:nvPr/>
              </p:nvGrpSpPr>
              <p:grpSpPr>
                <a:xfrm rot="-9900000">
                  <a:off x="525135" y="1068833"/>
                  <a:ext cx="908456" cy="908169"/>
                  <a:chOff x="0" y="0"/>
                  <a:chExt cx="908304" cy="908304"/>
                </a:xfrm>
              </p:grpSpPr>
              <p:pic>
                <p:nvPicPr>
                  <p:cNvPr id="31410" name="椭圆 83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11" name="Text Box 168"/>
                  <p:cNvSpPr txBox="1"/>
                  <p:nvPr/>
                </p:nvSpPr>
                <p:spPr>
                  <a:xfrm rot="6465795">
                    <a:off x="135503" y="137621"/>
                    <a:ext cx="635500" cy="6353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2" name="椭圆 84"/>
                <p:cNvGrpSpPr/>
                <p:nvPr/>
              </p:nvGrpSpPr>
              <p:grpSpPr>
                <a:xfrm rot="-9900000">
                  <a:off x="55173" y="915776"/>
                  <a:ext cx="146328" cy="146282"/>
                  <a:chOff x="0" y="0"/>
                  <a:chExt cx="146304" cy="146304"/>
                </a:xfrm>
              </p:grpSpPr>
              <p:pic>
                <p:nvPicPr>
                  <p:cNvPr id="31408" name="椭圆 84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09" name="Text Box 171"/>
                  <p:cNvSpPr txBox="1"/>
                  <p:nvPr/>
                </p:nvSpPr>
                <p:spPr>
                  <a:xfrm rot="-900000">
                    <a:off x="23699" y="26413"/>
                    <a:ext cx="99262" cy="99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3" name="椭圆 85"/>
                <p:cNvGrpSpPr/>
                <p:nvPr/>
              </p:nvGrpSpPr>
              <p:grpSpPr>
                <a:xfrm rot="-9900000">
                  <a:off x="492534" y="814900"/>
                  <a:ext cx="207299" cy="201138"/>
                  <a:chOff x="0" y="0"/>
                  <a:chExt cx="207264" cy="201168"/>
                </a:xfrm>
              </p:grpSpPr>
              <p:pic>
                <p:nvPicPr>
                  <p:cNvPr id="31406" name="椭圆 85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07" name="Text Box 174"/>
                  <p:cNvSpPr txBox="1"/>
                  <p:nvPr/>
                </p:nvSpPr>
                <p:spPr>
                  <a:xfrm rot="10791223">
                    <a:off x="32892" y="29359"/>
                    <a:ext cx="139926" cy="1399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4" name="椭圆 86"/>
                <p:cNvGrpSpPr/>
                <p:nvPr/>
              </p:nvGrpSpPr>
              <p:grpSpPr>
                <a:xfrm rot="-9900000">
                  <a:off x="750189" y="1360661"/>
                  <a:ext cx="146328" cy="146282"/>
                  <a:chOff x="0" y="0"/>
                  <a:chExt cx="146304" cy="146304"/>
                </a:xfrm>
              </p:grpSpPr>
              <p:pic>
                <p:nvPicPr>
                  <p:cNvPr id="31404" name="椭圆 86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05" name="Text Box 177"/>
                  <p:cNvSpPr txBox="1"/>
                  <p:nvPr/>
                </p:nvSpPr>
                <p:spPr>
                  <a:xfrm rot="10791223">
                    <a:off x="21698" y="22595"/>
                    <a:ext cx="99262" cy="99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5" name="椭圆 87"/>
                <p:cNvGrpSpPr/>
                <p:nvPr/>
              </p:nvGrpSpPr>
              <p:grpSpPr>
                <a:xfrm rot="-9900000">
                  <a:off x="435527" y="542423"/>
                  <a:ext cx="341433" cy="341325"/>
                  <a:chOff x="0" y="0"/>
                  <a:chExt cx="341376" cy="341376"/>
                </a:xfrm>
              </p:grpSpPr>
              <p:pic>
                <p:nvPicPr>
                  <p:cNvPr id="31402" name="椭圆 87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03" name="Text Box 180"/>
                  <p:cNvSpPr txBox="1"/>
                  <p:nvPr/>
                </p:nvSpPr>
                <p:spPr>
                  <a:xfrm rot="6465795">
                    <a:off x="52440" y="50612"/>
                    <a:ext cx="236921" cy="2368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6" name="椭圆 88"/>
                <p:cNvGrpSpPr/>
                <p:nvPr/>
              </p:nvGrpSpPr>
              <p:grpSpPr>
                <a:xfrm rot="-9900000">
                  <a:off x="550766" y="1192315"/>
                  <a:ext cx="512150" cy="511988"/>
                  <a:chOff x="0" y="0"/>
                  <a:chExt cx="512064" cy="512064"/>
                </a:xfrm>
              </p:grpSpPr>
              <p:pic>
                <p:nvPicPr>
                  <p:cNvPr id="31400" name="椭圆 88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512064" cy="512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401" name="Text Box 183"/>
                  <p:cNvSpPr txBox="1"/>
                  <p:nvPr/>
                </p:nvSpPr>
                <p:spPr>
                  <a:xfrm rot="-900000">
                    <a:off x="77991" y="76595"/>
                    <a:ext cx="358417" cy="358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7" name="椭圆 89"/>
                <p:cNvGrpSpPr/>
                <p:nvPr/>
              </p:nvGrpSpPr>
              <p:grpSpPr>
                <a:xfrm rot="-9900000">
                  <a:off x="886889" y="1260779"/>
                  <a:ext cx="286560" cy="286469"/>
                  <a:chOff x="0" y="0"/>
                  <a:chExt cx="286512" cy="286512"/>
                </a:xfrm>
              </p:grpSpPr>
              <p:pic>
                <p:nvPicPr>
                  <p:cNvPr id="31398" name="椭圆 89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99" name="Text Box 186"/>
                  <p:cNvSpPr txBox="1"/>
                  <p:nvPr/>
                </p:nvSpPr>
                <p:spPr>
                  <a:xfrm rot="-1877560">
                    <a:off x="42944" y="44185"/>
                    <a:ext cx="197848" cy="1979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8" name="椭圆 90"/>
                <p:cNvGrpSpPr/>
                <p:nvPr/>
              </p:nvGrpSpPr>
              <p:grpSpPr>
                <a:xfrm rot="-9900000">
                  <a:off x="789099" y="968850"/>
                  <a:ext cx="823098" cy="822837"/>
                  <a:chOff x="0" y="0"/>
                  <a:chExt cx="822960" cy="822960"/>
                </a:xfrm>
              </p:grpSpPr>
              <p:pic>
                <p:nvPicPr>
                  <p:cNvPr id="31396" name="椭圆 90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822960" cy="82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97" name="Text Box 189"/>
                  <p:cNvSpPr txBox="1"/>
                  <p:nvPr/>
                </p:nvSpPr>
                <p:spPr>
                  <a:xfrm rot="-900000">
                    <a:off x="122070" y="125591"/>
                    <a:ext cx="577042" cy="5772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59" name="椭圆 91"/>
                <p:cNvGrpSpPr/>
                <p:nvPr/>
              </p:nvGrpSpPr>
              <p:grpSpPr>
                <a:xfrm rot="-9900000">
                  <a:off x="650556" y="963421"/>
                  <a:ext cx="615799" cy="615604"/>
                  <a:chOff x="0" y="0"/>
                  <a:chExt cx="615696" cy="615696"/>
                </a:xfrm>
              </p:grpSpPr>
              <p:pic>
                <p:nvPicPr>
                  <p:cNvPr id="31394" name="椭圆 91"/>
                  <p:cNvPicPr/>
                  <p:nvPr/>
                </p:nvPicPr>
                <p:blipFill>
                  <a:blip r:embed="rId58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95" name="Text Box 192"/>
                  <p:cNvSpPr txBox="1"/>
                  <p:nvPr/>
                </p:nvSpPr>
                <p:spPr>
                  <a:xfrm rot="-900000">
                    <a:off x="94715" y="91230"/>
                    <a:ext cx="431207" cy="4313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0" name="椭圆 92"/>
                <p:cNvGrpSpPr/>
                <p:nvPr/>
              </p:nvGrpSpPr>
              <p:grpSpPr>
                <a:xfrm rot="-9900000">
                  <a:off x="397024" y="704330"/>
                  <a:ext cx="353627" cy="353515"/>
                  <a:chOff x="0" y="0"/>
                  <a:chExt cx="353568" cy="353568"/>
                </a:xfrm>
              </p:grpSpPr>
              <p:pic>
                <p:nvPicPr>
                  <p:cNvPr id="31392" name="椭圆 92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93" name="Text Box 195"/>
                  <p:cNvSpPr txBox="1"/>
                  <p:nvPr/>
                </p:nvSpPr>
                <p:spPr>
                  <a:xfrm rot="-900000">
                    <a:off x="56665" y="54187"/>
                    <a:ext cx="245225" cy="2453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1" name="椭圆 93"/>
                <p:cNvGrpSpPr/>
                <p:nvPr/>
              </p:nvGrpSpPr>
              <p:grpSpPr>
                <a:xfrm rot="-9900000">
                  <a:off x="822017" y="692313"/>
                  <a:ext cx="688963" cy="688745"/>
                  <a:chOff x="0" y="0"/>
                  <a:chExt cx="688848" cy="688848"/>
                </a:xfrm>
              </p:grpSpPr>
              <p:pic>
                <p:nvPicPr>
                  <p:cNvPr id="31390" name="椭圆 93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688848" cy="688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91" name="Text Box 198"/>
                  <p:cNvSpPr txBox="1"/>
                  <p:nvPr/>
                </p:nvSpPr>
                <p:spPr>
                  <a:xfrm rot="-900000">
                    <a:off x="103786" y="103026"/>
                    <a:ext cx="482903" cy="4830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2" name="椭圆 94"/>
                <p:cNvGrpSpPr/>
                <p:nvPr/>
              </p:nvGrpSpPr>
              <p:grpSpPr>
                <a:xfrm rot="-9900000">
                  <a:off x="776252" y="187414"/>
                  <a:ext cx="353627" cy="347420"/>
                  <a:chOff x="0" y="0"/>
                  <a:chExt cx="353568" cy="347472"/>
                </a:xfrm>
              </p:grpSpPr>
              <p:pic>
                <p:nvPicPr>
                  <p:cNvPr id="31388" name="椭圆 94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89" name="Text Box 201"/>
                  <p:cNvSpPr txBox="1"/>
                  <p:nvPr/>
                </p:nvSpPr>
                <p:spPr>
                  <a:xfrm rot="3787154">
                    <a:off x="51637" y="51140"/>
                    <a:ext cx="245303" cy="2452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3" name="椭圆 95"/>
                <p:cNvGrpSpPr/>
                <p:nvPr/>
              </p:nvGrpSpPr>
              <p:grpSpPr>
                <a:xfrm rot="-9900000">
                  <a:off x="442829" y="598769"/>
                  <a:ext cx="908456" cy="908169"/>
                  <a:chOff x="0" y="0"/>
                  <a:chExt cx="908304" cy="908304"/>
                </a:xfrm>
              </p:grpSpPr>
              <p:pic>
                <p:nvPicPr>
                  <p:cNvPr id="31386" name="椭圆 95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87" name="Text Box 204"/>
                  <p:cNvSpPr txBox="1"/>
                  <p:nvPr/>
                </p:nvSpPr>
                <p:spPr>
                  <a:xfrm rot="6465795">
                    <a:off x="136217" y="135547"/>
                    <a:ext cx="635500" cy="6353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4" name="椭圆 96"/>
                <p:cNvGrpSpPr/>
                <p:nvPr/>
              </p:nvGrpSpPr>
              <p:grpSpPr>
                <a:xfrm rot="-9900000">
                  <a:off x="-1526" y="819671"/>
                  <a:ext cx="902359" cy="908169"/>
                  <a:chOff x="0" y="0"/>
                  <a:chExt cx="902208" cy="908304"/>
                </a:xfrm>
              </p:grpSpPr>
              <p:pic>
                <p:nvPicPr>
                  <p:cNvPr id="31384" name="椭圆 96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85" name="Text Box 207"/>
                  <p:cNvSpPr txBox="1"/>
                  <p:nvPr/>
                </p:nvSpPr>
                <p:spPr>
                  <a:xfrm rot="-9508185">
                    <a:off x="134060" y="137302"/>
                    <a:ext cx="635301" cy="6355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5" name="椭圆 97"/>
                <p:cNvGrpSpPr/>
                <p:nvPr/>
              </p:nvGrpSpPr>
              <p:grpSpPr>
                <a:xfrm rot="-9900000">
                  <a:off x="498339" y="237432"/>
                  <a:ext cx="341433" cy="341325"/>
                  <a:chOff x="0" y="0"/>
                  <a:chExt cx="341376" cy="341376"/>
                </a:xfrm>
              </p:grpSpPr>
              <p:pic>
                <p:nvPicPr>
                  <p:cNvPr id="31382" name="椭圆 97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83" name="Text Box 210"/>
                  <p:cNvSpPr txBox="1"/>
                  <p:nvPr/>
                </p:nvSpPr>
                <p:spPr>
                  <a:xfrm rot="6465795">
                    <a:off x="54000" y="51442"/>
                    <a:ext cx="236921" cy="2368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6" name="椭圆 98"/>
                <p:cNvGrpSpPr/>
                <p:nvPr/>
              </p:nvGrpSpPr>
              <p:grpSpPr>
                <a:xfrm rot="-9900000">
                  <a:off x="532173" y="165705"/>
                  <a:ext cx="432888" cy="432751"/>
                  <a:chOff x="0" y="0"/>
                  <a:chExt cx="432816" cy="432816"/>
                </a:xfrm>
              </p:grpSpPr>
              <p:pic>
                <p:nvPicPr>
                  <p:cNvPr id="31380" name="椭圆 98"/>
                  <p:cNvPicPr/>
                  <p:nvPr/>
                </p:nvPicPr>
                <p:blipFill>
                  <a:blip r:embed="rId65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81" name="Text Box 213"/>
                  <p:cNvSpPr txBox="1"/>
                  <p:nvPr/>
                </p:nvSpPr>
                <p:spPr>
                  <a:xfrm rot="6465795">
                    <a:off x="67199" y="65898"/>
                    <a:ext cx="301662" cy="3015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7" name="椭圆 99"/>
                <p:cNvGrpSpPr/>
                <p:nvPr/>
              </p:nvGrpSpPr>
              <p:grpSpPr>
                <a:xfrm rot="-9900000">
                  <a:off x="158266" y="1059800"/>
                  <a:ext cx="664575" cy="664365"/>
                  <a:chOff x="0" y="0"/>
                  <a:chExt cx="664464" cy="664464"/>
                </a:xfrm>
              </p:grpSpPr>
              <p:pic>
                <p:nvPicPr>
                  <p:cNvPr id="31378" name="椭圆 99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79" name="Text Box 216"/>
                  <p:cNvSpPr txBox="1"/>
                  <p:nvPr/>
                </p:nvSpPr>
                <p:spPr>
                  <a:xfrm rot="-6564714">
                    <a:off x="98361" y="101987"/>
                    <a:ext cx="465704" cy="4655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8" name="椭圆 100"/>
                <p:cNvGrpSpPr/>
                <p:nvPr/>
              </p:nvGrpSpPr>
              <p:grpSpPr>
                <a:xfrm rot="-9900000">
                  <a:off x="1074639" y="1412718"/>
                  <a:ext cx="499956" cy="493702"/>
                  <a:chOff x="0" y="0"/>
                  <a:chExt cx="499872" cy="493776"/>
                </a:xfrm>
              </p:grpSpPr>
              <p:pic>
                <p:nvPicPr>
                  <p:cNvPr id="31376" name="椭圆 100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77" name="Text Box 219"/>
                  <p:cNvSpPr txBox="1"/>
                  <p:nvPr/>
                </p:nvSpPr>
                <p:spPr>
                  <a:xfrm rot="-6564714">
                    <a:off x="77512" y="72498"/>
                    <a:ext cx="348008" cy="3479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69" name="椭圆 101"/>
                <p:cNvGrpSpPr/>
                <p:nvPr/>
              </p:nvGrpSpPr>
              <p:grpSpPr>
                <a:xfrm rot="-9900000">
                  <a:off x="561723" y="709821"/>
                  <a:ext cx="390209" cy="390086"/>
                  <a:chOff x="0" y="0"/>
                  <a:chExt cx="390144" cy="390144"/>
                </a:xfrm>
              </p:grpSpPr>
              <p:pic>
                <p:nvPicPr>
                  <p:cNvPr id="31374" name="椭圆 101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75" name="Text Box 222"/>
                  <p:cNvSpPr txBox="1"/>
                  <p:nvPr/>
                </p:nvSpPr>
                <p:spPr>
                  <a:xfrm rot="-1228810">
                    <a:off x="59135" y="60171"/>
                    <a:ext cx="269625" cy="2697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70" name="椭圆 102"/>
                <p:cNvGrpSpPr/>
                <p:nvPr/>
              </p:nvGrpSpPr>
              <p:grpSpPr>
                <a:xfrm rot="-9900000">
                  <a:off x="400109" y="110951"/>
                  <a:ext cx="554829" cy="554653"/>
                  <a:chOff x="0" y="0"/>
                  <a:chExt cx="554736" cy="554736"/>
                </a:xfrm>
              </p:grpSpPr>
              <p:pic>
                <p:nvPicPr>
                  <p:cNvPr id="31372" name="椭圆 102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73" name="Text Box 225"/>
                  <p:cNvSpPr txBox="1"/>
                  <p:nvPr/>
                </p:nvSpPr>
                <p:spPr>
                  <a:xfrm rot="-6564714">
                    <a:off x="83073" y="82369"/>
                    <a:ext cx="389730" cy="3896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71" name="椭圆 103"/>
                <p:cNvGrpSpPr/>
                <p:nvPr/>
              </p:nvGrpSpPr>
              <p:grpSpPr>
                <a:xfrm rot="-9900000">
                  <a:off x="424013" y="540634"/>
                  <a:ext cx="932844" cy="932549"/>
                  <a:chOff x="0" y="0"/>
                  <a:chExt cx="932688" cy="932688"/>
                </a:xfrm>
              </p:grpSpPr>
              <p:pic>
                <p:nvPicPr>
                  <p:cNvPr id="31370" name="椭圆 103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932688" cy="9326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71" name="Text Box 228"/>
                  <p:cNvSpPr txBox="1"/>
                  <p:nvPr/>
                </p:nvSpPr>
                <p:spPr>
                  <a:xfrm rot="-9733976">
                    <a:off x="136877" y="140902"/>
                    <a:ext cx="655562" cy="6557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272" name="图片 104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273" name="图片 105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687" name="椭圆 106"/>
                <p:cNvSpPr>
                  <a:spLocks noChangeArrowheads="1"/>
                </p:cNvSpPr>
                <p:nvPr/>
              </p:nvSpPr>
              <p:spPr bwMode="auto">
                <a:xfrm rot="10800000">
                  <a:off x="885691" y="1521017"/>
                  <a:ext cx="338194" cy="3380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88" name="椭圆 107"/>
                <p:cNvSpPr>
                  <a:spLocks noChangeArrowheads="1"/>
                </p:cNvSpPr>
                <p:nvPr/>
              </p:nvSpPr>
              <p:spPr bwMode="auto">
                <a:xfrm rot="10800000">
                  <a:off x="909691" y="781407"/>
                  <a:ext cx="338194" cy="3380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89" name="椭圆 108"/>
                <p:cNvSpPr>
                  <a:spLocks noChangeArrowheads="1"/>
                </p:cNvSpPr>
                <p:nvPr/>
              </p:nvSpPr>
              <p:spPr bwMode="auto">
                <a:xfrm rot="10800000">
                  <a:off x="1003447" y="834993"/>
                  <a:ext cx="482681" cy="482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90" name="椭圆 109"/>
                <p:cNvSpPr>
                  <a:spLocks noChangeArrowheads="1"/>
                </p:cNvSpPr>
                <p:nvPr/>
              </p:nvSpPr>
              <p:spPr bwMode="auto">
                <a:xfrm rot="10800000">
                  <a:off x="345164" y="1113845"/>
                  <a:ext cx="482681" cy="482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286" name="椭圆 110"/>
                <p:cNvSpPr/>
                <p:nvPr/>
              </p:nvSpPr>
              <p:spPr>
                <a:xfrm rot="10800000">
                  <a:off x="687420" y="715296"/>
                  <a:ext cx="338194" cy="3380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692" name="椭圆 111"/>
                <p:cNvSpPr>
                  <a:spLocks noChangeArrowheads="1"/>
                </p:cNvSpPr>
                <p:nvPr/>
              </p:nvSpPr>
              <p:spPr bwMode="auto">
                <a:xfrm rot="10800000">
                  <a:off x="548423" y="804781"/>
                  <a:ext cx="577947" cy="5777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693" name="椭圆 112"/>
                <p:cNvSpPr>
                  <a:spLocks noChangeArrowheads="1"/>
                </p:cNvSpPr>
                <p:nvPr/>
              </p:nvSpPr>
              <p:spPr bwMode="auto">
                <a:xfrm rot="10800000">
                  <a:off x="855531" y="351921"/>
                  <a:ext cx="733548" cy="7333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293" name="椭圆 113"/>
                <p:cNvGrpSpPr/>
                <p:nvPr/>
              </p:nvGrpSpPr>
              <p:grpSpPr>
                <a:xfrm rot="-9900000">
                  <a:off x="719223" y="432283"/>
                  <a:ext cx="1195016" cy="1194638"/>
                  <a:chOff x="0" y="0"/>
                  <a:chExt cx="1194816" cy="1194816"/>
                </a:xfrm>
              </p:grpSpPr>
              <p:pic>
                <p:nvPicPr>
                  <p:cNvPr id="31368" name="椭圆 113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1194816" cy="1194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69" name="Text Box 240"/>
                  <p:cNvSpPr txBox="1"/>
                  <p:nvPr/>
                </p:nvSpPr>
                <p:spPr>
                  <a:xfrm rot="-5041609">
                    <a:off x="179574" y="179975"/>
                    <a:ext cx="839828" cy="839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697" name="椭圆 114"/>
                <p:cNvSpPr>
                  <a:spLocks noChangeArrowheads="1"/>
                </p:cNvSpPr>
                <p:nvPr/>
              </p:nvSpPr>
              <p:spPr bwMode="auto">
                <a:xfrm rot="10800000">
                  <a:off x="341401" y="1610901"/>
                  <a:ext cx="201646" cy="2031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297" name="椭圆 115"/>
                <p:cNvSpPr/>
                <p:nvPr/>
              </p:nvSpPr>
              <p:spPr>
                <a:xfrm rot="3028440" flipV="1">
                  <a:off x="978326" y="956995"/>
                  <a:ext cx="476179" cy="4747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298" name="椭圆 116"/>
                <p:cNvGrpSpPr/>
                <p:nvPr/>
              </p:nvGrpSpPr>
              <p:grpSpPr>
                <a:xfrm rot="-9900000">
                  <a:off x="1157609" y="526054"/>
                  <a:ext cx="621896" cy="627794"/>
                  <a:chOff x="0" y="0"/>
                  <a:chExt cx="621792" cy="627888"/>
                </a:xfrm>
              </p:grpSpPr>
              <p:pic>
                <p:nvPicPr>
                  <p:cNvPr id="31366" name="椭圆 116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621792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67" name="Text Box 245"/>
                  <p:cNvSpPr txBox="1"/>
                  <p:nvPr/>
                </p:nvSpPr>
                <p:spPr>
                  <a:xfrm rot="2128441">
                    <a:off x="91341" y="95302"/>
                    <a:ext cx="438567" cy="4384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299" name="椭圆 117"/>
                <p:cNvGrpSpPr/>
                <p:nvPr/>
              </p:nvGrpSpPr>
              <p:grpSpPr>
                <a:xfrm rot="-9900000">
                  <a:off x="970330" y="555597"/>
                  <a:ext cx="481664" cy="487607"/>
                  <a:chOff x="0" y="0"/>
                  <a:chExt cx="481584" cy="487680"/>
                </a:xfrm>
              </p:grpSpPr>
              <p:pic>
                <p:nvPicPr>
                  <p:cNvPr id="31364" name="椭圆 117"/>
                  <p:cNvPicPr/>
                  <p:nvPr/>
                </p:nvPicPr>
                <p:blipFill>
                  <a:blip r:embed="rId73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65" name="Text Box 248"/>
                  <p:cNvSpPr txBox="1"/>
                  <p:nvPr/>
                </p:nvSpPr>
                <p:spPr>
                  <a:xfrm rot="2128441">
                    <a:off x="73268" y="73562"/>
                    <a:ext cx="338253" cy="3381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0" name="椭圆 118"/>
                <p:cNvGrpSpPr/>
                <p:nvPr/>
              </p:nvGrpSpPr>
              <p:grpSpPr>
                <a:xfrm rot="-9900000">
                  <a:off x="781676" y="727074"/>
                  <a:ext cx="365821" cy="359610"/>
                  <a:chOff x="0" y="0"/>
                  <a:chExt cx="365760" cy="359664"/>
                </a:xfrm>
              </p:grpSpPr>
              <p:pic>
                <p:nvPicPr>
                  <p:cNvPr id="31362" name="椭圆 118"/>
                  <p:cNvPicPr/>
                  <p:nvPr/>
                </p:nvPicPr>
                <p:blipFill>
                  <a:blip r:embed="rId74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63" name="Text Box 251"/>
                  <p:cNvSpPr txBox="1"/>
                  <p:nvPr/>
                </p:nvSpPr>
                <p:spPr>
                  <a:xfrm rot="2128441">
                    <a:off x="58205" y="53403"/>
                    <a:ext cx="252768" cy="2526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1" name="椭圆 119"/>
                <p:cNvGrpSpPr/>
                <p:nvPr/>
              </p:nvGrpSpPr>
              <p:grpSpPr>
                <a:xfrm rot="-9900000">
                  <a:off x="471942" y="1195224"/>
                  <a:ext cx="213396" cy="207233"/>
                  <a:chOff x="0" y="0"/>
                  <a:chExt cx="213360" cy="207264"/>
                </a:xfrm>
              </p:grpSpPr>
              <p:pic>
                <p:nvPicPr>
                  <p:cNvPr id="31360" name="椭圆 119"/>
                  <p:cNvPicPr/>
                  <p:nvPr/>
                </p:nvPicPr>
                <p:blipFill>
                  <a:blip r:embed="rId75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61" name="Text Box 254"/>
                  <p:cNvSpPr txBox="1"/>
                  <p:nvPr/>
                </p:nvSpPr>
                <p:spPr>
                  <a:xfrm rot="2128441">
                    <a:off x="35223" y="32923"/>
                    <a:ext cx="143750" cy="14370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2" name="椭圆 120"/>
                <p:cNvGrpSpPr/>
                <p:nvPr/>
              </p:nvGrpSpPr>
              <p:grpSpPr>
                <a:xfrm rot="-9900000">
                  <a:off x="971650" y="941366"/>
                  <a:ext cx="402403" cy="402276"/>
                  <a:chOff x="0" y="0"/>
                  <a:chExt cx="402336" cy="402336"/>
                </a:xfrm>
              </p:grpSpPr>
              <p:pic>
                <p:nvPicPr>
                  <p:cNvPr id="31358" name="椭圆 120"/>
                  <p:cNvPicPr/>
                  <p:nvPr/>
                </p:nvPicPr>
                <p:blipFill>
                  <a:blip r:embed="rId76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59" name="Text Box 257"/>
                  <p:cNvSpPr txBox="1"/>
                  <p:nvPr/>
                </p:nvSpPr>
                <p:spPr>
                  <a:xfrm rot="2128441">
                    <a:off x="59863" y="60478"/>
                    <a:ext cx="283073" cy="2829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3" name="椭圆 121"/>
                <p:cNvGrpSpPr/>
                <p:nvPr/>
              </p:nvGrpSpPr>
              <p:grpSpPr>
                <a:xfrm rot="-9900000">
                  <a:off x="858235" y="433505"/>
                  <a:ext cx="207299" cy="213328"/>
                  <a:chOff x="0" y="0"/>
                  <a:chExt cx="207264" cy="213360"/>
                </a:xfrm>
              </p:grpSpPr>
              <p:pic>
                <p:nvPicPr>
                  <p:cNvPr id="31356" name="椭圆 121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57" name="Text Box 260"/>
                  <p:cNvSpPr txBox="1"/>
                  <p:nvPr/>
                </p:nvSpPr>
                <p:spPr>
                  <a:xfrm rot="-2558712">
                    <a:off x="31020" y="35594"/>
                    <a:ext cx="143702" cy="1437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4" name="椭圆 122"/>
                <p:cNvGrpSpPr/>
                <p:nvPr/>
              </p:nvGrpSpPr>
              <p:grpSpPr>
                <a:xfrm rot="-9900000">
                  <a:off x="638035" y="858788"/>
                  <a:ext cx="530441" cy="530273"/>
                  <a:chOff x="0" y="0"/>
                  <a:chExt cx="530352" cy="530352"/>
                </a:xfrm>
              </p:grpSpPr>
              <p:pic>
                <p:nvPicPr>
                  <p:cNvPr id="31354" name="椭圆 122"/>
                  <p:cNvPicPr/>
                  <p:nvPr/>
                </p:nvPicPr>
                <p:blipFill>
                  <a:blip r:embed="rId78" cstate="print"/>
                  <a:stretch>
                    <a:fillRect/>
                  </a:stretch>
                </p:blipFill>
                <p:spPr>
                  <a:xfrm>
                    <a:off x="0" y="0"/>
                    <a:ext cx="530352" cy="530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55" name="Text Box 263"/>
                  <p:cNvSpPr txBox="1"/>
                  <p:nvPr/>
                </p:nvSpPr>
                <p:spPr>
                  <a:xfrm rot="-5237355">
                    <a:off x="78110" y="78979"/>
                    <a:ext cx="372404" cy="372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05" name="椭圆 123"/>
                <p:cNvGrpSpPr/>
                <p:nvPr/>
              </p:nvGrpSpPr>
              <p:grpSpPr>
                <a:xfrm rot="-9900000">
                  <a:off x="302652" y="590052"/>
                  <a:ext cx="390209" cy="396181"/>
                  <a:chOff x="0" y="0"/>
                  <a:chExt cx="390144" cy="396240"/>
                </a:xfrm>
              </p:grpSpPr>
              <p:pic>
                <p:nvPicPr>
                  <p:cNvPr id="31352" name="椭圆 123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62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53" name="Text Box 266"/>
                  <p:cNvSpPr txBox="1"/>
                  <p:nvPr/>
                </p:nvSpPr>
                <p:spPr>
                  <a:xfrm rot="7793154">
                    <a:off x="57167" y="61983"/>
                    <a:ext cx="272819" cy="2729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306" name="图片 124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307" name="图片 125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725" name="椭圆 126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7324" y="1135901"/>
                  <a:ext cx="198408" cy="1968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726" name="椭圆 127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5380" y="369964"/>
                  <a:ext cx="282533" cy="2826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727" name="椭圆 128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3335" y="686838"/>
                  <a:ext cx="282533" cy="2826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17" name="椭圆 129"/>
                <p:cNvSpPr/>
                <p:nvPr/>
              </p:nvSpPr>
              <p:spPr>
                <a:xfrm rot="3028440" flipV="1">
                  <a:off x="764588" y="1199508"/>
                  <a:ext cx="198407" cy="1984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29" name="椭圆 130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5108" y="1250522"/>
                  <a:ext cx="428561" cy="4286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321" name="椭圆 131"/>
                <p:cNvGrpSpPr/>
                <p:nvPr/>
              </p:nvGrpSpPr>
              <p:grpSpPr>
                <a:xfrm rot="-9900000">
                  <a:off x="992175" y="758670"/>
                  <a:ext cx="701157" cy="700935"/>
                  <a:chOff x="0" y="0"/>
                  <a:chExt cx="701040" cy="701040"/>
                </a:xfrm>
              </p:grpSpPr>
              <p:pic>
                <p:nvPicPr>
                  <p:cNvPr id="31350" name="椭圆 131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51" name="Text Box 276"/>
                  <p:cNvSpPr txBox="1"/>
                  <p:nvPr/>
                </p:nvSpPr>
                <p:spPr>
                  <a:xfrm rot="6270049">
                    <a:off x="106455" y="105571"/>
                    <a:ext cx="492142" cy="4919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2" name="椭圆 132"/>
                <p:cNvGrpSpPr/>
                <p:nvPr/>
              </p:nvGrpSpPr>
              <p:grpSpPr>
                <a:xfrm rot="-9900000">
                  <a:off x="198757" y="338516"/>
                  <a:ext cx="621896" cy="621699"/>
                  <a:chOff x="0" y="0"/>
                  <a:chExt cx="621792" cy="621792"/>
                </a:xfrm>
              </p:grpSpPr>
              <p:pic>
                <p:nvPicPr>
                  <p:cNvPr id="31348" name="椭圆 132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621792" cy="6217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49" name="Text Box 279"/>
                  <p:cNvSpPr txBox="1"/>
                  <p:nvPr/>
                </p:nvSpPr>
                <p:spPr>
                  <a:xfrm rot="2128441">
                    <a:off x="91744" y="91991"/>
                    <a:ext cx="438567" cy="4384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323" name="图片 133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1324" name="椭圆 134"/>
                <p:cNvGrpSpPr/>
                <p:nvPr/>
              </p:nvGrpSpPr>
              <p:grpSpPr>
                <a:xfrm rot="-9900000">
                  <a:off x="1143259" y="458264"/>
                  <a:ext cx="908456" cy="908169"/>
                  <a:chOff x="0" y="0"/>
                  <a:chExt cx="908304" cy="908304"/>
                </a:xfrm>
              </p:grpSpPr>
              <p:pic>
                <p:nvPicPr>
                  <p:cNvPr id="31346" name="椭圆 134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47" name="Text Box 283"/>
                  <p:cNvSpPr txBox="1"/>
                  <p:nvPr/>
                </p:nvSpPr>
                <p:spPr>
                  <a:xfrm rot="-9508185">
                    <a:off x="137272" y="137641"/>
                    <a:ext cx="635301" cy="6355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5" name="椭圆 135"/>
                <p:cNvGrpSpPr/>
                <p:nvPr/>
              </p:nvGrpSpPr>
              <p:grpSpPr>
                <a:xfrm rot="-9900000">
                  <a:off x="1309833" y="693190"/>
                  <a:ext cx="664575" cy="670460"/>
                  <a:chOff x="0" y="0"/>
                  <a:chExt cx="664464" cy="670560"/>
                </a:xfrm>
              </p:grpSpPr>
              <p:pic>
                <p:nvPicPr>
                  <p:cNvPr id="31344" name="椭圆 135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45" name="Text Box 286"/>
                  <p:cNvSpPr txBox="1"/>
                  <p:nvPr/>
                </p:nvSpPr>
                <p:spPr>
                  <a:xfrm rot="-6564714">
                    <a:off x="101574" y="102326"/>
                    <a:ext cx="465704" cy="4655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6" name="椭圆 136"/>
                <p:cNvGrpSpPr/>
                <p:nvPr/>
              </p:nvGrpSpPr>
              <p:grpSpPr>
                <a:xfrm rot="-9900000">
                  <a:off x="1248662" y="1136808"/>
                  <a:ext cx="493859" cy="499797"/>
                  <a:chOff x="0" y="0"/>
                  <a:chExt cx="493776" cy="499872"/>
                </a:xfrm>
              </p:grpSpPr>
              <p:pic>
                <p:nvPicPr>
                  <p:cNvPr id="31342" name="椭圆 136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43" name="Text Box 289"/>
                  <p:cNvSpPr txBox="1"/>
                  <p:nvPr/>
                </p:nvSpPr>
                <p:spPr>
                  <a:xfrm rot="-6564714">
                    <a:off x="72501" y="77823"/>
                    <a:ext cx="348008" cy="3479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7" name="椭圆 137"/>
                <p:cNvGrpSpPr/>
                <p:nvPr/>
              </p:nvGrpSpPr>
              <p:grpSpPr>
                <a:xfrm rot="-9900000">
                  <a:off x="1043383" y="874166"/>
                  <a:ext cx="707254" cy="700935"/>
                  <a:chOff x="0" y="0"/>
                  <a:chExt cx="707136" cy="701040"/>
                </a:xfrm>
              </p:grpSpPr>
              <p:pic>
                <p:nvPicPr>
                  <p:cNvPr id="31340" name="椭圆 137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707136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41" name="Text Box 292"/>
                  <p:cNvSpPr txBox="1"/>
                  <p:nvPr/>
                </p:nvSpPr>
                <p:spPr>
                  <a:xfrm rot="6270049">
                    <a:off x="107703" y="105071"/>
                    <a:ext cx="492142" cy="4919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8" name="椭圆 138"/>
                <p:cNvGrpSpPr/>
                <p:nvPr/>
              </p:nvGrpSpPr>
              <p:grpSpPr>
                <a:xfrm rot="-9900000">
                  <a:off x="1233221" y="754644"/>
                  <a:ext cx="707254" cy="700935"/>
                  <a:chOff x="0" y="0"/>
                  <a:chExt cx="707136" cy="701040"/>
                </a:xfrm>
              </p:grpSpPr>
              <p:pic>
                <p:nvPicPr>
                  <p:cNvPr id="31338" name="椭圆 138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707136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39" name="Text Box 295"/>
                  <p:cNvSpPr txBox="1"/>
                  <p:nvPr/>
                </p:nvSpPr>
                <p:spPr>
                  <a:xfrm rot="6270049">
                    <a:off x="107130" y="102607"/>
                    <a:ext cx="492142" cy="4919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29" name="椭圆 139"/>
                <p:cNvGrpSpPr/>
                <p:nvPr/>
              </p:nvGrpSpPr>
              <p:grpSpPr>
                <a:xfrm rot="-9900000">
                  <a:off x="1290527" y="870139"/>
                  <a:ext cx="701157" cy="700935"/>
                  <a:chOff x="0" y="0"/>
                  <a:chExt cx="701040" cy="701040"/>
                </a:xfrm>
              </p:grpSpPr>
              <p:pic>
                <p:nvPicPr>
                  <p:cNvPr id="31336" name="椭圆 139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37" name="Text Box 298"/>
                  <p:cNvSpPr txBox="1"/>
                  <p:nvPr/>
                </p:nvSpPr>
                <p:spPr>
                  <a:xfrm rot="6270049">
                    <a:off x="102282" y="102107"/>
                    <a:ext cx="492142" cy="4919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330" name="椭圆 140"/>
                <p:cNvGrpSpPr/>
                <p:nvPr/>
              </p:nvGrpSpPr>
              <p:grpSpPr>
                <a:xfrm rot="-9900000">
                  <a:off x="1267920" y="391695"/>
                  <a:ext cx="207299" cy="207233"/>
                  <a:chOff x="0" y="0"/>
                  <a:chExt cx="207264" cy="207264"/>
                </a:xfrm>
              </p:grpSpPr>
              <p:pic>
                <p:nvPicPr>
                  <p:cNvPr id="31334" name="椭圆 140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335" name="Text Box 301"/>
                  <p:cNvSpPr txBox="1"/>
                  <p:nvPr/>
                </p:nvSpPr>
                <p:spPr>
                  <a:xfrm rot="-2558712">
                    <a:off x="31894" y="30102"/>
                    <a:ext cx="143702" cy="1437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5" name="椭圆 141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278" y="327206"/>
                  <a:ext cx="282533" cy="2826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245" name="任意多边形 77"/>
              <p:cNvSpPr/>
              <p:nvPr/>
            </p:nvSpPr>
            <p:spPr>
              <a:xfrm>
                <a:off x="218847" y="261898"/>
                <a:ext cx="1305143" cy="1304730"/>
              </a:xfrm>
              <a:custGeom>
                <a:avLst/>
                <a:gdLst/>
                <a:ahLst/>
                <a:cxnLst>
                  <a:cxn ang="0">
                    <a:pos x="652572" y="140123"/>
                  </a:cxn>
                  <a:cxn ang="0">
                    <a:pos x="1164976" y="652365"/>
                  </a:cxn>
                  <a:cxn ang="0">
                    <a:pos x="652572" y="1164607"/>
                  </a:cxn>
                  <a:cxn ang="0">
                    <a:pos x="140167" y="652365"/>
                  </a:cxn>
                  <a:cxn ang="0">
                    <a:pos x="652572" y="140123"/>
                  </a:cxn>
                  <a:cxn ang="0">
                    <a:pos x="652572" y="80619"/>
                  </a:cxn>
                  <a:cxn ang="0">
                    <a:pos x="80644" y="652365"/>
                  </a:cxn>
                  <a:cxn ang="0">
                    <a:pos x="652572" y="1224111"/>
                  </a:cxn>
                  <a:cxn ang="0">
                    <a:pos x="1224499" y="652365"/>
                  </a:cxn>
                  <a:cxn ang="0">
                    <a:pos x="652572" y="80619"/>
                  </a:cxn>
                  <a:cxn ang="0">
                    <a:pos x="652572" y="0"/>
                  </a:cxn>
                  <a:cxn ang="0">
                    <a:pos x="1305143" y="652365"/>
                  </a:cxn>
                  <a:cxn ang="0">
                    <a:pos x="652572" y="1304730"/>
                  </a:cxn>
                  <a:cxn ang="0">
                    <a:pos x="0" y="652365"/>
                  </a:cxn>
                  <a:cxn ang="0">
                    <a:pos x="652572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246" name="Freeform 109"/>
              <p:cNvSpPr>
                <a:spLocks noEditPoints="1"/>
              </p:cNvSpPr>
              <p:nvPr/>
            </p:nvSpPr>
            <p:spPr>
              <a:xfrm>
                <a:off x="549978" y="640218"/>
                <a:ext cx="628346" cy="610356"/>
              </a:xfrm>
              <a:custGeom>
                <a:avLst/>
                <a:gdLst/>
                <a:ahLst/>
                <a:cxnLst>
                  <a:cxn ang="0">
                    <a:pos x="543352" y="0"/>
                  </a:cxn>
                  <a:cxn ang="0">
                    <a:pos x="84994" y="0"/>
                  </a:cxn>
                  <a:cxn ang="0">
                    <a:pos x="0" y="85025"/>
                  </a:cxn>
                  <a:cxn ang="0">
                    <a:pos x="0" y="397794"/>
                  </a:cxn>
                  <a:cxn ang="0">
                    <a:pos x="84994" y="482819"/>
                  </a:cxn>
                  <a:cxn ang="0">
                    <a:pos x="94100" y="482819"/>
                  </a:cxn>
                  <a:cxn ang="0">
                    <a:pos x="91065" y="610356"/>
                  </a:cxn>
                  <a:cxn ang="0">
                    <a:pos x="279265" y="482819"/>
                  </a:cxn>
                  <a:cxn ang="0">
                    <a:pos x="543352" y="482819"/>
                  </a:cxn>
                  <a:cxn ang="0">
                    <a:pos x="628346" y="397794"/>
                  </a:cxn>
                  <a:cxn ang="0">
                    <a:pos x="628346" y="85025"/>
                  </a:cxn>
                  <a:cxn ang="0">
                    <a:pos x="543352" y="0"/>
                  </a:cxn>
                  <a:cxn ang="0">
                    <a:pos x="604062" y="397794"/>
                  </a:cxn>
                  <a:cxn ang="0">
                    <a:pos x="543352" y="458526"/>
                  </a:cxn>
                  <a:cxn ang="0">
                    <a:pos x="270158" y="458526"/>
                  </a:cxn>
                  <a:cxn ang="0">
                    <a:pos x="118384" y="564807"/>
                  </a:cxn>
                  <a:cxn ang="0">
                    <a:pos x="118384" y="458526"/>
                  </a:cxn>
                  <a:cxn ang="0">
                    <a:pos x="84994" y="458526"/>
                  </a:cxn>
                  <a:cxn ang="0">
                    <a:pos x="24284" y="397794"/>
                  </a:cxn>
                  <a:cxn ang="0">
                    <a:pos x="24284" y="85025"/>
                  </a:cxn>
                  <a:cxn ang="0">
                    <a:pos x="84994" y="24293"/>
                  </a:cxn>
                  <a:cxn ang="0">
                    <a:pos x="543352" y="24293"/>
                  </a:cxn>
                  <a:cxn ang="0">
                    <a:pos x="604062" y="85025"/>
                  </a:cxn>
                  <a:cxn ang="0">
                    <a:pos x="604062" y="397794"/>
                  </a:cxn>
                  <a:cxn ang="0">
                    <a:pos x="127490" y="127537"/>
                  </a:cxn>
                  <a:cxn ang="0">
                    <a:pos x="500856" y="127537"/>
                  </a:cxn>
                  <a:cxn ang="0">
                    <a:pos x="500856" y="151830"/>
                  </a:cxn>
                  <a:cxn ang="0">
                    <a:pos x="127490" y="151830"/>
                  </a:cxn>
                  <a:cxn ang="0">
                    <a:pos x="127490" y="127537"/>
                  </a:cxn>
                  <a:cxn ang="0">
                    <a:pos x="127490" y="230781"/>
                  </a:cxn>
                  <a:cxn ang="0">
                    <a:pos x="500856" y="230781"/>
                  </a:cxn>
                  <a:cxn ang="0">
                    <a:pos x="500856" y="255074"/>
                  </a:cxn>
                  <a:cxn ang="0">
                    <a:pos x="127490" y="255074"/>
                  </a:cxn>
                  <a:cxn ang="0">
                    <a:pos x="127490" y="230781"/>
                  </a:cxn>
                  <a:cxn ang="0">
                    <a:pos x="127490" y="334026"/>
                  </a:cxn>
                  <a:cxn ang="0">
                    <a:pos x="403720" y="334026"/>
                  </a:cxn>
                  <a:cxn ang="0">
                    <a:pos x="403720" y="358318"/>
                  </a:cxn>
                  <a:cxn ang="0">
                    <a:pos x="127490" y="358318"/>
                  </a:cxn>
                  <a:cxn ang="0">
                    <a:pos x="127490" y="334026"/>
                  </a:cxn>
                </a:cxnLst>
                <a:rect l="0" t="0" r="0" b="0"/>
                <a:pathLst>
                  <a:path w="207" h="201">
                    <a:moveTo>
                      <a:pt x="17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6"/>
                      <a:pt x="12" y="159"/>
                      <a:pt x="28" y="159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30" y="201"/>
                      <a:pt x="30" y="201"/>
                      <a:pt x="30" y="201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179" y="159"/>
                      <a:pt x="179" y="159"/>
                      <a:pt x="179" y="159"/>
                    </a:cubicBezTo>
                    <a:cubicBezTo>
                      <a:pt x="195" y="159"/>
                      <a:pt x="207" y="146"/>
                      <a:pt x="207" y="131"/>
                    </a:cubicBezTo>
                    <a:cubicBezTo>
                      <a:pt x="207" y="28"/>
                      <a:pt x="207" y="28"/>
                      <a:pt x="207" y="28"/>
                    </a:cubicBezTo>
                    <a:cubicBezTo>
                      <a:pt x="207" y="13"/>
                      <a:pt x="195" y="0"/>
                      <a:pt x="179" y="0"/>
                    </a:cubicBezTo>
                    <a:close/>
                    <a:moveTo>
                      <a:pt x="199" y="131"/>
                    </a:moveTo>
                    <a:cubicBezTo>
                      <a:pt x="199" y="142"/>
                      <a:pt x="190" y="151"/>
                      <a:pt x="179" y="15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39" y="186"/>
                      <a:pt x="39" y="186"/>
                      <a:pt x="39" y="186"/>
                    </a:cubicBezTo>
                    <a:cubicBezTo>
                      <a:pt x="39" y="151"/>
                      <a:pt x="39" y="151"/>
                      <a:pt x="39" y="151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17" y="151"/>
                      <a:pt x="8" y="142"/>
                      <a:pt x="8" y="13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90" y="8"/>
                      <a:pt x="199" y="17"/>
                      <a:pt x="199" y="28"/>
                    </a:cubicBezTo>
                    <a:lnTo>
                      <a:pt x="199" y="131"/>
                    </a:lnTo>
                    <a:close/>
                    <a:moveTo>
                      <a:pt x="42" y="42"/>
                    </a:moveTo>
                    <a:cubicBezTo>
                      <a:pt x="165" y="42"/>
                      <a:pt x="165" y="42"/>
                      <a:pt x="165" y="42"/>
                    </a:cubicBezTo>
                    <a:cubicBezTo>
                      <a:pt x="165" y="50"/>
                      <a:pt x="165" y="50"/>
                      <a:pt x="165" y="50"/>
                    </a:cubicBezTo>
                    <a:cubicBezTo>
                      <a:pt x="42" y="50"/>
                      <a:pt x="42" y="50"/>
                      <a:pt x="42" y="50"/>
                    </a:cubicBezTo>
                    <a:lnTo>
                      <a:pt x="42" y="42"/>
                    </a:lnTo>
                    <a:close/>
                    <a:moveTo>
                      <a:pt x="42" y="76"/>
                    </a:move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42" y="84"/>
                      <a:pt x="42" y="84"/>
                      <a:pt x="42" y="84"/>
                    </a:cubicBezTo>
                    <a:lnTo>
                      <a:pt x="42" y="76"/>
                    </a:lnTo>
                    <a:close/>
                    <a:moveTo>
                      <a:pt x="42" y="110"/>
                    </a:moveTo>
                    <a:cubicBezTo>
                      <a:pt x="133" y="110"/>
                      <a:pt x="133" y="110"/>
                      <a:pt x="133" y="110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42" y="118"/>
                      <a:pt x="42" y="118"/>
                      <a:pt x="42" y="118"/>
                    </a:cubicBezTo>
                    <a:lnTo>
                      <a:pt x="42" y="110"/>
                    </a:lnTo>
                    <a:close/>
                  </a:path>
                </a:pathLst>
              </a:custGeom>
              <a:solidFill>
                <a:srgbClr val="BA3C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31240" name="组合 295"/>
            <p:cNvGrpSpPr/>
            <p:nvPr/>
          </p:nvGrpSpPr>
          <p:grpSpPr>
            <a:xfrm>
              <a:off x="0" y="1747264"/>
              <a:ext cx="1973262" cy="2335334"/>
              <a:chOff x="0" y="0"/>
              <a:chExt cx="1973262" cy="2335334"/>
            </a:xfrm>
          </p:grpSpPr>
          <p:sp>
            <p:nvSpPr>
              <p:cNvPr id="31241" name="文本框 12"/>
              <p:cNvSpPr txBox="1"/>
              <p:nvPr/>
            </p:nvSpPr>
            <p:spPr>
              <a:xfrm>
                <a:off x="430616" y="0"/>
                <a:ext cx="1112030" cy="3308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1015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输入小标题</a:t>
                </a:r>
              </a:p>
            </p:txBody>
          </p:sp>
          <p:cxnSp>
            <p:nvCxnSpPr>
              <p:cNvPr id="31242" name="直接连接符 14"/>
              <p:cNvCxnSpPr/>
              <p:nvPr/>
            </p:nvCxnSpPr>
            <p:spPr>
              <a:xfrm>
                <a:off x="242887" y="433388"/>
                <a:ext cx="1487488" cy="0"/>
              </a:xfrm>
              <a:prstGeom prst="line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31243" name="矩形 37"/>
              <p:cNvSpPr/>
              <p:nvPr/>
            </p:nvSpPr>
            <p:spPr>
              <a:xfrm>
                <a:off x="0" y="488950"/>
                <a:ext cx="1973262" cy="1846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一年一度的企业年会可以加深员工对企业的感情，增进员工之间的沟通和交流增强员工之间的团队协作意识，创造企业内积极向上的工作氛围，提升员工士气。</a:t>
                </a:r>
              </a:p>
            </p:txBody>
          </p:sp>
        </p:grpSp>
      </p:grpSp>
      <p:grpSp>
        <p:nvGrpSpPr>
          <p:cNvPr id="19765" name="组合 294"/>
          <p:cNvGrpSpPr/>
          <p:nvPr/>
        </p:nvGrpSpPr>
        <p:grpSpPr>
          <a:xfrm>
            <a:off x="4802981" y="1293019"/>
            <a:ext cx="1534716" cy="3144542"/>
            <a:chOff x="0" y="0"/>
            <a:chExt cx="2046364" cy="4192036"/>
          </a:xfrm>
        </p:grpSpPr>
        <p:grpSp>
          <p:nvGrpSpPr>
            <p:cNvPr id="31062" name="组合 277"/>
            <p:cNvGrpSpPr/>
            <p:nvPr/>
          </p:nvGrpSpPr>
          <p:grpSpPr>
            <a:xfrm>
              <a:off x="0" y="0"/>
              <a:ext cx="2046364" cy="1933398"/>
              <a:chOff x="0" y="0"/>
              <a:chExt cx="2046364" cy="1933398"/>
            </a:xfrm>
          </p:grpSpPr>
          <p:grpSp>
            <p:nvGrpSpPr>
              <p:cNvPr id="31067" name="组合 143"/>
              <p:cNvGrpSpPr/>
              <p:nvPr/>
            </p:nvGrpSpPr>
            <p:grpSpPr>
              <a:xfrm>
                <a:off x="0" y="0"/>
                <a:ext cx="2046364" cy="1933398"/>
                <a:chOff x="0" y="0"/>
                <a:chExt cx="2046364" cy="1933398"/>
              </a:xfrm>
            </p:grpSpPr>
            <p:pic>
              <p:nvPicPr>
                <p:cNvPr id="31070" name="图片 146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52190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071" name="椭圆 147"/>
                <p:cNvSpPr/>
                <p:nvPr/>
              </p:nvSpPr>
              <p:spPr>
                <a:xfrm rot="10800000">
                  <a:off x="803305" y="617437"/>
                  <a:ext cx="811243" cy="8110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072" name="椭圆 148"/>
                <p:cNvGrpSpPr/>
                <p:nvPr/>
              </p:nvGrpSpPr>
              <p:grpSpPr>
                <a:xfrm>
                  <a:off x="935644" y="848348"/>
                  <a:ext cx="1054647" cy="1054435"/>
                  <a:chOff x="0" y="0"/>
                  <a:chExt cx="1054608" cy="1054608"/>
                </a:xfrm>
              </p:grpSpPr>
              <p:pic>
                <p:nvPicPr>
                  <p:cNvPr id="31237" name="椭圆 148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1054608" cy="1054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38" name="Text Box 316"/>
                  <p:cNvSpPr txBox="1"/>
                  <p:nvPr/>
                </p:nvSpPr>
                <p:spPr>
                  <a:xfrm rot="10800000">
                    <a:off x="152081" y="154193"/>
                    <a:ext cx="748267" cy="748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3" name="椭圆 149"/>
                <p:cNvGrpSpPr/>
                <p:nvPr/>
              </p:nvGrpSpPr>
              <p:grpSpPr>
                <a:xfrm>
                  <a:off x="947836" y="750828"/>
                  <a:ext cx="195079" cy="195040"/>
                  <a:chOff x="0" y="0"/>
                  <a:chExt cx="195072" cy="195072"/>
                </a:xfrm>
              </p:grpSpPr>
              <p:pic>
                <p:nvPicPr>
                  <p:cNvPr id="31235" name="椭圆 149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36" name="Text Box 319"/>
                  <p:cNvSpPr txBox="1"/>
                  <p:nvPr/>
                </p:nvSpPr>
                <p:spPr>
                  <a:xfrm rot="10800000">
                    <a:off x="26077" y="26587"/>
                    <a:ext cx="139944" cy="1399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4" name="椭圆 150"/>
                <p:cNvGrpSpPr/>
                <p:nvPr/>
              </p:nvGrpSpPr>
              <p:grpSpPr>
                <a:xfrm>
                  <a:off x="167519" y="1031198"/>
                  <a:ext cx="902242" cy="908155"/>
                  <a:chOff x="0" y="0"/>
                  <a:chExt cx="902208" cy="908304"/>
                </a:xfrm>
              </p:grpSpPr>
              <p:pic>
                <p:nvPicPr>
                  <p:cNvPr id="31233" name="椭圆 150"/>
                  <p:cNvPicPr/>
                  <p:nvPr/>
                </p:nvPicPr>
                <p:blipFill>
                  <a:blip r:embed="rId90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34" name="Text Box 322"/>
                  <p:cNvSpPr txBox="1"/>
                  <p:nvPr/>
                </p:nvSpPr>
                <p:spPr>
                  <a:xfrm rot="-3434205">
                    <a:off x="132889" y="135279"/>
                    <a:ext cx="635511" cy="6353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5" name="椭圆 151"/>
                <p:cNvGrpSpPr/>
                <p:nvPr/>
              </p:nvGrpSpPr>
              <p:grpSpPr>
                <a:xfrm>
                  <a:off x="57787" y="951963"/>
                  <a:ext cx="140213" cy="140185"/>
                  <a:chOff x="0" y="0"/>
                  <a:chExt cx="140208" cy="140208"/>
                </a:xfrm>
              </p:grpSpPr>
              <p:pic>
                <p:nvPicPr>
                  <p:cNvPr id="31231" name="椭圆 151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32" name="Text Box 325"/>
                  <p:cNvSpPr txBox="1"/>
                  <p:nvPr/>
                </p:nvSpPr>
                <p:spPr>
                  <a:xfrm rot="10800000">
                    <a:off x="21492" y="22577"/>
                    <a:ext cx="99274" cy="99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6" name="椭圆 152"/>
                <p:cNvGrpSpPr/>
                <p:nvPr/>
              </p:nvGrpSpPr>
              <p:grpSpPr>
                <a:xfrm>
                  <a:off x="496715" y="854443"/>
                  <a:ext cx="201175" cy="201135"/>
                  <a:chOff x="0" y="0"/>
                  <a:chExt cx="201168" cy="201168"/>
                </a:xfrm>
              </p:grpSpPr>
              <p:pic>
                <p:nvPicPr>
                  <p:cNvPr id="31229" name="椭圆 152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201168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30" name="Text Box 328"/>
                  <p:cNvSpPr txBox="1"/>
                  <p:nvPr/>
                </p:nvSpPr>
                <p:spPr>
                  <a:xfrm rot="891223">
                    <a:off x="29922" y="30565"/>
                    <a:ext cx="139944" cy="1399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7" name="椭圆 153"/>
                <p:cNvGrpSpPr/>
                <p:nvPr/>
              </p:nvGrpSpPr>
              <p:grpSpPr>
                <a:xfrm>
                  <a:off x="752757" y="1402993"/>
                  <a:ext cx="146309" cy="146280"/>
                  <a:chOff x="0" y="0"/>
                  <a:chExt cx="146304" cy="146304"/>
                </a:xfrm>
              </p:grpSpPr>
              <p:pic>
                <p:nvPicPr>
                  <p:cNvPr id="31227" name="椭圆 153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28" name="Text Box 331"/>
                  <p:cNvSpPr txBox="1"/>
                  <p:nvPr/>
                </p:nvSpPr>
                <p:spPr>
                  <a:xfrm rot="891223">
                    <a:off x="22483" y="20636"/>
                    <a:ext cx="99274" cy="992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8" name="椭圆 154"/>
                <p:cNvGrpSpPr/>
                <p:nvPr/>
              </p:nvGrpSpPr>
              <p:grpSpPr>
                <a:xfrm>
                  <a:off x="435753" y="580168"/>
                  <a:ext cx="341389" cy="341320"/>
                  <a:chOff x="0" y="0"/>
                  <a:chExt cx="341376" cy="341376"/>
                </a:xfrm>
              </p:grpSpPr>
              <p:pic>
                <p:nvPicPr>
                  <p:cNvPr id="31225" name="椭圆 154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26" name="Text Box 334"/>
                  <p:cNvSpPr txBox="1"/>
                  <p:nvPr/>
                </p:nvSpPr>
                <p:spPr>
                  <a:xfrm rot="-3434205">
                    <a:off x="51385" y="54155"/>
                    <a:ext cx="236924" cy="2368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79" name="椭圆 155"/>
                <p:cNvGrpSpPr/>
                <p:nvPr/>
              </p:nvGrpSpPr>
              <p:grpSpPr>
                <a:xfrm>
                  <a:off x="551581" y="1232333"/>
                  <a:ext cx="505987" cy="505885"/>
                  <a:chOff x="0" y="0"/>
                  <a:chExt cx="505968" cy="505968"/>
                </a:xfrm>
              </p:grpSpPr>
              <p:pic>
                <p:nvPicPr>
                  <p:cNvPr id="31223" name="椭圆 155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24" name="Text Box 337"/>
                  <p:cNvSpPr txBox="1"/>
                  <p:nvPr/>
                </p:nvSpPr>
                <p:spPr>
                  <a:xfrm rot="10800000">
                    <a:off x="74845" y="74728"/>
                    <a:ext cx="358463" cy="35853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0" name="椭圆 156"/>
                <p:cNvGrpSpPr/>
                <p:nvPr/>
              </p:nvGrpSpPr>
              <p:grpSpPr>
                <a:xfrm>
                  <a:off x="886874" y="1299378"/>
                  <a:ext cx="286523" cy="286465"/>
                  <a:chOff x="0" y="0"/>
                  <a:chExt cx="286512" cy="286512"/>
                </a:xfrm>
              </p:grpSpPr>
              <p:pic>
                <p:nvPicPr>
                  <p:cNvPr id="31221" name="椭圆 156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22" name="Text Box 340"/>
                  <p:cNvSpPr txBox="1"/>
                  <p:nvPr/>
                </p:nvSpPr>
                <p:spPr>
                  <a:xfrm rot="9822440">
                    <a:off x="45663" y="44285"/>
                    <a:ext cx="197875" cy="19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1" name="椭圆 157"/>
                <p:cNvGrpSpPr/>
                <p:nvPr/>
              </p:nvGrpSpPr>
              <p:grpSpPr>
                <a:xfrm>
                  <a:off x="795431" y="1006818"/>
                  <a:ext cx="816894" cy="816730"/>
                  <a:chOff x="0" y="0"/>
                  <a:chExt cx="816864" cy="816864"/>
                </a:xfrm>
              </p:grpSpPr>
              <p:pic>
                <p:nvPicPr>
                  <p:cNvPr id="31219" name="椭圆 157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6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20" name="Text Box 343"/>
                  <p:cNvSpPr txBox="1"/>
                  <p:nvPr/>
                </p:nvSpPr>
                <p:spPr>
                  <a:xfrm rot="10800000">
                    <a:off x="118209" y="120615"/>
                    <a:ext cx="577116" cy="5772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2" name="椭圆 158"/>
                <p:cNvGrpSpPr/>
                <p:nvPr/>
              </p:nvGrpSpPr>
              <p:grpSpPr>
                <a:xfrm>
                  <a:off x="649121" y="1006818"/>
                  <a:ext cx="609623" cy="609500"/>
                  <a:chOff x="0" y="0"/>
                  <a:chExt cx="609600" cy="609600"/>
                </a:xfrm>
              </p:grpSpPr>
              <p:pic>
                <p:nvPicPr>
                  <p:cNvPr id="31217" name="椭圆 158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609600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18" name="Text Box 346"/>
                  <p:cNvSpPr txBox="1"/>
                  <p:nvPr/>
                </p:nvSpPr>
                <p:spPr>
                  <a:xfrm rot="10800000">
                    <a:off x="91060" y="87167"/>
                    <a:ext cx="431264" cy="4313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3" name="椭圆 159"/>
                <p:cNvGrpSpPr/>
                <p:nvPr/>
              </p:nvGrpSpPr>
              <p:grpSpPr>
                <a:xfrm>
                  <a:off x="399176" y="744733"/>
                  <a:ext cx="347485" cy="347415"/>
                  <a:chOff x="0" y="0"/>
                  <a:chExt cx="347472" cy="347472"/>
                </a:xfrm>
              </p:grpSpPr>
              <p:pic>
                <p:nvPicPr>
                  <p:cNvPr id="31215" name="椭圆 159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16" name="Text Box 349"/>
                  <p:cNvSpPr txBox="1"/>
                  <p:nvPr/>
                </p:nvSpPr>
                <p:spPr>
                  <a:xfrm rot="10800000">
                    <a:off x="49631" y="51144"/>
                    <a:ext cx="245258" cy="2453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4" name="椭圆 160"/>
                <p:cNvGrpSpPr/>
                <p:nvPr/>
              </p:nvGrpSpPr>
              <p:grpSpPr>
                <a:xfrm>
                  <a:off x="825912" y="732543"/>
                  <a:ext cx="682777" cy="682640"/>
                  <a:chOff x="0" y="0"/>
                  <a:chExt cx="682752" cy="682752"/>
                </a:xfrm>
              </p:grpSpPr>
              <p:pic>
                <p:nvPicPr>
                  <p:cNvPr id="31213" name="椭圆 160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682752" cy="6827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14" name="Text Box 352"/>
                  <p:cNvSpPr txBox="1"/>
                  <p:nvPr/>
                </p:nvSpPr>
                <p:spPr>
                  <a:xfrm rot="10800000">
                    <a:off x="98339" y="100443"/>
                    <a:ext cx="482966" cy="4830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5" name="椭圆 161"/>
                <p:cNvGrpSpPr/>
                <p:nvPr/>
              </p:nvGrpSpPr>
              <p:grpSpPr>
                <a:xfrm>
                  <a:off x="777142" y="220563"/>
                  <a:ext cx="353581" cy="353510"/>
                  <a:chOff x="0" y="0"/>
                  <a:chExt cx="353568" cy="353568"/>
                </a:xfrm>
              </p:grpSpPr>
              <p:pic>
                <p:nvPicPr>
                  <p:cNvPr id="31211" name="椭圆 161"/>
                  <p:cNvPicPr/>
                  <p:nvPr/>
                </p:nvPicPr>
                <p:blipFill>
                  <a:blip r:embed="rId95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12" name="Text Box 355"/>
                  <p:cNvSpPr txBox="1"/>
                  <p:nvPr/>
                </p:nvSpPr>
                <p:spPr>
                  <a:xfrm rot="-6112846">
                    <a:off x="55678" y="56701"/>
                    <a:ext cx="245306" cy="2452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6" name="椭圆 162"/>
                <p:cNvGrpSpPr/>
                <p:nvPr/>
              </p:nvGrpSpPr>
              <p:grpSpPr>
                <a:xfrm>
                  <a:off x="441849" y="641118"/>
                  <a:ext cx="908338" cy="902060"/>
                  <a:chOff x="0" y="0"/>
                  <a:chExt cx="908304" cy="902208"/>
                </a:xfrm>
              </p:grpSpPr>
              <p:pic>
                <p:nvPicPr>
                  <p:cNvPr id="31209" name="椭圆 162"/>
                  <p:cNvPicPr/>
                  <p:nvPr/>
                </p:nvPicPr>
                <p:blipFill>
                  <a:blip r:embed="rId96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10" name="Text Box 358"/>
                  <p:cNvSpPr txBox="1"/>
                  <p:nvPr/>
                </p:nvSpPr>
                <p:spPr>
                  <a:xfrm rot="-3434205">
                    <a:off x="137362" y="133193"/>
                    <a:ext cx="635511" cy="6353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7" name="椭圆 163"/>
                <p:cNvGrpSpPr/>
                <p:nvPr/>
              </p:nvGrpSpPr>
              <p:grpSpPr>
                <a:xfrm>
                  <a:off x="-3175" y="860538"/>
                  <a:ext cx="902242" cy="902060"/>
                  <a:chOff x="0" y="0"/>
                  <a:chExt cx="902208" cy="902208"/>
                </a:xfrm>
              </p:grpSpPr>
              <p:pic>
                <p:nvPicPr>
                  <p:cNvPr id="31207" name="椭圆 163"/>
                  <p:cNvPicPr/>
                  <p:nvPr/>
                </p:nvPicPr>
                <p:blipFill>
                  <a:blip r:embed="rId97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08" name="Text Box 361"/>
                  <p:cNvSpPr txBox="1"/>
                  <p:nvPr/>
                </p:nvSpPr>
                <p:spPr>
                  <a:xfrm rot="2191815">
                    <a:off x="134767" y="132621"/>
                    <a:ext cx="635384" cy="6355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8" name="椭圆 164"/>
                <p:cNvGrpSpPr/>
                <p:nvPr/>
              </p:nvGrpSpPr>
              <p:grpSpPr>
                <a:xfrm>
                  <a:off x="496715" y="275418"/>
                  <a:ext cx="341389" cy="341320"/>
                  <a:chOff x="0" y="0"/>
                  <a:chExt cx="341376" cy="341376"/>
                </a:xfrm>
              </p:grpSpPr>
              <p:pic>
                <p:nvPicPr>
                  <p:cNvPr id="31205" name="椭圆 164"/>
                  <p:cNvPicPr/>
                  <p:nvPr/>
                </p:nvPicPr>
                <p:blipFill>
                  <a:blip r:embed="rId98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06" name="Text Box 364"/>
                  <p:cNvSpPr txBox="1"/>
                  <p:nvPr/>
                </p:nvSpPr>
                <p:spPr>
                  <a:xfrm rot="-3434205">
                    <a:off x="51942" y="52709"/>
                    <a:ext cx="236924" cy="2368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89" name="椭圆 165"/>
                <p:cNvGrpSpPr/>
                <p:nvPr/>
              </p:nvGrpSpPr>
              <p:grpSpPr>
                <a:xfrm>
                  <a:off x="533293" y="202278"/>
                  <a:ext cx="432832" cy="432745"/>
                  <a:chOff x="0" y="0"/>
                  <a:chExt cx="432816" cy="432816"/>
                </a:xfrm>
              </p:grpSpPr>
              <p:pic>
                <p:nvPicPr>
                  <p:cNvPr id="31203" name="椭圆 165"/>
                  <p:cNvPicPr/>
                  <p:nvPr/>
                </p:nvPicPr>
                <p:blipFill>
                  <a:blip r:embed="rId99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04" name="Text Box 367"/>
                  <p:cNvSpPr txBox="1"/>
                  <p:nvPr/>
                </p:nvSpPr>
                <p:spPr>
                  <a:xfrm rot="-3434205">
                    <a:off x="62984" y="66463"/>
                    <a:ext cx="301666" cy="3016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90" name="椭圆 166"/>
                <p:cNvGrpSpPr/>
                <p:nvPr/>
              </p:nvGrpSpPr>
              <p:grpSpPr>
                <a:xfrm>
                  <a:off x="161423" y="1098243"/>
                  <a:ext cx="664489" cy="664355"/>
                  <a:chOff x="0" y="0"/>
                  <a:chExt cx="664464" cy="664464"/>
                </a:xfrm>
              </p:grpSpPr>
              <p:pic>
                <p:nvPicPr>
                  <p:cNvPr id="31201" name="椭圆 166"/>
                  <p:cNvPicPr/>
                  <p:nvPr/>
                </p:nvPicPr>
                <p:blipFill>
                  <a:blip r:embed="rId100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02" name="Text Box 370"/>
                  <p:cNvSpPr txBox="1"/>
                  <p:nvPr/>
                </p:nvSpPr>
                <p:spPr>
                  <a:xfrm rot="5135286">
                    <a:off x="97897" y="96907"/>
                    <a:ext cx="465712" cy="465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91" name="椭圆 167"/>
                <p:cNvGrpSpPr/>
                <p:nvPr/>
              </p:nvGrpSpPr>
              <p:grpSpPr>
                <a:xfrm>
                  <a:off x="1185589" y="1086053"/>
                  <a:ext cx="499891" cy="499790"/>
                  <a:chOff x="0" y="0"/>
                  <a:chExt cx="499872" cy="499872"/>
                </a:xfrm>
              </p:grpSpPr>
              <p:pic>
                <p:nvPicPr>
                  <p:cNvPr id="31199" name="椭圆 167"/>
                  <p:cNvPicPr/>
                  <p:nvPr/>
                </p:nvPicPr>
                <p:blipFill>
                  <a:blip r:embed="rId101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200" name="Text Box 373"/>
                  <p:cNvSpPr txBox="1"/>
                  <p:nvPr/>
                </p:nvSpPr>
                <p:spPr>
                  <a:xfrm rot="5135286">
                    <a:off x="77183" y="74700"/>
                    <a:ext cx="348014" cy="347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92" name="椭圆 168"/>
                <p:cNvGrpSpPr/>
                <p:nvPr/>
              </p:nvGrpSpPr>
              <p:grpSpPr>
                <a:xfrm>
                  <a:off x="563774" y="750828"/>
                  <a:ext cx="390158" cy="383985"/>
                  <a:chOff x="0" y="0"/>
                  <a:chExt cx="390144" cy="384048"/>
                </a:xfrm>
              </p:grpSpPr>
              <p:pic>
                <p:nvPicPr>
                  <p:cNvPr id="31197" name="椭圆 168"/>
                  <p:cNvPicPr/>
                  <p:nvPr/>
                </p:nvPicPr>
                <p:blipFill>
                  <a:blip r:embed="rId102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98" name="Text Box 376"/>
                  <p:cNvSpPr txBox="1"/>
                  <p:nvPr/>
                </p:nvSpPr>
                <p:spPr>
                  <a:xfrm rot="10471189">
                    <a:off x="59291" y="57658"/>
                    <a:ext cx="269661" cy="2697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93" name="椭圆 169"/>
                <p:cNvGrpSpPr/>
                <p:nvPr/>
              </p:nvGrpSpPr>
              <p:grpSpPr>
                <a:xfrm>
                  <a:off x="399176" y="147423"/>
                  <a:ext cx="554757" cy="554645"/>
                  <a:chOff x="0" y="0"/>
                  <a:chExt cx="554736" cy="554736"/>
                </a:xfrm>
              </p:grpSpPr>
              <p:pic>
                <p:nvPicPr>
                  <p:cNvPr id="31195" name="椭圆 169"/>
                  <p:cNvPicPr/>
                  <p:nvPr/>
                </p:nvPicPr>
                <p:blipFill>
                  <a:blip r:embed="rId103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96" name="Text Box 379"/>
                  <p:cNvSpPr txBox="1"/>
                  <p:nvPr/>
                </p:nvSpPr>
                <p:spPr>
                  <a:xfrm rot="5135286">
                    <a:off x="82863" y="84219"/>
                    <a:ext cx="389736" cy="389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094" name="椭圆 170"/>
                <p:cNvGrpSpPr/>
                <p:nvPr/>
              </p:nvGrpSpPr>
              <p:grpSpPr>
                <a:xfrm>
                  <a:off x="423561" y="574073"/>
                  <a:ext cx="938819" cy="938630"/>
                  <a:chOff x="0" y="0"/>
                  <a:chExt cx="938784" cy="938784"/>
                </a:xfrm>
              </p:grpSpPr>
              <p:pic>
                <p:nvPicPr>
                  <p:cNvPr id="31193" name="椭圆 170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938784" cy="938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94" name="Text Box 382"/>
                  <p:cNvSpPr txBox="1"/>
                  <p:nvPr/>
                </p:nvSpPr>
                <p:spPr>
                  <a:xfrm rot="1966024">
                    <a:off x="141294" y="141215"/>
                    <a:ext cx="655647" cy="655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095" name="图片 171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60089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096" name="图片 172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245489" y="38263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841" name="椭圆 173"/>
                <p:cNvSpPr>
                  <a:spLocks noChangeArrowheads="1"/>
                </p:cNvSpPr>
                <p:nvPr/>
              </p:nvSpPr>
              <p:spPr bwMode="auto">
                <a:xfrm rot="10800000">
                  <a:off x="885858" y="1555495"/>
                  <a:ext cx="338151" cy="3380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42" name="椭圆 174"/>
                <p:cNvSpPr>
                  <a:spLocks noChangeArrowheads="1"/>
                </p:cNvSpPr>
                <p:nvPr/>
              </p:nvSpPr>
              <p:spPr bwMode="auto">
                <a:xfrm rot="10800000">
                  <a:off x="909672" y="815841"/>
                  <a:ext cx="338150" cy="3380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43" name="椭圆 175"/>
                <p:cNvSpPr>
                  <a:spLocks noChangeArrowheads="1"/>
                </p:cNvSpPr>
                <p:nvPr/>
              </p:nvSpPr>
              <p:spPr bwMode="auto">
                <a:xfrm rot="10800000">
                  <a:off x="1006512" y="872982"/>
                  <a:ext cx="482618" cy="4825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44" name="椭圆 176"/>
                <p:cNvSpPr>
                  <a:spLocks noChangeArrowheads="1"/>
                </p:cNvSpPr>
                <p:nvPr/>
              </p:nvSpPr>
              <p:spPr bwMode="auto">
                <a:xfrm rot="10800000">
                  <a:off x="346088" y="1149162"/>
                  <a:ext cx="482618" cy="4825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109" name="椭圆 177"/>
                <p:cNvSpPr/>
                <p:nvPr/>
              </p:nvSpPr>
              <p:spPr>
                <a:xfrm rot="10800000">
                  <a:off x="687414" y="750765"/>
                  <a:ext cx="338150" cy="3380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46" name="椭圆 178"/>
                <p:cNvSpPr>
                  <a:spLocks noChangeArrowheads="1"/>
                </p:cNvSpPr>
                <p:nvPr/>
              </p:nvSpPr>
              <p:spPr bwMode="auto">
                <a:xfrm rot="10800000">
                  <a:off x="550883" y="842825"/>
                  <a:ext cx="577871" cy="5777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47" name="椭圆 179"/>
                <p:cNvSpPr>
                  <a:spLocks noChangeArrowheads="1"/>
                </p:cNvSpPr>
                <p:nvPr/>
              </p:nvSpPr>
              <p:spPr bwMode="auto">
                <a:xfrm rot="10800000">
                  <a:off x="857282" y="387287"/>
                  <a:ext cx="733452" cy="7333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116" name="椭圆 180"/>
                <p:cNvGrpSpPr/>
                <p:nvPr/>
              </p:nvGrpSpPr>
              <p:grpSpPr>
                <a:xfrm>
                  <a:off x="716180" y="470458"/>
                  <a:ext cx="1194860" cy="1188525"/>
                  <a:chOff x="0" y="0"/>
                  <a:chExt cx="1194816" cy="1188720"/>
                </a:xfrm>
              </p:grpSpPr>
              <p:pic>
                <p:nvPicPr>
                  <p:cNvPr id="31191" name="椭圆 180"/>
                  <p:cNvPicPr/>
                  <p:nvPr/>
                </p:nvPicPr>
                <p:blipFill>
                  <a:blip r:embed="rId105" cstate="print"/>
                  <a:stretch>
                    <a:fillRect/>
                  </a:stretch>
                </p:blipFill>
                <p:spPr>
                  <a:xfrm>
                    <a:off x="0" y="0"/>
                    <a:ext cx="1194816" cy="1188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92" name="Text Box 394"/>
                  <p:cNvSpPr txBox="1"/>
                  <p:nvPr/>
                </p:nvSpPr>
                <p:spPr>
                  <a:xfrm rot="6658391">
                    <a:off x="179203" y="174705"/>
                    <a:ext cx="839840" cy="8396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851" name="椭圆 181"/>
                <p:cNvSpPr>
                  <a:spLocks noChangeArrowheads="1"/>
                </p:cNvSpPr>
                <p:nvPr/>
              </p:nvSpPr>
              <p:spPr bwMode="auto">
                <a:xfrm rot="10800000">
                  <a:off x="341326" y="1645968"/>
                  <a:ext cx="201619" cy="203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120" name="椭圆 182"/>
                <p:cNvSpPr/>
                <p:nvPr/>
              </p:nvSpPr>
              <p:spPr>
                <a:xfrm rot="3028440" flipV="1">
                  <a:off x="978778" y="994358"/>
                  <a:ext cx="476172" cy="474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121" name="椭圆 183"/>
                <p:cNvGrpSpPr/>
                <p:nvPr/>
              </p:nvGrpSpPr>
              <p:grpSpPr>
                <a:xfrm>
                  <a:off x="1155108" y="561883"/>
                  <a:ext cx="627911" cy="627785"/>
                  <a:chOff x="0" y="0"/>
                  <a:chExt cx="627888" cy="627888"/>
                </a:xfrm>
              </p:grpSpPr>
              <p:pic>
                <p:nvPicPr>
                  <p:cNvPr id="31189" name="椭圆 183"/>
                  <p:cNvPicPr/>
                  <p:nvPr/>
                </p:nvPicPr>
                <p:blipFill>
                  <a:blip r:embed="rId106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90" name="Text Box 399"/>
                  <p:cNvSpPr txBox="1"/>
                  <p:nvPr/>
                </p:nvSpPr>
                <p:spPr>
                  <a:xfrm rot="-7771559">
                    <a:off x="94560" y="96504"/>
                    <a:ext cx="438573" cy="43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2" name="椭圆 184"/>
                <p:cNvGrpSpPr/>
                <p:nvPr/>
              </p:nvGrpSpPr>
              <p:grpSpPr>
                <a:xfrm>
                  <a:off x="966125" y="598453"/>
                  <a:ext cx="487698" cy="481505"/>
                  <a:chOff x="0" y="0"/>
                  <a:chExt cx="487680" cy="481584"/>
                </a:xfrm>
              </p:grpSpPr>
              <p:pic>
                <p:nvPicPr>
                  <p:cNvPr id="31187" name="椭圆 184"/>
                  <p:cNvPicPr/>
                  <p:nvPr/>
                </p:nvPicPr>
                <p:blipFill>
                  <a:blip r:embed="rId107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15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88" name="Text Box 402"/>
                  <p:cNvSpPr txBox="1"/>
                  <p:nvPr/>
                </p:nvSpPr>
                <p:spPr>
                  <a:xfrm rot="-7771559">
                    <a:off x="74039" y="70750"/>
                    <a:ext cx="338258" cy="338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3" name="椭圆 185"/>
                <p:cNvGrpSpPr/>
                <p:nvPr/>
              </p:nvGrpSpPr>
              <p:grpSpPr>
                <a:xfrm>
                  <a:off x="783238" y="763018"/>
                  <a:ext cx="359677" cy="365700"/>
                  <a:chOff x="0" y="0"/>
                  <a:chExt cx="359664" cy="365760"/>
                </a:xfrm>
              </p:grpSpPr>
              <p:pic>
                <p:nvPicPr>
                  <p:cNvPr id="31185" name="椭圆 185"/>
                  <p:cNvPicPr/>
                  <p:nvPr/>
                </p:nvPicPr>
                <p:blipFill>
                  <a:blip r:embed="rId108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86" name="Text Box 405"/>
                  <p:cNvSpPr txBox="1"/>
                  <p:nvPr/>
                </p:nvSpPr>
                <p:spPr>
                  <a:xfrm rot="-7771559">
                    <a:off x="53280" y="55280"/>
                    <a:ext cx="252772" cy="2527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4" name="椭圆 186"/>
                <p:cNvGrpSpPr/>
                <p:nvPr/>
              </p:nvGrpSpPr>
              <p:grpSpPr>
                <a:xfrm>
                  <a:off x="472331" y="1232333"/>
                  <a:ext cx="213368" cy="207230"/>
                  <a:chOff x="0" y="0"/>
                  <a:chExt cx="213360" cy="207264"/>
                </a:xfrm>
              </p:grpSpPr>
              <p:pic>
                <p:nvPicPr>
                  <p:cNvPr id="31183" name="椭圆 186"/>
                  <p:cNvPicPr/>
                  <p:nvPr/>
                </p:nvPicPr>
                <p:blipFill>
                  <a:blip r:embed="rId109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84" name="Text Box 408"/>
                  <p:cNvSpPr txBox="1"/>
                  <p:nvPr/>
                </p:nvSpPr>
                <p:spPr>
                  <a:xfrm rot="-7771559">
                    <a:off x="34319" y="31562"/>
                    <a:ext cx="143751" cy="143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5" name="椭圆 187"/>
                <p:cNvGrpSpPr/>
                <p:nvPr/>
              </p:nvGrpSpPr>
              <p:grpSpPr>
                <a:xfrm>
                  <a:off x="972221" y="976343"/>
                  <a:ext cx="402351" cy="408365"/>
                  <a:chOff x="0" y="0"/>
                  <a:chExt cx="402336" cy="408432"/>
                </a:xfrm>
              </p:grpSpPr>
              <p:pic>
                <p:nvPicPr>
                  <p:cNvPr id="31181" name="椭圆 187"/>
                  <p:cNvPicPr/>
                  <p:nvPr/>
                </p:nvPicPr>
                <p:blipFill>
                  <a:blip r:embed="rId110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82" name="Text Box 411"/>
                  <p:cNvSpPr txBox="1"/>
                  <p:nvPr/>
                </p:nvSpPr>
                <p:spPr>
                  <a:xfrm rot="-7771559">
                    <a:off x="59067" y="61960"/>
                    <a:ext cx="283077" cy="283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6" name="椭圆 188"/>
                <p:cNvGrpSpPr/>
                <p:nvPr/>
              </p:nvGrpSpPr>
              <p:grpSpPr>
                <a:xfrm>
                  <a:off x="856393" y="470458"/>
                  <a:ext cx="213368" cy="213325"/>
                  <a:chOff x="0" y="0"/>
                  <a:chExt cx="213360" cy="213360"/>
                </a:xfrm>
              </p:grpSpPr>
              <p:pic>
                <p:nvPicPr>
                  <p:cNvPr id="31179" name="椭圆 188"/>
                  <p:cNvPicPr/>
                  <p:nvPr/>
                </p:nvPicPr>
                <p:blipFill>
                  <a:blip r:embed="rId111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80" name="Text Box 414"/>
                  <p:cNvSpPr txBox="1"/>
                  <p:nvPr/>
                </p:nvSpPr>
                <p:spPr>
                  <a:xfrm rot="9141287">
                    <a:off x="34566" y="35402"/>
                    <a:ext cx="143720" cy="1437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7" name="椭圆 189"/>
                <p:cNvGrpSpPr/>
                <p:nvPr/>
              </p:nvGrpSpPr>
              <p:grpSpPr>
                <a:xfrm>
                  <a:off x="636929" y="897108"/>
                  <a:ext cx="536468" cy="530265"/>
                  <a:chOff x="0" y="0"/>
                  <a:chExt cx="536448" cy="530352"/>
                </a:xfrm>
              </p:grpSpPr>
              <p:pic>
                <p:nvPicPr>
                  <p:cNvPr id="31177" name="椭圆 189"/>
                  <p:cNvPicPr/>
                  <p:nvPr/>
                </p:nvPicPr>
                <p:blipFill>
                  <a:blip r:embed="rId112" cstate="print"/>
                  <a:stretch>
                    <a:fillRect/>
                  </a:stretch>
                </p:blipFill>
                <p:spPr>
                  <a:xfrm>
                    <a:off x="0" y="0"/>
                    <a:ext cx="536448" cy="530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78" name="Text Box 417"/>
                  <p:cNvSpPr txBox="1"/>
                  <p:nvPr/>
                </p:nvSpPr>
                <p:spPr>
                  <a:xfrm rot="6462645">
                    <a:off x="80931" y="79075"/>
                    <a:ext cx="372409" cy="37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28" name="椭圆 190"/>
                <p:cNvGrpSpPr/>
                <p:nvPr/>
              </p:nvGrpSpPr>
              <p:grpSpPr>
                <a:xfrm>
                  <a:off x="301636" y="628928"/>
                  <a:ext cx="396255" cy="396175"/>
                  <a:chOff x="0" y="0"/>
                  <a:chExt cx="396240" cy="396240"/>
                </a:xfrm>
              </p:grpSpPr>
              <p:pic>
                <p:nvPicPr>
                  <p:cNvPr id="31175" name="椭圆 190"/>
                  <p:cNvPicPr/>
                  <p:nvPr/>
                </p:nvPicPr>
                <p:blipFill>
                  <a:blip r:embed="rId113" cstate="print"/>
                  <a:stretch>
                    <a:fillRect/>
                  </a:stretch>
                </p:blipFill>
                <p:spPr>
                  <a:xfrm>
                    <a:off x="0" y="0"/>
                    <a:ext cx="396240" cy="3962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76" name="Text Box 420"/>
                  <p:cNvSpPr txBox="1"/>
                  <p:nvPr/>
                </p:nvSpPr>
                <p:spPr>
                  <a:xfrm rot="-2106846">
                    <a:off x="61211" y="60984"/>
                    <a:ext cx="272855" cy="2729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129" name="图片 191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705830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130" name="图片 192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45950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879" name="椭圆 193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688" y="1170570"/>
                  <a:ext cx="198404" cy="1968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80" name="椭圆 194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424" y="407893"/>
                  <a:ext cx="282529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881" name="椭圆 195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4070" y="722166"/>
                  <a:ext cx="282529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140" name="椭圆 196"/>
                <p:cNvSpPr/>
                <p:nvPr/>
              </p:nvSpPr>
              <p:spPr>
                <a:xfrm rot="3028440" flipV="1">
                  <a:off x="763634" y="1234850"/>
                  <a:ext cx="198405" cy="1984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83" name="椭圆 197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6081" y="1285621"/>
                  <a:ext cx="428555" cy="4286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144" name="椭圆 198"/>
                <p:cNvGrpSpPr/>
                <p:nvPr/>
              </p:nvGrpSpPr>
              <p:grpSpPr>
                <a:xfrm>
                  <a:off x="990510" y="793493"/>
                  <a:ext cx="701066" cy="700925"/>
                  <a:chOff x="0" y="0"/>
                  <a:chExt cx="701040" cy="701040"/>
                </a:xfrm>
              </p:grpSpPr>
              <p:pic>
                <p:nvPicPr>
                  <p:cNvPr id="31173" name="椭圆 198"/>
                  <p:cNvPicPr/>
                  <p:nvPr/>
                </p:nvPicPr>
                <p:blipFill>
                  <a:blip r:embed="rId114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74" name="Text Box 430"/>
                  <p:cNvSpPr txBox="1"/>
                  <p:nvPr/>
                </p:nvSpPr>
                <p:spPr>
                  <a:xfrm rot="-3629951">
                    <a:off x="104488" y="106263"/>
                    <a:ext cx="492150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45" name="椭圆 199"/>
                <p:cNvGrpSpPr/>
                <p:nvPr/>
              </p:nvGrpSpPr>
              <p:grpSpPr>
                <a:xfrm>
                  <a:off x="198000" y="372938"/>
                  <a:ext cx="621815" cy="627785"/>
                  <a:chOff x="0" y="0"/>
                  <a:chExt cx="621792" cy="627888"/>
                </a:xfrm>
              </p:grpSpPr>
              <p:pic>
                <p:nvPicPr>
                  <p:cNvPr id="31171" name="椭圆 199"/>
                  <p:cNvPicPr/>
                  <p:nvPr/>
                </p:nvPicPr>
                <p:blipFill>
                  <a:blip r:embed="rId115" cstate="print"/>
                  <a:stretch>
                    <a:fillRect/>
                  </a:stretch>
                </p:blipFill>
                <p:spPr>
                  <a:xfrm>
                    <a:off x="0" y="0"/>
                    <a:ext cx="621792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72" name="Text Box 433"/>
                  <p:cNvSpPr txBox="1"/>
                  <p:nvPr/>
                </p:nvSpPr>
                <p:spPr>
                  <a:xfrm rot="-7771559">
                    <a:off x="92357" y="95013"/>
                    <a:ext cx="438573" cy="43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146" name="图片 200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85843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1147" name="椭圆 201"/>
                <p:cNvGrpSpPr/>
                <p:nvPr/>
              </p:nvGrpSpPr>
              <p:grpSpPr>
                <a:xfrm>
                  <a:off x="1142915" y="494838"/>
                  <a:ext cx="908338" cy="908155"/>
                  <a:chOff x="0" y="0"/>
                  <a:chExt cx="908304" cy="908304"/>
                </a:xfrm>
              </p:grpSpPr>
              <p:pic>
                <p:nvPicPr>
                  <p:cNvPr id="31169" name="椭圆 201"/>
                  <p:cNvPicPr/>
                  <p:nvPr/>
                </p:nvPicPr>
                <p:blipFill>
                  <a:blip r:embed="rId116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70" name="Text Box 437"/>
                  <p:cNvSpPr txBox="1"/>
                  <p:nvPr/>
                </p:nvSpPr>
                <p:spPr>
                  <a:xfrm rot="2191815">
                    <a:off x="136439" y="136545"/>
                    <a:ext cx="635384" cy="6355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48" name="椭圆 202"/>
                <p:cNvGrpSpPr/>
                <p:nvPr/>
              </p:nvGrpSpPr>
              <p:grpSpPr>
                <a:xfrm>
                  <a:off x="1307514" y="732543"/>
                  <a:ext cx="664489" cy="664355"/>
                  <a:chOff x="0" y="0"/>
                  <a:chExt cx="664464" cy="664464"/>
                </a:xfrm>
              </p:grpSpPr>
              <p:pic>
                <p:nvPicPr>
                  <p:cNvPr id="31167" name="椭圆 202"/>
                  <p:cNvPicPr/>
                  <p:nvPr/>
                </p:nvPicPr>
                <p:blipFill>
                  <a:blip r:embed="rId117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68" name="Text Box 440"/>
                  <p:cNvSpPr txBox="1"/>
                  <p:nvPr/>
                </p:nvSpPr>
                <p:spPr>
                  <a:xfrm rot="5135286">
                    <a:off x="99569" y="100831"/>
                    <a:ext cx="465712" cy="465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49" name="椭圆 203"/>
                <p:cNvGrpSpPr/>
                <p:nvPr/>
              </p:nvGrpSpPr>
              <p:grpSpPr>
                <a:xfrm>
                  <a:off x="1246551" y="1171383"/>
                  <a:ext cx="499891" cy="499790"/>
                  <a:chOff x="0" y="0"/>
                  <a:chExt cx="499872" cy="499872"/>
                </a:xfrm>
              </p:grpSpPr>
              <p:pic>
                <p:nvPicPr>
                  <p:cNvPr id="31165" name="椭圆 203"/>
                  <p:cNvPicPr/>
                  <p:nvPr/>
                </p:nvPicPr>
                <p:blipFill>
                  <a:blip r:embed="rId118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66" name="Text Box 443"/>
                  <p:cNvSpPr txBox="1"/>
                  <p:nvPr/>
                </p:nvSpPr>
                <p:spPr>
                  <a:xfrm rot="5135286">
                    <a:off x="75869" y="77830"/>
                    <a:ext cx="348014" cy="347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50" name="椭圆 204"/>
                <p:cNvGrpSpPr/>
                <p:nvPr/>
              </p:nvGrpSpPr>
              <p:grpSpPr>
                <a:xfrm>
                  <a:off x="1045376" y="909298"/>
                  <a:ext cx="701066" cy="700925"/>
                  <a:chOff x="0" y="0"/>
                  <a:chExt cx="701040" cy="701040"/>
                </a:xfrm>
              </p:grpSpPr>
              <p:pic>
                <p:nvPicPr>
                  <p:cNvPr id="31163" name="椭圆 204"/>
                  <p:cNvPicPr/>
                  <p:nvPr/>
                </p:nvPicPr>
                <p:blipFill>
                  <a:blip r:embed="rId119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64" name="Text Box 446"/>
                  <p:cNvSpPr txBox="1"/>
                  <p:nvPr/>
                </p:nvSpPr>
                <p:spPr>
                  <a:xfrm rot="-3629951">
                    <a:off x="105488" y="106902"/>
                    <a:ext cx="492150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51" name="椭圆 205"/>
                <p:cNvGrpSpPr/>
                <p:nvPr/>
              </p:nvGrpSpPr>
              <p:grpSpPr>
                <a:xfrm>
                  <a:off x="990510" y="281513"/>
                  <a:ext cx="701066" cy="700925"/>
                  <a:chOff x="0" y="0"/>
                  <a:chExt cx="701040" cy="701040"/>
                </a:xfrm>
              </p:grpSpPr>
              <p:pic>
                <p:nvPicPr>
                  <p:cNvPr id="31161" name="椭圆 205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62" name="Text Box 449"/>
                  <p:cNvSpPr txBox="1"/>
                  <p:nvPr/>
                </p:nvSpPr>
                <p:spPr>
                  <a:xfrm rot="-3629951">
                    <a:off x="103488" y="104948"/>
                    <a:ext cx="492150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52" name="椭圆 206"/>
                <p:cNvGrpSpPr/>
                <p:nvPr/>
              </p:nvGrpSpPr>
              <p:grpSpPr>
                <a:xfrm>
                  <a:off x="1289225" y="-4952"/>
                  <a:ext cx="707162" cy="700925"/>
                  <a:chOff x="0" y="0"/>
                  <a:chExt cx="707136" cy="701040"/>
                </a:xfrm>
              </p:grpSpPr>
              <p:pic>
                <p:nvPicPr>
                  <p:cNvPr id="31159" name="椭圆 206"/>
                  <p:cNvPicPr/>
                  <p:nvPr/>
                </p:nvPicPr>
                <p:blipFill>
                  <a:blip r:embed="rId121" cstate="print"/>
                  <a:stretch>
                    <a:fillRect/>
                  </a:stretch>
                </p:blipFill>
                <p:spPr>
                  <a:xfrm>
                    <a:off x="0" y="0"/>
                    <a:ext cx="707136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60" name="Text Box 452"/>
                  <p:cNvSpPr txBox="1"/>
                  <p:nvPr/>
                </p:nvSpPr>
                <p:spPr>
                  <a:xfrm rot="-3629951">
                    <a:off x="107060" y="106930"/>
                    <a:ext cx="492150" cy="492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153" name="椭圆 207"/>
                <p:cNvGrpSpPr/>
                <p:nvPr/>
              </p:nvGrpSpPr>
              <p:grpSpPr>
                <a:xfrm>
                  <a:off x="1264840" y="427793"/>
                  <a:ext cx="213368" cy="213325"/>
                  <a:chOff x="0" y="0"/>
                  <a:chExt cx="213360" cy="213360"/>
                </a:xfrm>
              </p:grpSpPr>
              <p:pic>
                <p:nvPicPr>
                  <p:cNvPr id="31157" name="椭圆 207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158" name="Text Box 455"/>
                  <p:cNvSpPr txBox="1"/>
                  <p:nvPr/>
                </p:nvSpPr>
                <p:spPr>
                  <a:xfrm rot="9141287">
                    <a:off x="34328" y="35344"/>
                    <a:ext cx="143720" cy="1437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2" name="椭圆 208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426" y="365037"/>
                  <a:ext cx="282529" cy="2825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068" name="任意多边形 144"/>
              <p:cNvSpPr/>
              <p:nvPr/>
            </p:nvSpPr>
            <p:spPr>
              <a:xfrm>
                <a:off x="369902" y="371414"/>
                <a:ext cx="1306561" cy="1304711"/>
              </a:xfrm>
              <a:custGeom>
                <a:avLst/>
                <a:gdLst/>
                <a:ahLst/>
                <a:cxnLst>
                  <a:cxn ang="0">
                    <a:pos x="653281" y="140121"/>
                  </a:cxn>
                  <a:cxn ang="0">
                    <a:pos x="1166241" y="652356"/>
                  </a:cxn>
                  <a:cxn ang="0">
                    <a:pos x="653281" y="1164590"/>
                  </a:cxn>
                  <a:cxn ang="0">
                    <a:pos x="140320" y="652356"/>
                  </a:cxn>
                  <a:cxn ang="0">
                    <a:pos x="653281" y="140121"/>
                  </a:cxn>
                  <a:cxn ang="0">
                    <a:pos x="653281" y="80618"/>
                  </a:cxn>
                  <a:cxn ang="0">
                    <a:pos x="80732" y="652356"/>
                  </a:cxn>
                  <a:cxn ang="0">
                    <a:pos x="653281" y="1224093"/>
                  </a:cxn>
                  <a:cxn ang="0">
                    <a:pos x="1225829" y="652356"/>
                  </a:cxn>
                  <a:cxn ang="0">
                    <a:pos x="653281" y="80618"/>
                  </a:cxn>
                  <a:cxn ang="0">
                    <a:pos x="653281" y="0"/>
                  </a:cxn>
                  <a:cxn ang="0">
                    <a:pos x="1306561" y="652356"/>
                  </a:cxn>
                  <a:cxn ang="0">
                    <a:pos x="653281" y="1304711"/>
                  </a:cxn>
                  <a:cxn ang="0">
                    <a:pos x="0" y="652356"/>
                  </a:cxn>
                  <a:cxn ang="0">
                    <a:pos x="65328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069" name="Freeform 69"/>
              <p:cNvSpPr>
                <a:spLocks noEditPoints="1"/>
              </p:cNvSpPr>
              <p:nvPr/>
            </p:nvSpPr>
            <p:spPr>
              <a:xfrm>
                <a:off x="691770" y="734601"/>
                <a:ext cx="662824" cy="578388"/>
              </a:xfrm>
              <a:custGeom>
                <a:avLst/>
                <a:gdLst/>
                <a:ahLst/>
                <a:cxnLst>
                  <a:cxn ang="0">
                    <a:pos x="622855" y="73130"/>
                  </a:cxn>
                  <a:cxn ang="0">
                    <a:pos x="439662" y="73130"/>
                  </a:cxn>
                  <a:cxn ang="0">
                    <a:pos x="439662" y="46537"/>
                  </a:cxn>
                  <a:cxn ang="0">
                    <a:pos x="393031" y="0"/>
                  </a:cxn>
                  <a:cxn ang="0">
                    <a:pos x="269793" y="0"/>
                  </a:cxn>
                  <a:cxn ang="0">
                    <a:pos x="223162" y="46537"/>
                  </a:cxn>
                  <a:cxn ang="0">
                    <a:pos x="223162" y="73130"/>
                  </a:cxn>
                  <a:cxn ang="0">
                    <a:pos x="39969" y="73130"/>
                  </a:cxn>
                  <a:cxn ang="0">
                    <a:pos x="0" y="113018"/>
                  </a:cxn>
                  <a:cxn ang="0">
                    <a:pos x="0" y="275898"/>
                  </a:cxn>
                  <a:cxn ang="0">
                    <a:pos x="16654" y="305814"/>
                  </a:cxn>
                  <a:cxn ang="0">
                    <a:pos x="16654" y="538499"/>
                  </a:cxn>
                  <a:cxn ang="0">
                    <a:pos x="56623" y="578388"/>
                  </a:cxn>
                  <a:cxn ang="0">
                    <a:pos x="606201" y="578388"/>
                  </a:cxn>
                  <a:cxn ang="0">
                    <a:pos x="646170" y="538499"/>
                  </a:cxn>
                  <a:cxn ang="0">
                    <a:pos x="646170" y="305814"/>
                  </a:cxn>
                  <a:cxn ang="0">
                    <a:pos x="662824" y="275898"/>
                  </a:cxn>
                  <a:cxn ang="0">
                    <a:pos x="662824" y="113018"/>
                  </a:cxn>
                  <a:cxn ang="0">
                    <a:pos x="622855" y="73130"/>
                  </a:cxn>
                  <a:cxn ang="0">
                    <a:pos x="263131" y="46537"/>
                  </a:cxn>
                  <a:cxn ang="0">
                    <a:pos x="269793" y="39889"/>
                  </a:cxn>
                  <a:cxn ang="0">
                    <a:pos x="393031" y="39889"/>
                  </a:cxn>
                  <a:cxn ang="0">
                    <a:pos x="399693" y="46537"/>
                  </a:cxn>
                  <a:cxn ang="0">
                    <a:pos x="399693" y="73130"/>
                  </a:cxn>
                  <a:cxn ang="0">
                    <a:pos x="263131" y="73130"/>
                  </a:cxn>
                  <a:cxn ang="0">
                    <a:pos x="263131" y="46537"/>
                  </a:cxn>
                  <a:cxn ang="0">
                    <a:pos x="619524" y="538499"/>
                  </a:cxn>
                  <a:cxn ang="0">
                    <a:pos x="606201" y="551795"/>
                  </a:cxn>
                  <a:cxn ang="0">
                    <a:pos x="56623" y="551795"/>
                  </a:cxn>
                  <a:cxn ang="0">
                    <a:pos x="43300" y="538499"/>
                  </a:cxn>
                  <a:cxn ang="0">
                    <a:pos x="43300" y="315787"/>
                  </a:cxn>
                  <a:cxn ang="0">
                    <a:pos x="263131" y="315787"/>
                  </a:cxn>
                  <a:cxn ang="0">
                    <a:pos x="263131" y="335731"/>
                  </a:cxn>
                  <a:cxn ang="0">
                    <a:pos x="273123" y="335731"/>
                  </a:cxn>
                  <a:cxn ang="0">
                    <a:pos x="273123" y="392240"/>
                  </a:cxn>
                  <a:cxn ang="0">
                    <a:pos x="299770" y="418833"/>
                  </a:cxn>
                  <a:cxn ang="0">
                    <a:pos x="359724" y="418833"/>
                  </a:cxn>
                  <a:cxn ang="0">
                    <a:pos x="386370" y="392240"/>
                  </a:cxn>
                  <a:cxn ang="0">
                    <a:pos x="386370" y="335731"/>
                  </a:cxn>
                  <a:cxn ang="0">
                    <a:pos x="396362" y="335731"/>
                  </a:cxn>
                  <a:cxn ang="0">
                    <a:pos x="396362" y="315787"/>
                  </a:cxn>
                  <a:cxn ang="0">
                    <a:pos x="619524" y="315787"/>
                  </a:cxn>
                  <a:cxn ang="0">
                    <a:pos x="619524" y="538499"/>
                  </a:cxn>
                  <a:cxn ang="0">
                    <a:pos x="636178" y="275898"/>
                  </a:cxn>
                  <a:cxn ang="0">
                    <a:pos x="626185" y="285870"/>
                  </a:cxn>
                  <a:cxn ang="0">
                    <a:pos x="626185" y="285870"/>
                  </a:cxn>
                  <a:cxn ang="0">
                    <a:pos x="622855" y="289194"/>
                  </a:cxn>
                  <a:cxn ang="0">
                    <a:pos x="39969" y="289194"/>
                  </a:cxn>
                  <a:cxn ang="0">
                    <a:pos x="33308" y="285870"/>
                  </a:cxn>
                  <a:cxn ang="0">
                    <a:pos x="33308" y="285870"/>
                  </a:cxn>
                  <a:cxn ang="0">
                    <a:pos x="26646" y="275898"/>
                  </a:cxn>
                  <a:cxn ang="0">
                    <a:pos x="26646" y="113018"/>
                  </a:cxn>
                  <a:cxn ang="0">
                    <a:pos x="39969" y="99722"/>
                  </a:cxn>
                  <a:cxn ang="0">
                    <a:pos x="622855" y="99722"/>
                  </a:cxn>
                  <a:cxn ang="0">
                    <a:pos x="636178" y="113018"/>
                  </a:cxn>
                  <a:cxn ang="0">
                    <a:pos x="636178" y="275898"/>
                  </a:cxn>
                </a:cxnLst>
                <a:rect l="0" t="0" r="0" b="0"/>
                <a:pathLst>
                  <a:path w="199" h="174">
                    <a:moveTo>
                      <a:pt x="187" y="22"/>
                    </a:move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6"/>
                      <a:pt x="125" y="0"/>
                      <a:pt x="118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3" y="0"/>
                      <a:pt x="67" y="6"/>
                      <a:pt x="67" y="14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27"/>
                      <a:pt x="0" y="3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2" y="90"/>
                      <a:pt x="5" y="9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8"/>
                      <a:pt x="10" y="174"/>
                      <a:pt x="17" y="174"/>
                    </a:cubicBezTo>
                    <a:cubicBezTo>
                      <a:pt x="182" y="174"/>
                      <a:pt x="182" y="174"/>
                      <a:pt x="182" y="174"/>
                    </a:cubicBezTo>
                    <a:cubicBezTo>
                      <a:pt x="188" y="174"/>
                      <a:pt x="194" y="168"/>
                      <a:pt x="194" y="16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7" y="90"/>
                      <a:pt x="199" y="87"/>
                      <a:pt x="199" y="83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9" y="27"/>
                      <a:pt x="193" y="22"/>
                      <a:pt x="187" y="22"/>
                    </a:cubicBezTo>
                    <a:close/>
                    <a:moveTo>
                      <a:pt x="79" y="14"/>
                    </a:moveTo>
                    <a:cubicBezTo>
                      <a:pt x="79" y="13"/>
                      <a:pt x="79" y="12"/>
                      <a:pt x="81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9" y="12"/>
                      <a:pt x="120" y="13"/>
                      <a:pt x="120" y="14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79" y="22"/>
                      <a:pt x="79" y="22"/>
                      <a:pt x="79" y="22"/>
                    </a:cubicBezTo>
                    <a:lnTo>
                      <a:pt x="79" y="14"/>
                    </a:lnTo>
                    <a:close/>
                    <a:moveTo>
                      <a:pt x="186" y="162"/>
                    </a:moveTo>
                    <a:cubicBezTo>
                      <a:pt x="186" y="164"/>
                      <a:pt x="184" y="166"/>
                      <a:pt x="182" y="166"/>
                    </a:cubicBezTo>
                    <a:cubicBezTo>
                      <a:pt x="17" y="166"/>
                      <a:pt x="17" y="166"/>
                      <a:pt x="17" y="166"/>
                    </a:cubicBezTo>
                    <a:cubicBezTo>
                      <a:pt x="14" y="166"/>
                      <a:pt x="13" y="164"/>
                      <a:pt x="13" y="162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2" y="118"/>
                      <a:pt x="82" y="118"/>
                      <a:pt x="82" y="118"/>
                    </a:cubicBezTo>
                    <a:cubicBezTo>
                      <a:pt x="82" y="122"/>
                      <a:pt x="85" y="126"/>
                      <a:pt x="90" y="126"/>
                    </a:cubicBezTo>
                    <a:cubicBezTo>
                      <a:pt x="108" y="126"/>
                      <a:pt x="108" y="126"/>
                      <a:pt x="108" y="126"/>
                    </a:cubicBezTo>
                    <a:cubicBezTo>
                      <a:pt x="112" y="126"/>
                      <a:pt x="116" y="122"/>
                      <a:pt x="116" y="118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86" y="95"/>
                      <a:pt x="186" y="95"/>
                      <a:pt x="186" y="95"/>
                    </a:cubicBezTo>
                    <a:lnTo>
                      <a:pt x="186" y="162"/>
                    </a:lnTo>
                    <a:close/>
                    <a:moveTo>
                      <a:pt x="191" y="83"/>
                    </a:moveTo>
                    <a:cubicBezTo>
                      <a:pt x="191" y="84"/>
                      <a:pt x="190" y="86"/>
                      <a:pt x="188" y="86"/>
                    </a:cubicBezTo>
                    <a:cubicBezTo>
                      <a:pt x="188" y="86"/>
                      <a:pt x="188" y="86"/>
                      <a:pt x="188" y="86"/>
                    </a:cubicBezTo>
                    <a:cubicBezTo>
                      <a:pt x="188" y="87"/>
                      <a:pt x="187" y="87"/>
                      <a:pt x="187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7"/>
                      <a:pt x="11" y="87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9" y="86"/>
                      <a:pt x="8" y="84"/>
                      <a:pt x="8" y="8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1"/>
                      <a:pt x="9" y="30"/>
                      <a:pt x="12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9" y="30"/>
                      <a:pt x="191" y="31"/>
                      <a:pt x="191" y="34"/>
                    </a:cubicBezTo>
                    <a:lnTo>
                      <a:pt x="191" y="83"/>
                    </a:lnTo>
                    <a:close/>
                  </a:path>
                </a:pathLst>
              </a:custGeom>
              <a:solidFill>
                <a:srgbClr val="BA3C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31063" name="组合 292"/>
            <p:cNvGrpSpPr/>
            <p:nvPr/>
          </p:nvGrpSpPr>
          <p:grpSpPr>
            <a:xfrm>
              <a:off x="36551" y="1856729"/>
              <a:ext cx="1973262" cy="2335307"/>
              <a:chOff x="0" y="0"/>
              <a:chExt cx="1973262" cy="2335307"/>
            </a:xfrm>
          </p:grpSpPr>
          <p:sp>
            <p:nvSpPr>
              <p:cNvPr id="31064" name="文本框 12"/>
              <p:cNvSpPr txBox="1"/>
              <p:nvPr/>
            </p:nvSpPr>
            <p:spPr>
              <a:xfrm>
                <a:off x="430689" y="0"/>
                <a:ext cx="1111885" cy="3308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1015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输入小标题</a:t>
                </a:r>
              </a:p>
            </p:txBody>
          </p:sp>
          <p:cxnSp>
            <p:nvCxnSpPr>
              <p:cNvPr id="31065" name="直接连接符 14"/>
              <p:cNvCxnSpPr/>
              <p:nvPr/>
            </p:nvCxnSpPr>
            <p:spPr>
              <a:xfrm>
                <a:off x="242887" y="433388"/>
                <a:ext cx="1487488" cy="0"/>
              </a:xfrm>
              <a:prstGeom prst="line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31066" name="矩形 37"/>
              <p:cNvSpPr/>
              <p:nvPr/>
            </p:nvSpPr>
            <p:spPr>
              <a:xfrm>
                <a:off x="0" y="488949"/>
                <a:ext cx="1973262" cy="18463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一年一度的企业年会可以加深员工对企业的感情，增进员工之间的沟通和交流增强员工之间的团队协作意识，创造企业内积极向上的工作氛围，提升员工士气。</a:t>
                </a:r>
              </a:p>
            </p:txBody>
          </p:sp>
        </p:grpSp>
      </p:grpSp>
      <p:grpSp>
        <p:nvGrpSpPr>
          <p:cNvPr id="19919" name="组合 293"/>
          <p:cNvGrpSpPr/>
          <p:nvPr/>
        </p:nvGrpSpPr>
        <p:grpSpPr>
          <a:xfrm>
            <a:off x="6910388" y="1288257"/>
            <a:ext cx="1489472" cy="3140791"/>
            <a:chOff x="0" y="0"/>
            <a:chExt cx="1985588" cy="4186413"/>
          </a:xfrm>
        </p:grpSpPr>
        <p:grpSp>
          <p:nvGrpSpPr>
            <p:cNvPr id="30885" name="组合 276"/>
            <p:cNvGrpSpPr/>
            <p:nvPr/>
          </p:nvGrpSpPr>
          <p:grpSpPr>
            <a:xfrm>
              <a:off x="14222" y="0"/>
              <a:ext cx="1971366" cy="2145263"/>
              <a:chOff x="0" y="0"/>
              <a:chExt cx="1971366" cy="2145263"/>
            </a:xfrm>
          </p:grpSpPr>
          <p:grpSp>
            <p:nvGrpSpPr>
              <p:cNvPr id="30890" name="组合 210"/>
              <p:cNvGrpSpPr/>
              <p:nvPr/>
            </p:nvGrpSpPr>
            <p:grpSpPr>
              <a:xfrm rot="3600000">
                <a:off x="-86948" y="86948"/>
                <a:ext cx="2145263" cy="1971366"/>
                <a:chOff x="0" y="0"/>
                <a:chExt cx="2145263" cy="1971366"/>
              </a:xfrm>
            </p:grpSpPr>
            <p:pic>
              <p:nvPicPr>
                <p:cNvPr id="30893" name="图片 213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94" name="椭圆 214"/>
                <p:cNvSpPr/>
                <p:nvPr/>
              </p:nvSpPr>
              <p:spPr>
                <a:xfrm rot="10800000">
                  <a:off x="803442" y="580921"/>
                  <a:ext cx="810958" cy="8110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895" name="椭圆 215"/>
                <p:cNvGrpSpPr/>
                <p:nvPr/>
              </p:nvGrpSpPr>
              <p:grpSpPr>
                <a:xfrm rot="-3600000">
                  <a:off x="928905" y="807231"/>
                  <a:ext cx="1066599" cy="1060372"/>
                  <a:chOff x="0" y="0"/>
                  <a:chExt cx="1066800" cy="1060704"/>
                </a:xfrm>
              </p:grpSpPr>
              <p:pic>
                <p:nvPicPr>
                  <p:cNvPr id="31060" name="椭圆 215"/>
                  <p:cNvPicPr/>
                  <p:nvPr/>
                </p:nvPicPr>
                <p:blipFill>
                  <a:blip r:embed="rId123" cstate="print"/>
                  <a:stretch>
                    <a:fillRect/>
                  </a:stretch>
                </p:blipFill>
                <p:spPr>
                  <a:xfrm>
                    <a:off x="0" y="0"/>
                    <a:ext cx="1066800" cy="1060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61" name="Text Box 470"/>
                  <p:cNvSpPr txBox="1"/>
                  <p:nvPr/>
                </p:nvSpPr>
                <p:spPr>
                  <a:xfrm rot="-7200000">
                    <a:off x="157991" y="156413"/>
                    <a:ext cx="748529" cy="7484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96" name="椭圆 216"/>
                <p:cNvGrpSpPr/>
                <p:nvPr/>
              </p:nvGrpSpPr>
              <p:grpSpPr>
                <a:xfrm rot="-3600000">
                  <a:off x="938400" y="706163"/>
                  <a:ext cx="207225" cy="207199"/>
                  <a:chOff x="0" y="0"/>
                  <a:chExt cx="207264" cy="207264"/>
                </a:xfrm>
              </p:grpSpPr>
              <p:pic>
                <p:nvPicPr>
                  <p:cNvPr id="31058" name="椭圆 216"/>
                  <p:cNvPicPr/>
                  <p:nvPr/>
                </p:nvPicPr>
                <p:blipFill>
                  <a:blip r:embed="rId124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59" name="Text Box 473"/>
                  <p:cNvSpPr txBox="1"/>
                  <p:nvPr/>
                </p:nvSpPr>
                <p:spPr>
                  <a:xfrm rot="-7200000">
                    <a:off x="34996" y="35018"/>
                    <a:ext cx="139993" cy="139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97" name="椭圆 217"/>
                <p:cNvGrpSpPr/>
                <p:nvPr/>
              </p:nvGrpSpPr>
              <p:grpSpPr>
                <a:xfrm rot="-3600000">
                  <a:off x="529252" y="1066102"/>
                  <a:ext cx="902038" cy="908020"/>
                  <a:chOff x="0" y="0"/>
                  <a:chExt cx="902208" cy="908304"/>
                </a:xfrm>
              </p:grpSpPr>
              <p:pic>
                <p:nvPicPr>
                  <p:cNvPr id="31056" name="椭圆 217"/>
                  <p:cNvPicPr/>
                  <p:nvPr/>
                </p:nvPicPr>
                <p:blipFill>
                  <a:blip r:embed="rId125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57" name="Text Box 476"/>
                  <p:cNvSpPr txBox="1"/>
                  <p:nvPr/>
                </p:nvSpPr>
                <p:spPr>
                  <a:xfrm rot="165795">
                    <a:off x="131773" y="137541"/>
                    <a:ext cx="635526" cy="6356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98" name="椭圆 218"/>
                <p:cNvGrpSpPr/>
                <p:nvPr/>
              </p:nvGrpSpPr>
              <p:grpSpPr>
                <a:xfrm rot="-3600000">
                  <a:off x="57243" y="914011"/>
                  <a:ext cx="146276" cy="146258"/>
                  <a:chOff x="0" y="0"/>
                  <a:chExt cx="146304" cy="146304"/>
                </a:xfrm>
              </p:grpSpPr>
              <p:pic>
                <p:nvPicPr>
                  <p:cNvPr id="31054" name="椭圆 218"/>
                  <p:cNvPicPr/>
                  <p:nvPr/>
                </p:nvPicPr>
                <p:blipFill>
                  <a:blip r:embed="rId126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55" name="Text Box 479"/>
                  <p:cNvSpPr txBox="1"/>
                  <p:nvPr/>
                </p:nvSpPr>
                <p:spPr>
                  <a:xfrm rot="-7200000">
                    <a:off x="23697" y="21695"/>
                    <a:ext cx="99309" cy="992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99" name="椭圆 219"/>
                <p:cNvGrpSpPr/>
                <p:nvPr/>
              </p:nvGrpSpPr>
              <p:grpSpPr>
                <a:xfrm rot="-3600000">
                  <a:off x="492322" y="817597"/>
                  <a:ext cx="207225" cy="201105"/>
                  <a:chOff x="0" y="0"/>
                  <a:chExt cx="207264" cy="201168"/>
                </a:xfrm>
              </p:grpSpPr>
              <p:pic>
                <p:nvPicPr>
                  <p:cNvPr id="31052" name="椭圆 219"/>
                  <p:cNvPicPr/>
                  <p:nvPr/>
                </p:nvPicPr>
                <p:blipFill>
                  <a:blip r:embed="rId12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53" name="Text Box 482"/>
                  <p:cNvSpPr txBox="1"/>
                  <p:nvPr/>
                </p:nvSpPr>
                <p:spPr>
                  <a:xfrm rot="4491223">
                    <a:off x="35085" y="30536"/>
                    <a:ext cx="139993" cy="139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0" name="椭圆 220"/>
                <p:cNvGrpSpPr/>
                <p:nvPr/>
              </p:nvGrpSpPr>
              <p:grpSpPr>
                <a:xfrm rot="-3600000">
                  <a:off x="748395" y="1362362"/>
                  <a:ext cx="146276" cy="146258"/>
                  <a:chOff x="0" y="0"/>
                  <a:chExt cx="146304" cy="146304"/>
                </a:xfrm>
              </p:grpSpPr>
              <p:pic>
                <p:nvPicPr>
                  <p:cNvPr id="31050" name="椭圆 220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51" name="Text Box 485"/>
                  <p:cNvSpPr txBox="1"/>
                  <p:nvPr/>
                </p:nvSpPr>
                <p:spPr>
                  <a:xfrm rot="4491223">
                    <a:off x="25462" y="26231"/>
                    <a:ext cx="99309" cy="992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1" name="椭圆 221"/>
                <p:cNvGrpSpPr/>
                <p:nvPr/>
              </p:nvGrpSpPr>
              <p:grpSpPr>
                <a:xfrm rot="-3600000">
                  <a:off x="434886" y="541931"/>
                  <a:ext cx="341312" cy="341269"/>
                  <a:chOff x="0" y="0"/>
                  <a:chExt cx="341376" cy="341376"/>
                </a:xfrm>
              </p:grpSpPr>
              <p:pic>
                <p:nvPicPr>
                  <p:cNvPr id="31048" name="椭圆 221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49" name="Text Box 488"/>
                  <p:cNvSpPr txBox="1"/>
                  <p:nvPr/>
                </p:nvSpPr>
                <p:spPr>
                  <a:xfrm rot="165795">
                    <a:off x="50475" y="53291"/>
                    <a:ext cx="236930" cy="2369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2" name="椭圆 222"/>
                <p:cNvGrpSpPr/>
                <p:nvPr/>
              </p:nvGrpSpPr>
              <p:grpSpPr>
                <a:xfrm rot="-3600000">
                  <a:off x="551129" y="1192323"/>
                  <a:ext cx="511967" cy="511904"/>
                  <a:chOff x="0" y="0"/>
                  <a:chExt cx="512064" cy="512064"/>
                </a:xfrm>
              </p:grpSpPr>
              <p:pic>
                <p:nvPicPr>
                  <p:cNvPr id="31046" name="椭圆 222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512064" cy="512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47" name="Text Box 491"/>
                  <p:cNvSpPr txBox="1"/>
                  <p:nvPr/>
                </p:nvSpPr>
                <p:spPr>
                  <a:xfrm rot="-7200000">
                    <a:off x="76103" y="75453"/>
                    <a:ext cx="358589" cy="3585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3" name="椭圆 223"/>
                <p:cNvGrpSpPr/>
                <p:nvPr/>
              </p:nvGrpSpPr>
              <p:grpSpPr>
                <a:xfrm rot="-3600000">
                  <a:off x="888951" y="1262601"/>
                  <a:ext cx="286458" cy="286422"/>
                  <a:chOff x="0" y="0"/>
                  <a:chExt cx="286512" cy="286512"/>
                </a:xfrm>
              </p:grpSpPr>
              <p:pic>
                <p:nvPicPr>
                  <p:cNvPr id="31044" name="椭圆 223"/>
                  <p:cNvPicPr/>
                  <p:nvPr/>
                </p:nvPicPr>
                <p:blipFill>
                  <a:blip r:embed="rId131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45" name="Text Box 494"/>
                  <p:cNvSpPr txBox="1"/>
                  <p:nvPr/>
                </p:nvSpPr>
                <p:spPr>
                  <a:xfrm rot="-8177560">
                    <a:off x="45084" y="43026"/>
                    <a:ext cx="197943" cy="197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4" name="椭圆 224"/>
                <p:cNvGrpSpPr/>
                <p:nvPr/>
              </p:nvGrpSpPr>
              <p:grpSpPr>
                <a:xfrm rot="-3600000">
                  <a:off x="791730" y="966493"/>
                  <a:ext cx="822805" cy="822703"/>
                  <a:chOff x="0" y="0"/>
                  <a:chExt cx="822960" cy="822960"/>
                </a:xfrm>
              </p:grpSpPr>
              <p:pic>
                <p:nvPicPr>
                  <p:cNvPr id="31042" name="椭圆 224"/>
                  <p:cNvPicPr/>
                  <p:nvPr/>
                </p:nvPicPr>
                <p:blipFill>
                  <a:blip r:embed="rId132" cstate="print"/>
                  <a:stretch>
                    <a:fillRect/>
                  </a:stretch>
                </p:blipFill>
                <p:spPr>
                  <a:xfrm>
                    <a:off x="0" y="0"/>
                    <a:ext cx="822960" cy="82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43" name="Text Box 497"/>
                  <p:cNvSpPr txBox="1"/>
                  <p:nvPr/>
                </p:nvSpPr>
                <p:spPr>
                  <a:xfrm rot="-7200000">
                    <a:off x="122336" y="122068"/>
                    <a:ext cx="577319" cy="5772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5" name="椭圆 225"/>
                <p:cNvGrpSpPr/>
                <p:nvPr/>
              </p:nvGrpSpPr>
              <p:grpSpPr>
                <a:xfrm rot="-3600000">
                  <a:off x="647891" y="962397"/>
                  <a:ext cx="615580" cy="615503"/>
                  <a:chOff x="0" y="0"/>
                  <a:chExt cx="615696" cy="615696"/>
                </a:xfrm>
              </p:grpSpPr>
              <p:pic>
                <p:nvPicPr>
                  <p:cNvPr id="31040" name="椭圆 225"/>
                  <p:cNvPicPr/>
                  <p:nvPr/>
                </p:nvPicPr>
                <p:blipFill>
                  <a:blip r:embed="rId133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41" name="Text Box 500"/>
                  <p:cNvSpPr txBox="1"/>
                  <p:nvPr/>
                </p:nvSpPr>
                <p:spPr>
                  <a:xfrm rot="-7200000">
                    <a:off x="91042" y="92962"/>
                    <a:ext cx="431414" cy="4313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6" name="椭圆 226"/>
                <p:cNvGrpSpPr/>
                <p:nvPr/>
              </p:nvGrpSpPr>
              <p:grpSpPr>
                <a:xfrm rot="-3600000">
                  <a:off x="394021" y="705778"/>
                  <a:ext cx="353501" cy="353457"/>
                  <a:chOff x="0" y="0"/>
                  <a:chExt cx="353568" cy="353568"/>
                </a:xfrm>
              </p:grpSpPr>
              <p:pic>
                <p:nvPicPr>
                  <p:cNvPr id="31038" name="椭圆 226"/>
                  <p:cNvPicPr/>
                  <p:nvPr/>
                </p:nvPicPr>
                <p:blipFill>
                  <a:blip r:embed="rId134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39" name="Text Box 503"/>
                  <p:cNvSpPr txBox="1"/>
                  <p:nvPr/>
                </p:nvSpPr>
                <p:spPr>
                  <a:xfrm rot="-7200000">
                    <a:off x="56280" y="53645"/>
                    <a:ext cx="245343" cy="2453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7" name="椭圆 227"/>
                <p:cNvGrpSpPr/>
                <p:nvPr/>
              </p:nvGrpSpPr>
              <p:grpSpPr>
                <a:xfrm rot="-3600000">
                  <a:off x="820205" y="692800"/>
                  <a:ext cx="694813" cy="688633"/>
                  <a:chOff x="0" y="0"/>
                  <a:chExt cx="694944" cy="688848"/>
                </a:xfrm>
              </p:grpSpPr>
              <p:pic>
                <p:nvPicPr>
                  <p:cNvPr id="31036" name="椭圆 227"/>
                  <p:cNvPicPr/>
                  <p:nvPr/>
                </p:nvPicPr>
                <p:blipFill>
                  <a:blip r:embed="rId135" cstate="print"/>
                  <a:stretch>
                    <a:fillRect/>
                  </a:stretch>
                </p:blipFill>
                <p:spPr>
                  <a:xfrm>
                    <a:off x="0" y="0"/>
                    <a:ext cx="694944" cy="688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37" name="Text Box 506"/>
                  <p:cNvSpPr txBox="1"/>
                  <p:nvPr/>
                </p:nvSpPr>
                <p:spPr>
                  <a:xfrm rot="-7200000">
                    <a:off x="105635" y="100883"/>
                    <a:ext cx="483135" cy="4830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8" name="椭圆 228"/>
                <p:cNvGrpSpPr/>
                <p:nvPr/>
              </p:nvGrpSpPr>
              <p:grpSpPr>
                <a:xfrm rot="-3600000">
                  <a:off x="780339" y="182848"/>
                  <a:ext cx="353501" cy="353457"/>
                  <a:chOff x="0" y="0"/>
                  <a:chExt cx="353568" cy="353568"/>
                </a:xfrm>
              </p:grpSpPr>
              <p:pic>
                <p:nvPicPr>
                  <p:cNvPr id="31034" name="椭圆 228"/>
                  <p:cNvPicPr/>
                  <p:nvPr/>
                </p:nvPicPr>
                <p:blipFill>
                  <a:blip r:embed="rId136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35" name="Text Box 509"/>
                  <p:cNvSpPr txBox="1"/>
                  <p:nvPr/>
                </p:nvSpPr>
                <p:spPr>
                  <a:xfrm rot="-2512846">
                    <a:off x="51439" y="53802"/>
                    <a:ext cx="245312" cy="2453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09" name="椭圆 229"/>
                <p:cNvGrpSpPr/>
                <p:nvPr/>
              </p:nvGrpSpPr>
              <p:grpSpPr>
                <a:xfrm rot="-3600000">
                  <a:off x="443620" y="599669"/>
                  <a:ext cx="908133" cy="908020"/>
                  <a:chOff x="0" y="0"/>
                  <a:chExt cx="908304" cy="908304"/>
                </a:xfrm>
              </p:grpSpPr>
              <p:pic>
                <p:nvPicPr>
                  <p:cNvPr id="31032" name="椭圆 229"/>
                  <p:cNvPicPr/>
                  <p:nvPr/>
                </p:nvPicPr>
                <p:blipFill>
                  <a:blip r:embed="rId137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33" name="Text Box 512"/>
                  <p:cNvSpPr txBox="1"/>
                  <p:nvPr/>
                </p:nvSpPr>
                <p:spPr>
                  <a:xfrm rot="165795">
                    <a:off x="135919" y="135810"/>
                    <a:ext cx="635526" cy="6356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0" name="椭圆 230"/>
                <p:cNvGrpSpPr/>
                <p:nvPr/>
              </p:nvGrpSpPr>
              <p:grpSpPr>
                <a:xfrm rot="-3600000">
                  <a:off x="-3709" y="822982"/>
                  <a:ext cx="908133" cy="901926"/>
                  <a:chOff x="0" y="0"/>
                  <a:chExt cx="908304" cy="902208"/>
                </a:xfrm>
              </p:grpSpPr>
              <p:pic>
                <p:nvPicPr>
                  <p:cNvPr id="31030" name="椭圆 230"/>
                  <p:cNvPicPr/>
                  <p:nvPr/>
                </p:nvPicPr>
                <p:blipFill>
                  <a:blip r:embed="rId138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31" name="Text Box 515"/>
                  <p:cNvSpPr txBox="1"/>
                  <p:nvPr/>
                </p:nvSpPr>
                <p:spPr>
                  <a:xfrm rot="5791815">
                    <a:off x="136877" y="131817"/>
                    <a:ext cx="635606" cy="63552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1" name="椭圆 231"/>
                <p:cNvGrpSpPr/>
                <p:nvPr/>
              </p:nvGrpSpPr>
              <p:grpSpPr>
                <a:xfrm rot="-3600000">
                  <a:off x="496702" y="239814"/>
                  <a:ext cx="341312" cy="341269"/>
                  <a:chOff x="0" y="0"/>
                  <a:chExt cx="341376" cy="341376"/>
                </a:xfrm>
              </p:grpSpPr>
              <p:pic>
                <p:nvPicPr>
                  <p:cNvPr id="31028" name="椭圆 231"/>
                  <p:cNvPicPr/>
                  <p:nvPr/>
                </p:nvPicPr>
                <p:blipFill>
                  <a:blip r:embed="rId13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29" name="Text Box 518"/>
                  <p:cNvSpPr txBox="1"/>
                  <p:nvPr/>
                </p:nvSpPr>
                <p:spPr>
                  <a:xfrm rot="165795">
                    <a:off x="53858" y="50995"/>
                    <a:ext cx="236930" cy="2369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2" name="椭圆 232"/>
                <p:cNvGrpSpPr/>
                <p:nvPr/>
              </p:nvGrpSpPr>
              <p:grpSpPr>
                <a:xfrm rot="-3600000">
                  <a:off x="527844" y="164589"/>
                  <a:ext cx="432734" cy="432681"/>
                  <a:chOff x="0" y="0"/>
                  <a:chExt cx="432816" cy="432816"/>
                </a:xfrm>
              </p:grpSpPr>
              <p:pic>
                <p:nvPicPr>
                  <p:cNvPr id="31026" name="椭圆 232"/>
                  <p:cNvPicPr/>
                  <p:nvPr/>
                </p:nvPicPr>
                <p:blipFill>
                  <a:blip r:embed="rId140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27" name="Text Box 521"/>
                  <p:cNvSpPr txBox="1"/>
                  <p:nvPr/>
                </p:nvSpPr>
                <p:spPr>
                  <a:xfrm rot="165795">
                    <a:off x="66622" y="68303"/>
                    <a:ext cx="301672" cy="3017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3" name="椭圆 233"/>
                <p:cNvGrpSpPr/>
                <p:nvPr/>
              </p:nvGrpSpPr>
              <p:grpSpPr>
                <a:xfrm rot="-3600000">
                  <a:off x="160377" y="1057670"/>
                  <a:ext cx="664339" cy="664256"/>
                  <a:chOff x="0" y="0"/>
                  <a:chExt cx="664464" cy="664464"/>
                </a:xfrm>
              </p:grpSpPr>
              <p:pic>
                <p:nvPicPr>
                  <p:cNvPr id="31024" name="椭圆 233"/>
                  <p:cNvPicPr/>
                  <p:nvPr/>
                </p:nvPicPr>
                <p:blipFill>
                  <a:blip r:embed="rId141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25" name="Text Box 524"/>
                  <p:cNvSpPr txBox="1"/>
                  <p:nvPr/>
                </p:nvSpPr>
                <p:spPr>
                  <a:xfrm rot="8735286">
                    <a:off x="99196" y="99029"/>
                    <a:ext cx="465724" cy="4657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4" name="椭圆 234"/>
                <p:cNvGrpSpPr/>
                <p:nvPr/>
              </p:nvGrpSpPr>
              <p:grpSpPr>
                <a:xfrm rot="-3600000">
                  <a:off x="1652649" y="1171153"/>
                  <a:ext cx="493683" cy="499716"/>
                  <a:chOff x="0" y="0"/>
                  <a:chExt cx="493776" cy="499872"/>
                </a:xfrm>
              </p:grpSpPr>
              <p:pic>
                <p:nvPicPr>
                  <p:cNvPr id="31022" name="椭圆 234"/>
                  <p:cNvPicPr/>
                  <p:nvPr/>
                </p:nvPicPr>
                <p:blipFill>
                  <a:blip r:embed="rId142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23" name="Text Box 527"/>
                  <p:cNvSpPr txBox="1"/>
                  <p:nvPr/>
                </p:nvSpPr>
                <p:spPr>
                  <a:xfrm rot="8735286">
                    <a:off x="73206" y="75398"/>
                    <a:ext cx="348022" cy="3480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5" name="椭圆 235"/>
                <p:cNvGrpSpPr/>
                <p:nvPr/>
              </p:nvGrpSpPr>
              <p:grpSpPr>
                <a:xfrm rot="-3600000">
                  <a:off x="562715" y="714057"/>
                  <a:ext cx="390070" cy="383928"/>
                  <a:chOff x="0" y="0"/>
                  <a:chExt cx="390144" cy="384048"/>
                </a:xfrm>
              </p:grpSpPr>
              <p:pic>
                <p:nvPicPr>
                  <p:cNvPr id="31020" name="椭圆 235"/>
                  <p:cNvPicPr/>
                  <p:nvPr/>
                </p:nvPicPr>
                <p:blipFill>
                  <a:blip r:embed="rId143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21" name="Text Box 530"/>
                  <p:cNvSpPr txBox="1"/>
                  <p:nvPr/>
                </p:nvSpPr>
                <p:spPr>
                  <a:xfrm rot="-7528811">
                    <a:off x="60979" y="56883"/>
                    <a:ext cx="269754" cy="2697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6" name="椭圆 236"/>
                <p:cNvGrpSpPr/>
                <p:nvPr/>
              </p:nvGrpSpPr>
              <p:grpSpPr>
                <a:xfrm rot="-3600000">
                  <a:off x="396544" y="110531"/>
                  <a:ext cx="560726" cy="554563"/>
                  <a:chOff x="0" y="0"/>
                  <a:chExt cx="560832" cy="554736"/>
                </a:xfrm>
              </p:grpSpPr>
              <p:pic>
                <p:nvPicPr>
                  <p:cNvPr id="31018" name="椭圆 236"/>
                  <p:cNvPicPr/>
                  <p:nvPr/>
                </p:nvPicPr>
                <p:blipFill>
                  <a:blip r:embed="rId144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19" name="Text Box 533"/>
                  <p:cNvSpPr txBox="1"/>
                  <p:nvPr/>
                </p:nvSpPr>
                <p:spPr>
                  <a:xfrm rot="8735286">
                    <a:off x="85113" y="82730"/>
                    <a:ext cx="389746" cy="3897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17" name="椭圆 237"/>
                <p:cNvGrpSpPr/>
                <p:nvPr/>
              </p:nvGrpSpPr>
              <p:grpSpPr>
                <a:xfrm rot="-3600000">
                  <a:off x="421800" y="537935"/>
                  <a:ext cx="938607" cy="932396"/>
                  <a:chOff x="0" y="0"/>
                  <a:chExt cx="938784" cy="932688"/>
                </a:xfrm>
              </p:grpSpPr>
              <p:pic>
                <p:nvPicPr>
                  <p:cNvPr id="31016" name="椭圆 237"/>
                  <p:cNvPicPr/>
                  <p:nvPr/>
                </p:nvPicPr>
                <p:blipFill>
                  <a:blip r:embed="rId145" cstate="print"/>
                  <a:stretch>
                    <a:fillRect/>
                  </a:stretch>
                </p:blipFill>
                <p:spPr>
                  <a:xfrm>
                    <a:off x="0" y="0"/>
                    <a:ext cx="938784" cy="9326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17" name="Text Box 536"/>
                  <p:cNvSpPr txBox="1"/>
                  <p:nvPr/>
                </p:nvSpPr>
                <p:spPr>
                  <a:xfrm rot="5566024">
                    <a:off x="141509" y="140248"/>
                    <a:ext cx="655877" cy="6557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0918" name="图片 238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19" name="图片 23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995" name="椭圆 240"/>
                <p:cNvSpPr>
                  <a:spLocks noChangeArrowheads="1"/>
                </p:cNvSpPr>
                <p:nvPr/>
              </p:nvSpPr>
              <p:spPr bwMode="auto">
                <a:xfrm rot="10800000">
                  <a:off x="883235" y="1520526"/>
                  <a:ext cx="338032" cy="3380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96" name="椭圆 241"/>
                <p:cNvSpPr>
                  <a:spLocks noChangeArrowheads="1"/>
                </p:cNvSpPr>
                <p:nvPr/>
              </p:nvSpPr>
              <p:spPr bwMode="auto">
                <a:xfrm rot="10800000">
                  <a:off x="906999" y="780991"/>
                  <a:ext cx="338032" cy="3380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97" name="椭圆 242"/>
                <p:cNvSpPr>
                  <a:spLocks noChangeArrowheads="1"/>
                </p:cNvSpPr>
                <p:nvPr/>
              </p:nvSpPr>
              <p:spPr bwMode="auto">
                <a:xfrm rot="10800000">
                  <a:off x="1005285" y="834255"/>
                  <a:ext cx="484036" cy="4825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98" name="椭圆 243"/>
                <p:cNvSpPr>
                  <a:spLocks noChangeArrowheads="1"/>
                </p:cNvSpPr>
                <p:nvPr/>
              </p:nvSpPr>
              <p:spPr bwMode="auto">
                <a:xfrm rot="10800000">
                  <a:off x="345210" y="1111067"/>
                  <a:ext cx="484037" cy="4825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32" name="椭圆 244"/>
                <p:cNvSpPr/>
                <p:nvPr/>
              </p:nvSpPr>
              <p:spPr>
                <a:xfrm rot="10800000">
                  <a:off x="685651" y="713660"/>
                  <a:ext cx="338032" cy="3380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00" name="椭圆 245"/>
                <p:cNvSpPr>
                  <a:spLocks noChangeArrowheads="1"/>
                </p:cNvSpPr>
                <p:nvPr/>
              </p:nvSpPr>
              <p:spPr bwMode="auto">
                <a:xfrm rot="10800000">
                  <a:off x="551517" y="804116"/>
                  <a:ext cx="576082" cy="5777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001" name="椭圆 246"/>
                <p:cNvSpPr>
                  <a:spLocks noChangeArrowheads="1"/>
                </p:cNvSpPr>
                <p:nvPr/>
              </p:nvSpPr>
              <p:spPr bwMode="auto">
                <a:xfrm rot="10800000">
                  <a:off x="853750" y="351036"/>
                  <a:ext cx="734782" cy="7332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939" name="椭圆 247"/>
                <p:cNvGrpSpPr/>
                <p:nvPr/>
              </p:nvGrpSpPr>
              <p:grpSpPr>
                <a:xfrm rot="-3600000">
                  <a:off x="721166" y="428470"/>
                  <a:ext cx="1194591" cy="1194442"/>
                  <a:chOff x="0" y="0"/>
                  <a:chExt cx="1194816" cy="1194816"/>
                </a:xfrm>
              </p:grpSpPr>
              <p:pic>
                <p:nvPicPr>
                  <p:cNvPr id="31014" name="椭圆 247"/>
                  <p:cNvPicPr/>
                  <p:nvPr/>
                </p:nvPicPr>
                <p:blipFill>
                  <a:blip r:embed="rId146" cstate="print"/>
                  <a:stretch>
                    <a:fillRect/>
                  </a:stretch>
                </p:blipFill>
                <p:spPr>
                  <a:xfrm>
                    <a:off x="0" y="0"/>
                    <a:ext cx="1194816" cy="1194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15" name="Text Box 548"/>
                  <p:cNvSpPr txBox="1"/>
                  <p:nvPr/>
                </p:nvSpPr>
                <p:spPr>
                  <a:xfrm rot="10258391">
                    <a:off x="174959" y="175257"/>
                    <a:ext cx="839861" cy="8399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0005" name="椭圆 248"/>
                <p:cNvSpPr>
                  <a:spLocks noChangeArrowheads="1"/>
                </p:cNvSpPr>
                <p:nvPr/>
              </p:nvSpPr>
              <p:spPr bwMode="auto">
                <a:xfrm rot="10800000">
                  <a:off x="340575" y="1608198"/>
                  <a:ext cx="201550" cy="203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43" name="椭圆 249"/>
                <p:cNvSpPr/>
                <p:nvPr/>
              </p:nvSpPr>
              <p:spPr>
                <a:xfrm rot="3028440" flipV="1">
                  <a:off x="978279" y="956922"/>
                  <a:ext cx="476160" cy="4745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944" name="椭圆 250"/>
                <p:cNvGrpSpPr/>
                <p:nvPr/>
              </p:nvGrpSpPr>
              <p:grpSpPr>
                <a:xfrm rot="-3600000">
                  <a:off x="1153556" y="529966"/>
                  <a:ext cx="627770" cy="621598"/>
                  <a:chOff x="0" y="0"/>
                  <a:chExt cx="627888" cy="621792"/>
                </a:xfrm>
              </p:grpSpPr>
              <p:pic>
                <p:nvPicPr>
                  <p:cNvPr id="31012" name="椭圆 250"/>
                  <p:cNvPicPr/>
                  <p:nvPr/>
                </p:nvPicPr>
                <p:blipFill>
                  <a:blip r:embed="rId147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17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13" name="Text Box 553"/>
                  <p:cNvSpPr txBox="1"/>
                  <p:nvPr/>
                </p:nvSpPr>
                <p:spPr>
                  <a:xfrm rot="-4171560">
                    <a:off x="96538" y="92251"/>
                    <a:ext cx="438584" cy="43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45" name="椭圆 251"/>
                <p:cNvGrpSpPr/>
                <p:nvPr/>
              </p:nvGrpSpPr>
              <p:grpSpPr>
                <a:xfrm rot="-3600000">
                  <a:off x="965312" y="556918"/>
                  <a:ext cx="487588" cy="487528"/>
                  <a:chOff x="0" y="0"/>
                  <a:chExt cx="487680" cy="487680"/>
                </a:xfrm>
              </p:grpSpPr>
              <p:pic>
                <p:nvPicPr>
                  <p:cNvPr id="31010" name="椭圆 251"/>
                  <p:cNvPicPr/>
                  <p:nvPr/>
                </p:nvPicPr>
                <p:blipFill>
                  <a:blip r:embed="rId148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11" name="Text Box 556"/>
                  <p:cNvSpPr txBox="1"/>
                  <p:nvPr/>
                </p:nvSpPr>
                <p:spPr>
                  <a:xfrm rot="-4171560">
                    <a:off x="75266" y="74588"/>
                    <a:ext cx="338268" cy="3383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46" name="椭圆 252"/>
                <p:cNvGrpSpPr/>
                <p:nvPr/>
              </p:nvGrpSpPr>
              <p:grpSpPr>
                <a:xfrm rot="-3600000">
                  <a:off x="782393" y="723363"/>
                  <a:ext cx="365691" cy="365646"/>
                  <a:chOff x="0" y="0"/>
                  <a:chExt cx="365760" cy="365760"/>
                </a:xfrm>
              </p:grpSpPr>
              <p:pic>
                <p:nvPicPr>
                  <p:cNvPr id="31008" name="椭圆 252"/>
                  <p:cNvPicPr/>
                  <p:nvPr/>
                </p:nvPicPr>
                <p:blipFill>
                  <a:blip r:embed="rId14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09" name="Text Box 559"/>
                  <p:cNvSpPr txBox="1"/>
                  <p:nvPr/>
                </p:nvSpPr>
                <p:spPr>
                  <a:xfrm rot="-4171560">
                    <a:off x="55041" y="54624"/>
                    <a:ext cx="252778" cy="2528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47" name="椭圆 253"/>
                <p:cNvGrpSpPr/>
                <p:nvPr/>
              </p:nvGrpSpPr>
              <p:grpSpPr>
                <a:xfrm rot="-3600000">
                  <a:off x="470575" y="1194347"/>
                  <a:ext cx="213320" cy="207199"/>
                  <a:chOff x="0" y="0"/>
                  <a:chExt cx="213360" cy="207264"/>
                </a:xfrm>
              </p:grpSpPr>
              <p:pic>
                <p:nvPicPr>
                  <p:cNvPr id="31006" name="椭圆 253"/>
                  <p:cNvPicPr/>
                  <p:nvPr/>
                </p:nvPicPr>
                <p:blipFill>
                  <a:blip r:embed="rId150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07" name="Text Box 562"/>
                  <p:cNvSpPr txBox="1"/>
                  <p:nvPr/>
                </p:nvSpPr>
                <p:spPr>
                  <a:xfrm rot="-4171560">
                    <a:off x="35726" y="32706"/>
                    <a:ext cx="143754" cy="1437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48" name="椭圆 254"/>
                <p:cNvGrpSpPr/>
                <p:nvPr/>
              </p:nvGrpSpPr>
              <p:grpSpPr>
                <a:xfrm rot="-3600000">
                  <a:off x="966750" y="936925"/>
                  <a:ext cx="408355" cy="408304"/>
                  <a:chOff x="0" y="0"/>
                  <a:chExt cx="408432" cy="408432"/>
                </a:xfrm>
              </p:grpSpPr>
              <p:pic>
                <p:nvPicPr>
                  <p:cNvPr id="31004" name="椭圆 254"/>
                  <p:cNvPicPr/>
                  <p:nvPr/>
                </p:nvPicPr>
                <p:blipFill>
                  <a:blip r:embed="rId151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05" name="Text Box 565"/>
                  <p:cNvSpPr txBox="1"/>
                  <p:nvPr/>
                </p:nvSpPr>
                <p:spPr>
                  <a:xfrm rot="-4171560">
                    <a:off x="63115" y="64600"/>
                    <a:ext cx="283083" cy="2831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49" name="椭圆 255"/>
                <p:cNvGrpSpPr/>
                <p:nvPr/>
              </p:nvGrpSpPr>
              <p:grpSpPr>
                <a:xfrm rot="-3600000">
                  <a:off x="859105" y="432122"/>
                  <a:ext cx="207225" cy="213293"/>
                  <a:chOff x="0" y="0"/>
                  <a:chExt cx="207264" cy="213360"/>
                </a:xfrm>
              </p:grpSpPr>
              <p:pic>
                <p:nvPicPr>
                  <p:cNvPr id="31002" name="椭圆 255"/>
                  <p:cNvPicPr/>
                  <p:nvPr/>
                </p:nvPicPr>
                <p:blipFill>
                  <a:blip r:embed="rId15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03" name="Text Box 568"/>
                  <p:cNvSpPr txBox="1"/>
                  <p:nvPr/>
                </p:nvSpPr>
                <p:spPr>
                  <a:xfrm rot="-8858713">
                    <a:off x="31075" y="35311"/>
                    <a:ext cx="143772" cy="143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50" name="椭圆 256"/>
                <p:cNvGrpSpPr/>
                <p:nvPr/>
              </p:nvGrpSpPr>
              <p:grpSpPr>
                <a:xfrm rot="-3600000">
                  <a:off x="634870" y="855491"/>
                  <a:ext cx="536347" cy="536280"/>
                  <a:chOff x="0" y="0"/>
                  <a:chExt cx="536448" cy="536448"/>
                </a:xfrm>
              </p:grpSpPr>
              <p:pic>
                <p:nvPicPr>
                  <p:cNvPr id="31000" name="椭圆 256"/>
                  <p:cNvPicPr/>
                  <p:nvPr/>
                </p:nvPicPr>
                <p:blipFill>
                  <a:blip r:embed="rId153" cstate="print"/>
                  <a:stretch>
                    <a:fillRect/>
                  </a:stretch>
                </p:blipFill>
                <p:spPr>
                  <a:xfrm>
                    <a:off x="0" y="0"/>
                    <a:ext cx="536448" cy="5364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001" name="Text Box 571"/>
                  <p:cNvSpPr txBox="1"/>
                  <p:nvPr/>
                </p:nvSpPr>
                <p:spPr>
                  <a:xfrm rot="10062645">
                    <a:off x="82041" y="83166"/>
                    <a:ext cx="372418" cy="37246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51" name="椭圆 257"/>
                <p:cNvGrpSpPr/>
                <p:nvPr/>
              </p:nvGrpSpPr>
              <p:grpSpPr>
                <a:xfrm rot="-3600000">
                  <a:off x="300544" y="593054"/>
                  <a:ext cx="396165" cy="390022"/>
                  <a:chOff x="0" y="0"/>
                  <a:chExt cx="396240" cy="390144"/>
                </a:xfrm>
              </p:grpSpPr>
              <p:pic>
                <p:nvPicPr>
                  <p:cNvPr id="30998" name="椭圆 257"/>
                  <p:cNvPicPr/>
                  <p:nvPr/>
                </p:nvPicPr>
                <p:blipFill>
                  <a:blip r:embed="rId154" cstate="print"/>
                  <a:stretch>
                    <a:fillRect/>
                  </a:stretch>
                </p:blipFill>
                <p:spPr>
                  <a:xfrm>
                    <a:off x="0" y="0"/>
                    <a:ext cx="396240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99" name="Text Box 574"/>
                  <p:cNvSpPr txBox="1"/>
                  <p:nvPr/>
                </p:nvSpPr>
                <p:spPr>
                  <a:xfrm rot="1493154">
                    <a:off x="61838" y="59257"/>
                    <a:ext cx="272950" cy="2729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0952" name="图片 258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53" name="图片 259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033" name="椭圆 260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5395" y="1134372"/>
                  <a:ext cx="198401" cy="198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034" name="椭圆 261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4763" y="369749"/>
                  <a:ext cx="282522" cy="28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035" name="椭圆 262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0578" y="684077"/>
                  <a:ext cx="282522" cy="28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63" name="椭圆 263"/>
                <p:cNvSpPr/>
                <p:nvPr/>
              </p:nvSpPr>
              <p:spPr>
                <a:xfrm rot="3028440" flipV="1">
                  <a:off x="761888" y="1197751"/>
                  <a:ext cx="198401" cy="1983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37" name="椭圆 264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5856" y="1247341"/>
                  <a:ext cx="428544" cy="4300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967" name="椭圆 265"/>
                <p:cNvGrpSpPr/>
                <p:nvPr/>
              </p:nvGrpSpPr>
              <p:grpSpPr>
                <a:xfrm rot="-3600000">
                  <a:off x="991836" y="752853"/>
                  <a:ext cx="700908" cy="706915"/>
                  <a:chOff x="0" y="0"/>
                  <a:chExt cx="701040" cy="707136"/>
                </a:xfrm>
              </p:grpSpPr>
              <p:pic>
                <p:nvPicPr>
                  <p:cNvPr id="30996" name="椭圆 265"/>
                  <p:cNvPicPr/>
                  <p:nvPr/>
                </p:nvPicPr>
                <p:blipFill>
                  <a:blip r:embed="rId155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71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97" name="Text Box 584"/>
                  <p:cNvSpPr txBox="1"/>
                  <p:nvPr/>
                </p:nvSpPr>
                <p:spPr>
                  <a:xfrm rot="-29951">
                    <a:off x="102711" y="107061"/>
                    <a:ext cx="492161" cy="4922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68" name="椭圆 266"/>
                <p:cNvGrpSpPr/>
                <p:nvPr/>
              </p:nvGrpSpPr>
              <p:grpSpPr>
                <a:xfrm rot="-3600000">
                  <a:off x="198594" y="334427"/>
                  <a:ext cx="627770" cy="627692"/>
                  <a:chOff x="0" y="0"/>
                  <a:chExt cx="627888" cy="627888"/>
                </a:xfrm>
              </p:grpSpPr>
              <p:pic>
                <p:nvPicPr>
                  <p:cNvPr id="30994" name="椭圆 266"/>
                  <p:cNvPicPr/>
                  <p:nvPr/>
                </p:nvPicPr>
                <p:blipFill>
                  <a:blip r:embed="rId156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95" name="Text Box 587"/>
                  <p:cNvSpPr txBox="1"/>
                  <p:nvPr/>
                </p:nvSpPr>
                <p:spPr>
                  <a:xfrm rot="-4171560">
                    <a:off x="92582" y="92560"/>
                    <a:ext cx="438584" cy="43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0969" name="图片 267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0970" name="椭圆 268"/>
                <p:cNvGrpSpPr/>
                <p:nvPr/>
              </p:nvGrpSpPr>
              <p:grpSpPr>
                <a:xfrm rot="-3600000">
                  <a:off x="1204952" y="319201"/>
                  <a:ext cx="902038" cy="901926"/>
                  <a:chOff x="0" y="0"/>
                  <a:chExt cx="902208" cy="902208"/>
                </a:xfrm>
              </p:grpSpPr>
              <p:pic>
                <p:nvPicPr>
                  <p:cNvPr id="30992" name="椭圆 268"/>
                  <p:cNvPicPr/>
                  <p:nvPr/>
                </p:nvPicPr>
                <p:blipFill>
                  <a:blip r:embed="rId157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2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93" name="Text Box 591"/>
                  <p:cNvSpPr txBox="1"/>
                  <p:nvPr/>
                </p:nvSpPr>
                <p:spPr>
                  <a:xfrm rot="5791815">
                    <a:off x="134745" y="133750"/>
                    <a:ext cx="635606" cy="63552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1" name="椭圆 269"/>
                <p:cNvGrpSpPr/>
                <p:nvPr/>
              </p:nvGrpSpPr>
              <p:grpSpPr>
                <a:xfrm rot="-3600000">
                  <a:off x="1307172" y="692346"/>
                  <a:ext cx="664339" cy="664256"/>
                  <a:chOff x="0" y="0"/>
                  <a:chExt cx="664464" cy="664464"/>
                </a:xfrm>
              </p:grpSpPr>
              <p:pic>
                <p:nvPicPr>
                  <p:cNvPr id="30990" name="椭圆 269"/>
                  <p:cNvPicPr/>
                  <p:nvPr/>
                </p:nvPicPr>
                <p:blipFill>
                  <a:blip r:embed="rId158" cstate="print"/>
                  <a:stretch>
                    <a:fillRect/>
                  </a:stretch>
                </p:blipFill>
                <p:spPr>
                  <a:xfrm>
                    <a:off x="0" y="0"/>
                    <a:ext cx="664464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91" name="Text Box 594"/>
                  <p:cNvSpPr txBox="1"/>
                  <p:nvPr/>
                </p:nvSpPr>
                <p:spPr>
                  <a:xfrm rot="8735286">
                    <a:off x="96608" y="101642"/>
                    <a:ext cx="465724" cy="4657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2" name="椭圆 270"/>
                <p:cNvGrpSpPr/>
                <p:nvPr/>
              </p:nvGrpSpPr>
              <p:grpSpPr>
                <a:xfrm rot="-3600000">
                  <a:off x="1250673" y="1136100"/>
                  <a:ext cx="493683" cy="499716"/>
                  <a:chOff x="0" y="0"/>
                  <a:chExt cx="493776" cy="499872"/>
                </a:xfrm>
              </p:grpSpPr>
              <p:pic>
                <p:nvPicPr>
                  <p:cNvPr id="30988" name="椭圆 270"/>
                  <p:cNvPicPr/>
                  <p:nvPr/>
                </p:nvPicPr>
                <p:blipFill>
                  <a:blip r:embed="rId159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89" name="Text Box 597"/>
                  <p:cNvSpPr txBox="1"/>
                  <p:nvPr/>
                </p:nvSpPr>
                <p:spPr>
                  <a:xfrm rot="8735286">
                    <a:off x="73141" y="74503"/>
                    <a:ext cx="348022" cy="3480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3" name="椭圆 271"/>
                <p:cNvGrpSpPr/>
                <p:nvPr/>
              </p:nvGrpSpPr>
              <p:grpSpPr>
                <a:xfrm rot="-3600000">
                  <a:off x="1047630" y="872570"/>
                  <a:ext cx="700908" cy="700821"/>
                  <a:chOff x="0" y="0"/>
                  <a:chExt cx="701040" cy="701040"/>
                </a:xfrm>
              </p:grpSpPr>
              <p:pic>
                <p:nvPicPr>
                  <p:cNvPr id="30986" name="椭圆 271"/>
                  <p:cNvPicPr/>
                  <p:nvPr/>
                </p:nvPicPr>
                <p:blipFill>
                  <a:blip r:embed="rId160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87" name="Text Box 600"/>
                  <p:cNvSpPr txBox="1"/>
                  <p:nvPr/>
                </p:nvSpPr>
                <p:spPr>
                  <a:xfrm rot="-29951">
                    <a:off x="102942" y="103962"/>
                    <a:ext cx="492161" cy="4922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4" name="椭圆 272"/>
                <p:cNvGrpSpPr/>
                <p:nvPr/>
              </p:nvGrpSpPr>
              <p:grpSpPr>
                <a:xfrm rot="-3600000">
                  <a:off x="1234856" y="755470"/>
                  <a:ext cx="700908" cy="700821"/>
                  <a:chOff x="0" y="0"/>
                  <a:chExt cx="701040" cy="701040"/>
                </a:xfrm>
              </p:grpSpPr>
              <p:pic>
                <p:nvPicPr>
                  <p:cNvPr id="30984" name="椭圆 272"/>
                  <p:cNvPicPr/>
                  <p:nvPr/>
                </p:nvPicPr>
                <p:blipFill>
                  <a:blip r:embed="rId161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85" name="Text Box 603"/>
                  <p:cNvSpPr txBox="1"/>
                  <p:nvPr/>
                </p:nvSpPr>
                <p:spPr>
                  <a:xfrm rot="-29951">
                    <a:off x="104116" y="106205"/>
                    <a:ext cx="492161" cy="4922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5" name="椭圆 273"/>
                <p:cNvGrpSpPr/>
                <p:nvPr/>
              </p:nvGrpSpPr>
              <p:grpSpPr>
                <a:xfrm rot="-3600000">
                  <a:off x="1431594" y="1043255"/>
                  <a:ext cx="707003" cy="700821"/>
                  <a:chOff x="0" y="0"/>
                  <a:chExt cx="707136" cy="701040"/>
                </a:xfrm>
              </p:grpSpPr>
              <p:pic>
                <p:nvPicPr>
                  <p:cNvPr id="30982" name="椭圆 273"/>
                  <p:cNvPicPr/>
                  <p:nvPr/>
                </p:nvPicPr>
                <p:blipFill>
                  <a:blip r:embed="rId162" cstate="print"/>
                  <a:stretch>
                    <a:fillRect/>
                  </a:stretch>
                </p:blipFill>
                <p:spPr>
                  <a:xfrm>
                    <a:off x="0" y="0"/>
                    <a:ext cx="707136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83" name="Text Box 606"/>
                  <p:cNvSpPr txBox="1"/>
                  <p:nvPr/>
                </p:nvSpPr>
                <p:spPr>
                  <a:xfrm rot="-29951">
                    <a:off x="107259" y="103553"/>
                    <a:ext cx="492161" cy="4922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976" name="椭圆 274"/>
                <p:cNvGrpSpPr/>
                <p:nvPr/>
              </p:nvGrpSpPr>
              <p:grpSpPr>
                <a:xfrm rot="-3600000">
                  <a:off x="1264046" y="392761"/>
                  <a:ext cx="213320" cy="207199"/>
                  <a:chOff x="0" y="0"/>
                  <a:chExt cx="213360" cy="207264"/>
                </a:xfrm>
              </p:grpSpPr>
              <p:pic>
                <p:nvPicPr>
                  <p:cNvPr id="30980" name="椭圆 274"/>
                  <p:cNvPicPr/>
                  <p:nvPr/>
                </p:nvPicPr>
                <p:blipFill>
                  <a:blip r:embed="rId163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0981" name="Text Box 609"/>
                  <p:cNvSpPr txBox="1"/>
                  <p:nvPr/>
                </p:nvSpPr>
                <p:spPr>
                  <a:xfrm rot="-8858713">
                    <a:off x="34506" y="32295"/>
                    <a:ext cx="143772" cy="143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9" name="椭圆 275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3996" y="327472"/>
                  <a:ext cx="282522" cy="28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891" name="任意多边形 211"/>
              <p:cNvSpPr/>
              <p:nvPr/>
            </p:nvSpPr>
            <p:spPr>
              <a:xfrm>
                <a:off x="307980" y="377707"/>
                <a:ext cx="1306266" cy="1304517"/>
              </a:xfrm>
              <a:custGeom>
                <a:avLst/>
                <a:gdLst/>
                <a:ahLst/>
                <a:cxnLst>
                  <a:cxn ang="0">
                    <a:pos x="653133" y="140100"/>
                  </a:cxn>
                  <a:cxn ang="0">
                    <a:pos x="1165978" y="652259"/>
                  </a:cxn>
                  <a:cxn ang="0">
                    <a:pos x="653133" y="1164417"/>
                  </a:cxn>
                  <a:cxn ang="0">
                    <a:pos x="140288" y="652259"/>
                  </a:cxn>
                  <a:cxn ang="0">
                    <a:pos x="653133" y="140100"/>
                  </a:cxn>
                  <a:cxn ang="0">
                    <a:pos x="653133" y="80606"/>
                  </a:cxn>
                  <a:cxn ang="0">
                    <a:pos x="80714" y="652259"/>
                  </a:cxn>
                  <a:cxn ang="0">
                    <a:pos x="653133" y="1223911"/>
                  </a:cxn>
                  <a:cxn ang="0">
                    <a:pos x="1225552" y="652259"/>
                  </a:cxn>
                  <a:cxn ang="0">
                    <a:pos x="653133" y="80606"/>
                  </a:cxn>
                  <a:cxn ang="0">
                    <a:pos x="653133" y="0"/>
                  </a:cxn>
                  <a:cxn ang="0">
                    <a:pos x="1306266" y="652259"/>
                  </a:cxn>
                  <a:cxn ang="0">
                    <a:pos x="653133" y="1304517"/>
                  </a:cxn>
                  <a:cxn ang="0">
                    <a:pos x="0" y="652259"/>
                  </a:cxn>
                  <a:cxn ang="0">
                    <a:pos x="653133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0892" name="Freeform 23"/>
              <p:cNvSpPr>
                <a:spLocks noEditPoints="1"/>
              </p:cNvSpPr>
              <p:nvPr/>
            </p:nvSpPr>
            <p:spPr>
              <a:xfrm>
                <a:off x="621885" y="746208"/>
                <a:ext cx="678146" cy="567200"/>
              </a:xfrm>
              <a:custGeom>
                <a:avLst/>
                <a:gdLst/>
                <a:ahLst/>
                <a:cxnLst>
                  <a:cxn ang="0">
                    <a:pos x="72073" y="0"/>
                  </a:cxn>
                  <a:cxn ang="0">
                    <a:pos x="0" y="157373"/>
                  </a:cxn>
                  <a:cxn ang="0">
                    <a:pos x="65521" y="567200"/>
                  </a:cxn>
                  <a:cxn ang="0">
                    <a:pos x="134319" y="291797"/>
                  </a:cxn>
                  <a:cxn ang="0">
                    <a:pos x="275190" y="567200"/>
                  </a:cxn>
                  <a:cxn ang="0">
                    <a:pos x="609349" y="226224"/>
                  </a:cxn>
                  <a:cxn ang="0">
                    <a:pos x="678146" y="154095"/>
                  </a:cxn>
                  <a:cxn ang="0">
                    <a:pos x="301398" y="540971"/>
                  </a:cxn>
                  <a:cxn ang="0">
                    <a:pos x="108110" y="265568"/>
                  </a:cxn>
                  <a:cxn ang="0">
                    <a:pos x="91730" y="540971"/>
                  </a:cxn>
                  <a:cxn ang="0">
                    <a:pos x="95006" y="226224"/>
                  </a:cxn>
                  <a:cxn ang="0">
                    <a:pos x="104834" y="222946"/>
                  </a:cxn>
                  <a:cxn ang="0">
                    <a:pos x="114662" y="219667"/>
                  </a:cxn>
                  <a:cxn ang="0">
                    <a:pos x="121215" y="216388"/>
                  </a:cxn>
                  <a:cxn ang="0">
                    <a:pos x="131043" y="209831"/>
                  </a:cxn>
                  <a:cxn ang="0">
                    <a:pos x="134319" y="206553"/>
                  </a:cxn>
                  <a:cxn ang="0">
                    <a:pos x="140871" y="196717"/>
                  </a:cxn>
                  <a:cxn ang="0">
                    <a:pos x="147423" y="199995"/>
                  </a:cxn>
                  <a:cxn ang="0">
                    <a:pos x="150699" y="203274"/>
                  </a:cxn>
                  <a:cxn ang="0">
                    <a:pos x="157251" y="209831"/>
                  </a:cxn>
                  <a:cxn ang="0">
                    <a:pos x="163803" y="216388"/>
                  </a:cxn>
                  <a:cxn ang="0">
                    <a:pos x="173632" y="219667"/>
                  </a:cxn>
                  <a:cxn ang="0">
                    <a:pos x="183460" y="222946"/>
                  </a:cxn>
                  <a:cxn ang="0">
                    <a:pos x="209668" y="229503"/>
                  </a:cxn>
                  <a:cxn ang="0">
                    <a:pos x="340711" y="229503"/>
                  </a:cxn>
                  <a:cxn ang="0">
                    <a:pos x="468478" y="229503"/>
                  </a:cxn>
                  <a:cxn ang="0">
                    <a:pos x="481582" y="226224"/>
                  </a:cxn>
                  <a:cxn ang="0">
                    <a:pos x="491410" y="226224"/>
                  </a:cxn>
                  <a:cxn ang="0">
                    <a:pos x="497962" y="222946"/>
                  </a:cxn>
                  <a:cxn ang="0">
                    <a:pos x="537275" y="196717"/>
                  </a:cxn>
                  <a:cxn ang="0">
                    <a:pos x="547103" y="206553"/>
                  </a:cxn>
                  <a:cxn ang="0">
                    <a:pos x="583140" y="540971"/>
                  </a:cxn>
                  <a:cxn ang="0">
                    <a:pos x="602796" y="203274"/>
                  </a:cxn>
                  <a:cxn ang="0">
                    <a:pos x="576588" y="196717"/>
                  </a:cxn>
                  <a:cxn ang="0">
                    <a:pos x="570036" y="193438"/>
                  </a:cxn>
                  <a:cxn ang="0">
                    <a:pos x="563484" y="186881"/>
                  </a:cxn>
                  <a:cxn ang="0">
                    <a:pos x="556931" y="180324"/>
                  </a:cxn>
                  <a:cxn ang="0">
                    <a:pos x="553655" y="173766"/>
                  </a:cxn>
                  <a:cxn ang="0">
                    <a:pos x="550379" y="167209"/>
                  </a:cxn>
                  <a:cxn ang="0">
                    <a:pos x="520895" y="157373"/>
                  </a:cxn>
                  <a:cxn ang="0">
                    <a:pos x="419337" y="157373"/>
                  </a:cxn>
                  <a:cxn ang="0">
                    <a:pos x="340711" y="203274"/>
                  </a:cxn>
                  <a:cxn ang="0">
                    <a:pos x="262085" y="157373"/>
                  </a:cxn>
                  <a:cxn ang="0">
                    <a:pos x="157251" y="157373"/>
                  </a:cxn>
                  <a:cxn ang="0">
                    <a:pos x="131043" y="167209"/>
                  </a:cxn>
                  <a:cxn ang="0">
                    <a:pos x="78626" y="203274"/>
                  </a:cxn>
                  <a:cxn ang="0">
                    <a:pos x="88454" y="26229"/>
                  </a:cxn>
                  <a:cxn ang="0">
                    <a:pos x="651937" y="160652"/>
                  </a:cxn>
                  <a:cxn ang="0">
                    <a:pos x="311226" y="462284"/>
                  </a:cxn>
                  <a:cxn ang="0">
                    <a:pos x="573312" y="265568"/>
                  </a:cxn>
                  <a:cxn ang="0">
                    <a:pos x="311226" y="462284"/>
                  </a:cxn>
                  <a:cxn ang="0">
                    <a:pos x="547103" y="291797"/>
                  </a:cxn>
                  <a:cxn ang="0">
                    <a:pos x="337435" y="436055"/>
                  </a:cxn>
                </a:cxnLst>
                <a:rect l="0" t="0" r="0" b="0"/>
                <a:pathLst>
                  <a:path w="207" h="173">
                    <a:moveTo>
                      <a:pt x="18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9"/>
                      <a:pt x="9" y="68"/>
                      <a:pt x="20" y="69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41" y="173"/>
                      <a:pt x="41" y="173"/>
                      <a:pt x="41" y="173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84" y="173"/>
                      <a:pt x="84" y="173"/>
                      <a:pt x="84" y="173"/>
                    </a:cubicBezTo>
                    <a:cubicBezTo>
                      <a:pt x="186" y="173"/>
                      <a:pt x="186" y="173"/>
                      <a:pt x="186" y="173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98" y="68"/>
                      <a:pt x="207" y="59"/>
                      <a:pt x="207" y="48"/>
                    </a:cubicBezTo>
                    <a:cubicBezTo>
                      <a:pt x="207" y="47"/>
                      <a:pt x="207" y="47"/>
                      <a:pt x="207" y="47"/>
                    </a:cubicBezTo>
                    <a:lnTo>
                      <a:pt x="186" y="0"/>
                    </a:lnTo>
                    <a:close/>
                    <a:moveTo>
                      <a:pt x="92" y="165"/>
                    </a:moveTo>
                    <a:cubicBezTo>
                      <a:pt x="92" y="81"/>
                      <a:pt x="92" y="81"/>
                      <a:pt x="92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28" y="165"/>
                      <a:pt x="28" y="165"/>
                      <a:pt x="28" y="165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9" y="69"/>
                      <a:pt x="29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9"/>
                      <a:pt x="31" y="68"/>
                      <a:pt x="32" y="68"/>
                    </a:cubicBezTo>
                    <a:cubicBezTo>
                      <a:pt x="33" y="68"/>
                      <a:pt x="33" y="68"/>
                      <a:pt x="34" y="68"/>
                    </a:cubicBezTo>
                    <a:cubicBezTo>
                      <a:pt x="34" y="67"/>
                      <a:pt x="35" y="67"/>
                      <a:pt x="35" y="67"/>
                    </a:cubicBezTo>
                    <a:cubicBezTo>
                      <a:pt x="36" y="67"/>
                      <a:pt x="36" y="67"/>
                      <a:pt x="36" y="66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8" y="66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4"/>
                    </a:cubicBezTo>
                    <a:cubicBezTo>
                      <a:pt x="40" y="64"/>
                      <a:pt x="40" y="64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3" y="61"/>
                      <a:pt x="43" y="61"/>
                      <a:pt x="43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5" y="61"/>
                      <a:pt x="45" y="61"/>
                    </a:cubicBezTo>
                    <a:cubicBezTo>
                      <a:pt x="45" y="61"/>
                      <a:pt x="45" y="62"/>
                      <a:pt x="46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7" y="63"/>
                      <a:pt x="47" y="63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5"/>
                      <a:pt x="49" y="65"/>
                      <a:pt x="50" y="66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1" y="66"/>
                      <a:pt x="52" y="67"/>
                      <a:pt x="52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6" y="68"/>
                      <a:pt x="56" y="68"/>
                    </a:cubicBezTo>
                    <a:cubicBezTo>
                      <a:pt x="58" y="69"/>
                      <a:pt x="59" y="69"/>
                      <a:pt x="61" y="69"/>
                    </a:cubicBezTo>
                    <a:cubicBezTo>
                      <a:pt x="62" y="70"/>
                      <a:pt x="63" y="70"/>
                      <a:pt x="64" y="70"/>
                    </a:cubicBezTo>
                    <a:cubicBezTo>
                      <a:pt x="72" y="70"/>
                      <a:pt x="79" y="66"/>
                      <a:pt x="84" y="60"/>
                    </a:cubicBezTo>
                    <a:cubicBezTo>
                      <a:pt x="88" y="66"/>
                      <a:pt x="95" y="70"/>
                      <a:pt x="104" y="70"/>
                    </a:cubicBezTo>
                    <a:cubicBezTo>
                      <a:pt x="112" y="70"/>
                      <a:pt x="119" y="66"/>
                      <a:pt x="124" y="60"/>
                    </a:cubicBezTo>
                    <a:cubicBezTo>
                      <a:pt x="128" y="66"/>
                      <a:pt x="135" y="70"/>
                      <a:pt x="143" y="70"/>
                    </a:cubicBezTo>
                    <a:cubicBezTo>
                      <a:pt x="145" y="70"/>
                      <a:pt x="146" y="70"/>
                      <a:pt x="147" y="69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8" y="69"/>
                      <a:pt x="149" y="69"/>
                      <a:pt x="149" y="69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1" y="69"/>
                      <a:pt x="151" y="68"/>
                      <a:pt x="152" y="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7" y="66"/>
                      <a:pt x="161" y="63"/>
                      <a:pt x="163" y="60"/>
                    </a:cubicBezTo>
                    <a:cubicBezTo>
                      <a:pt x="164" y="60"/>
                      <a:pt x="164" y="60"/>
                      <a:pt x="164" y="60"/>
                    </a:cubicBezTo>
                    <a:cubicBezTo>
                      <a:pt x="164" y="61"/>
                      <a:pt x="165" y="62"/>
                      <a:pt x="166" y="63"/>
                    </a:cubicBezTo>
                    <a:cubicBezTo>
                      <a:pt x="166" y="63"/>
                      <a:pt x="166" y="63"/>
                      <a:pt x="167" y="63"/>
                    </a:cubicBezTo>
                    <a:cubicBezTo>
                      <a:pt x="170" y="66"/>
                      <a:pt x="173" y="68"/>
                      <a:pt x="178" y="69"/>
                    </a:cubicBezTo>
                    <a:cubicBezTo>
                      <a:pt x="178" y="165"/>
                      <a:pt x="178" y="165"/>
                      <a:pt x="178" y="165"/>
                    </a:cubicBezTo>
                    <a:lnTo>
                      <a:pt x="92" y="165"/>
                    </a:lnTo>
                    <a:close/>
                    <a:moveTo>
                      <a:pt x="184" y="62"/>
                    </a:moveTo>
                    <a:cubicBezTo>
                      <a:pt x="182" y="61"/>
                      <a:pt x="182" y="61"/>
                      <a:pt x="182" y="61"/>
                    </a:cubicBezTo>
                    <a:cubicBezTo>
                      <a:pt x="180" y="61"/>
                      <a:pt x="178" y="61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5" y="60"/>
                      <a:pt x="175" y="59"/>
                      <a:pt x="174" y="59"/>
                    </a:cubicBezTo>
                    <a:cubicBezTo>
                      <a:pt x="174" y="59"/>
                      <a:pt x="173" y="59"/>
                      <a:pt x="173" y="58"/>
                    </a:cubicBezTo>
                    <a:cubicBezTo>
                      <a:pt x="173" y="58"/>
                      <a:pt x="172" y="58"/>
                      <a:pt x="172" y="57"/>
                    </a:cubicBezTo>
                    <a:cubicBezTo>
                      <a:pt x="171" y="57"/>
                      <a:pt x="171" y="57"/>
                      <a:pt x="171" y="56"/>
                    </a:cubicBezTo>
                    <a:cubicBezTo>
                      <a:pt x="171" y="56"/>
                      <a:pt x="170" y="56"/>
                      <a:pt x="170" y="55"/>
                    </a:cubicBezTo>
                    <a:cubicBezTo>
                      <a:pt x="170" y="55"/>
                      <a:pt x="169" y="54"/>
                      <a:pt x="169" y="54"/>
                    </a:cubicBezTo>
                    <a:cubicBezTo>
                      <a:pt x="169" y="54"/>
                      <a:pt x="169" y="53"/>
                      <a:pt x="169" y="53"/>
                    </a:cubicBezTo>
                    <a:cubicBezTo>
                      <a:pt x="168" y="52"/>
                      <a:pt x="168" y="52"/>
                      <a:pt x="168" y="51"/>
                    </a:cubicBezTo>
                    <a:cubicBezTo>
                      <a:pt x="168" y="51"/>
                      <a:pt x="168" y="51"/>
                      <a:pt x="168" y="51"/>
                    </a:cubicBezTo>
                    <a:cubicBezTo>
                      <a:pt x="168" y="50"/>
                      <a:pt x="167" y="49"/>
                      <a:pt x="167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59" y="55"/>
                      <a:pt x="152" y="62"/>
                      <a:pt x="143" y="62"/>
                    </a:cubicBezTo>
                    <a:cubicBezTo>
                      <a:pt x="135" y="62"/>
                      <a:pt x="128" y="55"/>
                      <a:pt x="128" y="48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0" y="55"/>
                      <a:pt x="112" y="62"/>
                      <a:pt x="104" y="62"/>
                    </a:cubicBezTo>
                    <a:cubicBezTo>
                      <a:pt x="95" y="62"/>
                      <a:pt x="88" y="55"/>
                      <a:pt x="88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55"/>
                      <a:pt x="73" y="62"/>
                      <a:pt x="64" y="62"/>
                    </a:cubicBezTo>
                    <a:cubicBezTo>
                      <a:pt x="55" y="62"/>
                      <a:pt x="48" y="55"/>
                      <a:pt x="4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9"/>
                      <a:pt x="40" y="50"/>
                      <a:pt x="40" y="51"/>
                    </a:cubicBezTo>
                    <a:cubicBezTo>
                      <a:pt x="38" y="57"/>
                      <a:pt x="32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15" y="62"/>
                      <a:pt x="9" y="56"/>
                      <a:pt x="8" y="4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181" y="8"/>
                      <a:pt x="181" y="8"/>
                      <a:pt x="181" y="8"/>
                    </a:cubicBezTo>
                    <a:cubicBezTo>
                      <a:pt x="199" y="49"/>
                      <a:pt x="199" y="49"/>
                      <a:pt x="199" y="49"/>
                    </a:cubicBezTo>
                    <a:cubicBezTo>
                      <a:pt x="199" y="56"/>
                      <a:pt x="192" y="61"/>
                      <a:pt x="184" y="62"/>
                    </a:cubicBezTo>
                    <a:close/>
                    <a:moveTo>
                      <a:pt x="95" y="141"/>
                    </a:move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95" y="141"/>
                    </a:lnTo>
                    <a:close/>
                    <a:moveTo>
                      <a:pt x="103" y="89"/>
                    </a:moveTo>
                    <a:cubicBezTo>
                      <a:pt x="167" y="89"/>
                      <a:pt x="167" y="89"/>
                      <a:pt x="167" y="89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03" y="133"/>
                      <a:pt x="103" y="133"/>
                      <a:pt x="103" y="133"/>
                    </a:cubicBezTo>
                    <a:lnTo>
                      <a:pt x="103" y="89"/>
                    </a:lnTo>
                    <a:close/>
                  </a:path>
                </a:pathLst>
              </a:custGeom>
              <a:solidFill>
                <a:srgbClr val="BA3C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30886" name="组合 291"/>
            <p:cNvGrpSpPr/>
            <p:nvPr/>
          </p:nvGrpSpPr>
          <p:grpSpPr>
            <a:xfrm>
              <a:off x="0" y="1851380"/>
              <a:ext cx="1973262" cy="2335033"/>
              <a:chOff x="0" y="0"/>
              <a:chExt cx="1973262" cy="2335033"/>
            </a:xfrm>
          </p:grpSpPr>
          <p:sp>
            <p:nvSpPr>
              <p:cNvPr id="30887" name="文本框 12"/>
              <p:cNvSpPr txBox="1"/>
              <p:nvPr/>
            </p:nvSpPr>
            <p:spPr>
              <a:xfrm>
                <a:off x="430813" y="0"/>
                <a:ext cx="1111634" cy="3308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1015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输入小标题</a:t>
                </a:r>
              </a:p>
            </p:txBody>
          </p:sp>
          <p:cxnSp>
            <p:nvCxnSpPr>
              <p:cNvPr id="30888" name="直接连接符 14"/>
              <p:cNvCxnSpPr/>
              <p:nvPr/>
            </p:nvCxnSpPr>
            <p:spPr>
              <a:xfrm>
                <a:off x="242887" y="433388"/>
                <a:ext cx="1487488" cy="0"/>
              </a:xfrm>
              <a:prstGeom prst="line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30889" name="矩形 37"/>
              <p:cNvSpPr/>
              <p:nvPr/>
            </p:nvSpPr>
            <p:spPr>
              <a:xfrm>
                <a:off x="0" y="488950"/>
                <a:ext cx="1973262" cy="18460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一年一度的企业年会可以加深员工对企业的感情，增进员工之间的沟通和交流增强员工之间的团队协作意识，创造企业内积极向上的工作氛围，提升员工士气。</a:t>
                </a:r>
              </a:p>
            </p:txBody>
          </p:sp>
        </p:grpSp>
      </p:grpSp>
      <p:grpSp>
        <p:nvGrpSpPr>
          <p:cNvPr id="20073" name="组合 296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0872" name="组合 297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0876" name="任意多边形 302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0883" name="任意多边形 302"/>
                <p:cNvPicPr/>
                <p:nvPr/>
              </p:nvPicPr>
              <p:blipFill>
                <a:blip r:embed="rId164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84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877" name="任意多边形 303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0881" name="任意多边形 303"/>
                <p:cNvPicPr/>
                <p:nvPr/>
              </p:nvPicPr>
              <p:blipFill>
                <a:blip r:embed="rId165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82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878" name="任意多边形 304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0879" name="任意多边形 304"/>
                <p:cNvPicPr/>
                <p:nvPr/>
              </p:nvPicPr>
              <p:blipFill>
                <a:blip r:embed="rId166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80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0873" name="任意多边形 301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0874" name="任意多边形 301"/>
              <p:cNvPicPr/>
              <p:nvPr/>
            </p:nvPicPr>
            <p:blipFill>
              <a:blip r:embed="rId167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75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087" name="组合 305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0729" name="图片 306"/>
            <p:cNvPicPr>
              <a:picLocks noChangeAspect="1"/>
            </p:cNvPicPr>
            <p:nvPr/>
          </p:nvPicPr>
          <p:blipFill>
            <a:blip r:embed="rId168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30" name="组合 307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0731" name="椭圆 308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32" name="椭圆 309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0870" name="椭圆 309"/>
                <p:cNvPicPr/>
                <p:nvPr/>
              </p:nvPicPr>
              <p:blipFill>
                <a:blip r:embed="rId169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71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3" name="椭圆 310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0868" name="椭圆 310"/>
                <p:cNvPicPr/>
                <p:nvPr/>
              </p:nvPicPr>
              <p:blipFill>
                <a:blip r:embed="rId170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69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4" name="椭圆 311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0866" name="椭圆 311"/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67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5" name="椭圆 312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0864" name="椭圆 312"/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65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6" name="椭圆 313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0862" name="椭圆 313"/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63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7" name="椭圆 314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0860" name="椭圆 314"/>
                <p:cNvPicPr/>
                <p:nvPr/>
              </p:nvPicPr>
              <p:blipFill>
                <a:blip r:embed="rId174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61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8" name="椭圆 315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0858" name="椭圆 315"/>
                <p:cNvPicPr/>
                <p:nvPr/>
              </p:nvPicPr>
              <p:blipFill>
                <a:blip r:embed="rId175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59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39" name="椭圆 316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0856" name="椭圆 316"/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57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0" name="椭圆 317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0854" name="椭圆 317"/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55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0741" name="图片 318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742" name="椭圆 319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0852" name="椭圆 319"/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53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3" name="椭圆 320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0850" name="椭圆 320"/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51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4" name="椭圆 321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0848" name="椭圆 321"/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49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5" name="椭圆 322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0846" name="椭圆 322"/>
                <p:cNvPicPr/>
                <p:nvPr/>
              </p:nvPicPr>
              <p:blipFill>
                <a:blip r:embed="rId181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47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6" name="椭圆 323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0844" name="椭圆 323"/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45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7" name="椭圆 324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0842" name="椭圆 324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43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8" name="椭圆 325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0840" name="椭圆 325"/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41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49" name="椭圆 326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0838" name="椭圆 326"/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39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0" name="椭圆 327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0836" name="椭圆 327"/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37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1" name="椭圆 328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0834" name="椭圆 328"/>
                <p:cNvPicPr/>
                <p:nvPr/>
              </p:nvPicPr>
              <p:blipFill>
                <a:blip r:embed="rId187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35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2" name="椭圆 329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0832" name="椭圆 329"/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33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3" name="椭圆 330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0830" name="椭圆 330"/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31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4" name="椭圆 331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0828" name="椭圆 331"/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29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5" name="椭圆 332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0826" name="椭圆 332"/>
                <p:cNvPicPr/>
                <p:nvPr/>
              </p:nvPicPr>
              <p:blipFill>
                <a:blip r:embed="rId191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27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0756" name="图片 333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57" name="图片 334"/>
              <p:cNvPicPr>
                <a:picLocks noChangeAspect="1"/>
              </p:cNvPicPr>
              <p:nvPr/>
            </p:nvPicPr>
            <p:blipFill>
              <a:blip r:embed="rId192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163" name="椭圆 335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164" name="椭圆 336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165" name="椭圆 337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166" name="椭圆 338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70" name="椭圆 339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168" name="椭圆 340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169" name="椭圆 341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777" name="椭圆 342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0824" name="椭圆 342"/>
                <p:cNvPicPr/>
                <p:nvPr/>
              </p:nvPicPr>
              <p:blipFill>
                <a:blip r:embed="rId193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25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173" name="椭圆 343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81" name="椭圆 344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82" name="椭圆 345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0822" name="椭圆 345"/>
                <p:cNvPicPr/>
                <p:nvPr/>
              </p:nvPicPr>
              <p:blipFill>
                <a:blip r:embed="rId194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23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3" name="椭圆 346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0820" name="椭圆 346"/>
                <p:cNvPicPr/>
                <p:nvPr/>
              </p:nvPicPr>
              <p:blipFill>
                <a:blip r:embed="rId195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21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4" name="椭圆 347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0818" name="椭圆 347"/>
                <p:cNvPicPr/>
                <p:nvPr/>
              </p:nvPicPr>
              <p:blipFill>
                <a:blip r:embed="rId196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19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5" name="椭圆 348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0816" name="椭圆 348"/>
                <p:cNvPicPr/>
                <p:nvPr/>
              </p:nvPicPr>
              <p:blipFill>
                <a:blip r:embed="rId197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17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6" name="椭圆 349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0814" name="椭圆 349"/>
                <p:cNvPicPr/>
                <p:nvPr/>
              </p:nvPicPr>
              <p:blipFill>
                <a:blip r:embed="rId198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15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7" name="椭圆 350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0812" name="椭圆 350"/>
                <p:cNvPicPr/>
                <p:nvPr/>
              </p:nvPicPr>
              <p:blipFill>
                <a:blip r:embed="rId199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13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8" name="椭圆 351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0810" name="椭圆 351"/>
                <p:cNvPicPr/>
                <p:nvPr/>
              </p:nvPicPr>
              <p:blipFill>
                <a:blip r:embed="rId200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11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89" name="椭圆 352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0808" name="椭圆 352"/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09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0790" name="图片 353"/>
              <p:cNvPicPr>
                <a:picLocks noChangeAspect="1"/>
              </p:cNvPicPr>
              <p:nvPr/>
            </p:nvPicPr>
            <p:blipFill>
              <a:blip r:embed="rId202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91" name="图片 354"/>
              <p:cNvPicPr>
                <a:picLocks noChangeAspect="1"/>
              </p:cNvPicPr>
              <p:nvPr/>
            </p:nvPicPr>
            <p:blipFill>
              <a:blip r:embed="rId203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201" name="椭圆 355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202" name="椭圆 356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203" name="椭圆 357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801" name="椭圆 358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205" name="椭圆 359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805" name="椭圆 360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0806" name="椭圆 360"/>
                <p:cNvPicPr/>
                <p:nvPr/>
              </p:nvPicPr>
              <p:blipFill>
                <a:blip r:embed="rId204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807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0209" name="文本框 361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70"/>
          <p:cNvGrpSpPr/>
          <p:nvPr/>
        </p:nvGrpSpPr>
        <p:grpSpPr>
          <a:xfrm>
            <a:off x="4747022" y="3164682"/>
            <a:ext cx="3814763" cy="1322785"/>
            <a:chOff x="0" y="0"/>
            <a:chExt cx="5087212" cy="1763442"/>
          </a:xfrm>
        </p:grpSpPr>
        <p:grpSp>
          <p:nvGrpSpPr>
            <p:cNvPr id="31913" name="组合 82"/>
            <p:cNvGrpSpPr/>
            <p:nvPr/>
          </p:nvGrpSpPr>
          <p:grpSpPr>
            <a:xfrm rot="-10800000" flipH="1">
              <a:off x="0" y="0"/>
              <a:ext cx="4436110" cy="1763442"/>
              <a:chOff x="0" y="0"/>
              <a:chExt cx="4741513" cy="1884848"/>
            </a:xfrm>
          </p:grpSpPr>
          <p:pic>
            <p:nvPicPr>
              <p:cNvPr id="31916" name="图片 8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1917" name="组合 84"/>
              <p:cNvGrpSpPr/>
              <p:nvPr/>
            </p:nvGrpSpPr>
            <p:grpSpPr>
              <a:xfrm>
                <a:off x="0" y="0"/>
                <a:ext cx="4741513" cy="1739265"/>
                <a:chOff x="0" y="0"/>
                <a:chExt cx="4741513" cy="1739265"/>
              </a:xfrm>
            </p:grpSpPr>
            <p:sp>
              <p:nvSpPr>
                <p:cNvPr id="31918" name="椭圆 85"/>
                <p:cNvSpPr/>
                <p:nvPr/>
              </p:nvSpPr>
              <p:spPr>
                <a:xfrm>
                  <a:off x="403905" y="626021"/>
                  <a:ext cx="868904" cy="86862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919" name="椭圆 86"/>
                <p:cNvGrpSpPr/>
                <p:nvPr/>
              </p:nvGrpSpPr>
              <p:grpSpPr>
                <a:xfrm rot="-10800000" flipH="1">
                  <a:off x="-1833" y="114075"/>
                  <a:ext cx="1133920" cy="1133555"/>
                  <a:chOff x="0" y="0"/>
                  <a:chExt cx="1060704" cy="1060704"/>
                </a:xfrm>
              </p:grpSpPr>
              <p:pic>
                <p:nvPicPr>
                  <p:cNvPr id="32056" name="椭圆 86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0" y="0"/>
                    <a:ext cx="1060704" cy="1060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57" name="Text Box 9"/>
                  <p:cNvSpPr txBox="1"/>
                  <p:nvPr/>
                </p:nvSpPr>
                <p:spPr>
                  <a:xfrm rot="10800000">
                    <a:off x="157208" y="156804"/>
                    <a:ext cx="750788" cy="7510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0" name="椭圆 87"/>
                <p:cNvGrpSpPr/>
                <p:nvPr/>
              </p:nvGrpSpPr>
              <p:grpSpPr>
                <a:xfrm rot="-10800000" flipH="1">
                  <a:off x="3021954" y="902352"/>
                  <a:ext cx="208537" cy="214985"/>
                  <a:chOff x="0" y="0"/>
                  <a:chExt cx="195072" cy="201168"/>
                </a:xfrm>
              </p:grpSpPr>
              <p:pic>
                <p:nvPicPr>
                  <p:cNvPr id="32054" name="椭圆 87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55" name="Text Box 12"/>
                  <p:cNvSpPr txBox="1"/>
                  <p:nvPr/>
                </p:nvSpPr>
                <p:spPr>
                  <a:xfrm rot="10800000">
                    <a:off x="28613" y="30925"/>
                    <a:ext cx="140416" cy="1404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1" name="椭圆 88"/>
                <p:cNvGrpSpPr/>
                <p:nvPr/>
              </p:nvGrpSpPr>
              <p:grpSpPr>
                <a:xfrm rot="-10800000" flipH="1">
                  <a:off x="597711" y="-3189"/>
                  <a:ext cx="971001" cy="970688"/>
                  <a:chOff x="0" y="0"/>
                  <a:chExt cx="908304" cy="908304"/>
                </a:xfrm>
              </p:grpSpPr>
              <p:pic>
                <p:nvPicPr>
                  <p:cNvPr id="32052" name="椭圆 88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53" name="Text Box 15"/>
                  <p:cNvSpPr txBox="1"/>
                  <p:nvPr/>
                </p:nvSpPr>
                <p:spPr>
                  <a:xfrm rot="3434204">
                    <a:off x="135866" y="135613"/>
                    <a:ext cx="637730" cy="637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2" name="椭圆 89"/>
                <p:cNvGrpSpPr/>
                <p:nvPr/>
              </p:nvGrpSpPr>
              <p:grpSpPr>
                <a:xfrm rot="-10800000" flipH="1">
                  <a:off x="4032055" y="746000"/>
                  <a:ext cx="149886" cy="149838"/>
                  <a:chOff x="0" y="0"/>
                  <a:chExt cx="140208" cy="140208"/>
                </a:xfrm>
              </p:grpSpPr>
              <p:pic>
                <p:nvPicPr>
                  <p:cNvPr id="32050" name="椭圆 89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51" name="Text Box 18"/>
                  <p:cNvSpPr txBox="1"/>
                  <p:nvPr/>
                </p:nvSpPr>
                <p:spPr>
                  <a:xfrm rot="10800000">
                    <a:off x="22154" y="21509"/>
                    <a:ext cx="99609" cy="99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3" name="椭圆 90"/>
                <p:cNvGrpSpPr/>
                <p:nvPr/>
              </p:nvGrpSpPr>
              <p:grpSpPr>
                <a:xfrm rot="-10800000" flipH="1">
                  <a:off x="3497679" y="785088"/>
                  <a:ext cx="221571" cy="214985"/>
                  <a:chOff x="0" y="0"/>
                  <a:chExt cx="207264" cy="201168"/>
                </a:xfrm>
              </p:grpSpPr>
              <p:pic>
                <p:nvPicPr>
                  <p:cNvPr id="32048" name="椭圆 90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1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49" name="Text Box 21"/>
                  <p:cNvSpPr txBox="1"/>
                  <p:nvPr/>
                </p:nvSpPr>
                <p:spPr>
                  <a:xfrm rot="-891224">
                    <a:off x="32371" y="29183"/>
                    <a:ext cx="140416" cy="1404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4" name="椭圆 91"/>
                <p:cNvGrpSpPr/>
                <p:nvPr/>
              </p:nvGrpSpPr>
              <p:grpSpPr>
                <a:xfrm rot="-10800000" flipH="1">
                  <a:off x="2683081" y="954470"/>
                  <a:ext cx="156403" cy="156352"/>
                  <a:chOff x="0" y="0"/>
                  <a:chExt cx="146304" cy="146304"/>
                </a:xfrm>
              </p:grpSpPr>
              <p:pic>
                <p:nvPicPr>
                  <p:cNvPr id="32046" name="椭圆 91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47" name="Text Box 24"/>
                  <p:cNvSpPr txBox="1"/>
                  <p:nvPr/>
                </p:nvSpPr>
                <p:spPr>
                  <a:xfrm rot="-891224">
                    <a:off x="24096" y="25657"/>
                    <a:ext cx="99609" cy="99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5" name="椭圆 92"/>
                <p:cNvGrpSpPr/>
                <p:nvPr/>
              </p:nvGrpSpPr>
              <p:grpSpPr>
                <a:xfrm rot="-10800000" flipH="1">
                  <a:off x="3412961" y="928411"/>
                  <a:ext cx="364940" cy="364822"/>
                  <a:chOff x="0" y="0"/>
                  <a:chExt cx="341376" cy="341376"/>
                </a:xfrm>
              </p:grpSpPr>
              <p:pic>
                <p:nvPicPr>
                  <p:cNvPr id="32044" name="椭圆 92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45" name="Text Box 27"/>
                  <p:cNvSpPr txBox="1"/>
                  <p:nvPr/>
                </p:nvSpPr>
                <p:spPr>
                  <a:xfrm rot="3434204">
                    <a:off x="53921" y="51912"/>
                    <a:ext cx="237753" cy="2376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6" name="椭圆 93"/>
                <p:cNvGrpSpPr/>
                <p:nvPr/>
              </p:nvGrpSpPr>
              <p:grpSpPr>
                <a:xfrm rot="-10800000" flipH="1">
                  <a:off x="2513645" y="746000"/>
                  <a:ext cx="540893" cy="540719"/>
                  <a:chOff x="0" y="0"/>
                  <a:chExt cx="505968" cy="505968"/>
                </a:xfrm>
              </p:grpSpPr>
              <p:pic>
                <p:nvPicPr>
                  <p:cNvPr id="32042" name="椭圆 93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43" name="Text Box 30"/>
                  <p:cNvSpPr txBox="1"/>
                  <p:nvPr/>
                </p:nvSpPr>
                <p:spPr>
                  <a:xfrm rot="10800000">
                    <a:off x="71837" y="73246"/>
                    <a:ext cx="359671" cy="3597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7" name="椭圆 94"/>
                <p:cNvGrpSpPr/>
                <p:nvPr/>
              </p:nvGrpSpPr>
              <p:grpSpPr>
                <a:xfrm rot="-10800000" flipH="1">
                  <a:off x="2389826" y="908867"/>
                  <a:ext cx="306289" cy="306190"/>
                  <a:chOff x="0" y="0"/>
                  <a:chExt cx="286512" cy="286512"/>
                </a:xfrm>
              </p:grpSpPr>
              <p:pic>
                <p:nvPicPr>
                  <p:cNvPr id="32040" name="椭圆 94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41" name="Text Box 33"/>
                  <p:cNvSpPr txBox="1"/>
                  <p:nvPr/>
                </p:nvSpPr>
                <p:spPr>
                  <a:xfrm rot="-9822441">
                    <a:off x="41662" y="42930"/>
                    <a:ext cx="198541" cy="1986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8" name="椭圆 95"/>
                <p:cNvGrpSpPr/>
                <p:nvPr/>
              </p:nvGrpSpPr>
              <p:grpSpPr>
                <a:xfrm rot="-10800000" flipH="1">
                  <a:off x="408724" y="198766"/>
                  <a:ext cx="873249" cy="872968"/>
                  <a:chOff x="0" y="0"/>
                  <a:chExt cx="816864" cy="816864"/>
                </a:xfrm>
              </p:grpSpPr>
              <p:pic>
                <p:nvPicPr>
                  <p:cNvPr id="32038" name="椭圆 95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6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39" name="Text Box 36"/>
                  <p:cNvSpPr txBox="1"/>
                  <p:nvPr/>
                </p:nvSpPr>
                <p:spPr>
                  <a:xfrm rot="10800000">
                    <a:off x="119555" y="117567"/>
                    <a:ext cx="579062" cy="5792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29" name="椭圆 96"/>
                <p:cNvGrpSpPr/>
                <p:nvPr/>
              </p:nvGrpSpPr>
              <p:grpSpPr>
                <a:xfrm rot="-10800000" flipH="1">
                  <a:off x="780181" y="426780"/>
                  <a:ext cx="658195" cy="651469"/>
                  <a:chOff x="0" y="0"/>
                  <a:chExt cx="615696" cy="609600"/>
                </a:xfrm>
              </p:grpSpPr>
              <p:pic>
                <p:nvPicPr>
                  <p:cNvPr id="32036" name="椭圆 96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37" name="Text Box 39"/>
                  <p:cNvSpPr txBox="1"/>
                  <p:nvPr/>
                </p:nvSpPr>
                <p:spPr>
                  <a:xfrm rot="10800000">
                    <a:off x="92463" y="90098"/>
                    <a:ext cx="432717" cy="432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0" name="椭圆 97"/>
                <p:cNvGrpSpPr/>
                <p:nvPr/>
              </p:nvGrpSpPr>
              <p:grpSpPr>
                <a:xfrm rot="-10800000" flipH="1">
                  <a:off x="1334107" y="987043"/>
                  <a:ext cx="371457" cy="371337"/>
                  <a:chOff x="0" y="0"/>
                  <a:chExt cx="347472" cy="347472"/>
                </a:xfrm>
              </p:grpSpPr>
              <p:pic>
                <p:nvPicPr>
                  <p:cNvPr id="32034" name="椭圆 97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35" name="Text Box 42"/>
                  <p:cNvSpPr txBox="1"/>
                  <p:nvPr/>
                </p:nvSpPr>
                <p:spPr>
                  <a:xfrm rot="10800000">
                    <a:off x="53284" y="53034"/>
                    <a:ext cx="246083" cy="24616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1" name="椭圆 98"/>
                <p:cNvGrpSpPr/>
                <p:nvPr/>
              </p:nvGrpSpPr>
              <p:grpSpPr>
                <a:xfrm rot="-10800000" flipH="1">
                  <a:off x="519509" y="635250"/>
                  <a:ext cx="729880" cy="736159"/>
                  <a:chOff x="0" y="0"/>
                  <a:chExt cx="682752" cy="688848"/>
                </a:xfrm>
              </p:grpSpPr>
              <p:pic>
                <p:nvPicPr>
                  <p:cNvPr id="32032" name="椭圆 98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682752" cy="688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33" name="Text Box 45"/>
                  <p:cNvSpPr txBox="1"/>
                  <p:nvPr/>
                </p:nvSpPr>
                <p:spPr>
                  <a:xfrm rot="10800000">
                    <a:off x="99744" y="102462"/>
                    <a:ext cx="484593" cy="4847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2" name="椭圆 99"/>
                <p:cNvGrpSpPr/>
                <p:nvPr/>
              </p:nvGrpSpPr>
              <p:grpSpPr>
                <a:xfrm rot="-10800000" flipH="1">
                  <a:off x="1523094" y="843720"/>
                  <a:ext cx="377973" cy="377852"/>
                  <a:chOff x="0" y="0"/>
                  <a:chExt cx="353568" cy="353568"/>
                </a:xfrm>
              </p:grpSpPr>
              <p:pic>
                <p:nvPicPr>
                  <p:cNvPr id="32030" name="椭圆 99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31" name="Text Box 48"/>
                  <p:cNvSpPr txBox="1"/>
                  <p:nvPr/>
                </p:nvSpPr>
                <p:spPr>
                  <a:xfrm rot="6112845">
                    <a:off x="52792" y="52271"/>
                    <a:ext cx="246163" cy="2460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3" name="椭圆 100"/>
                <p:cNvGrpSpPr/>
                <p:nvPr/>
              </p:nvGrpSpPr>
              <p:grpSpPr>
                <a:xfrm rot="-10800000" flipH="1">
                  <a:off x="688946" y="498442"/>
                  <a:ext cx="971001" cy="970688"/>
                  <a:chOff x="0" y="0"/>
                  <a:chExt cx="908304" cy="908304"/>
                </a:xfrm>
              </p:grpSpPr>
              <p:pic>
                <p:nvPicPr>
                  <p:cNvPr id="32028" name="椭圆 100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908304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29" name="Text Box 51"/>
                  <p:cNvSpPr txBox="1"/>
                  <p:nvPr/>
                </p:nvSpPr>
                <p:spPr>
                  <a:xfrm rot="3434204">
                    <a:off x="134332" y="135047"/>
                    <a:ext cx="637730" cy="637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4" name="椭圆 101"/>
                <p:cNvGrpSpPr/>
                <p:nvPr/>
              </p:nvGrpSpPr>
              <p:grpSpPr>
                <a:xfrm rot="-10800000" flipH="1">
                  <a:off x="1171187" y="263913"/>
                  <a:ext cx="964484" cy="970688"/>
                  <a:chOff x="0" y="0"/>
                  <a:chExt cx="902208" cy="908304"/>
                </a:xfrm>
              </p:grpSpPr>
              <p:pic>
                <p:nvPicPr>
                  <p:cNvPr id="32026" name="椭圆 101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27" name="Text Box 54"/>
                  <p:cNvSpPr txBox="1"/>
                  <p:nvPr/>
                </p:nvSpPr>
                <p:spPr>
                  <a:xfrm rot="-2191816">
                    <a:off x="132512" y="135201"/>
                    <a:ext cx="637523" cy="6377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5" name="椭圆 102"/>
                <p:cNvGrpSpPr/>
                <p:nvPr/>
              </p:nvGrpSpPr>
              <p:grpSpPr>
                <a:xfrm rot="-10800000" flipH="1">
                  <a:off x="1835899" y="798117"/>
                  <a:ext cx="364940" cy="371337"/>
                  <a:chOff x="0" y="0"/>
                  <a:chExt cx="341376" cy="347472"/>
                </a:xfrm>
              </p:grpSpPr>
              <p:pic>
                <p:nvPicPr>
                  <p:cNvPr id="32024" name="椭圆 102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25" name="Text Box 57"/>
                  <p:cNvSpPr txBox="1"/>
                  <p:nvPr/>
                </p:nvSpPr>
                <p:spPr>
                  <a:xfrm rot="3434204">
                    <a:off x="53701" y="54555"/>
                    <a:ext cx="237753" cy="2376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6" name="椭圆 103"/>
                <p:cNvGrpSpPr/>
                <p:nvPr/>
              </p:nvGrpSpPr>
              <p:grpSpPr>
                <a:xfrm rot="-10800000" flipH="1">
                  <a:off x="1705564" y="778573"/>
                  <a:ext cx="462692" cy="469057"/>
                  <a:chOff x="0" y="0"/>
                  <a:chExt cx="432816" cy="438912"/>
                </a:xfrm>
              </p:grpSpPr>
              <p:pic>
                <p:nvPicPr>
                  <p:cNvPr id="32022" name="椭圆 103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23" name="Text Box 60"/>
                  <p:cNvSpPr txBox="1"/>
                  <p:nvPr/>
                </p:nvSpPr>
                <p:spPr>
                  <a:xfrm rot="3434204">
                    <a:off x="62879" y="68105"/>
                    <a:ext cx="302719" cy="3026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7" name="椭圆 104"/>
                <p:cNvGrpSpPr/>
                <p:nvPr/>
              </p:nvGrpSpPr>
              <p:grpSpPr>
                <a:xfrm rot="-10800000" flipH="1">
                  <a:off x="1249389" y="270428"/>
                  <a:ext cx="716846" cy="710101"/>
                  <a:chOff x="0" y="0"/>
                  <a:chExt cx="670560" cy="664464"/>
                </a:xfrm>
              </p:grpSpPr>
              <p:pic>
                <p:nvPicPr>
                  <p:cNvPr id="32020" name="椭圆 104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64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21" name="Text Box 63"/>
                  <p:cNvSpPr txBox="1"/>
                  <p:nvPr/>
                </p:nvSpPr>
                <p:spPr>
                  <a:xfrm rot="-5135288">
                    <a:off x="101416" y="100219"/>
                    <a:ext cx="467338" cy="4671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8" name="椭圆 105"/>
                <p:cNvGrpSpPr/>
                <p:nvPr/>
              </p:nvGrpSpPr>
              <p:grpSpPr>
                <a:xfrm rot="-10800000" flipH="1">
                  <a:off x="1959718" y="524501"/>
                  <a:ext cx="534376" cy="534204"/>
                  <a:chOff x="0" y="0"/>
                  <a:chExt cx="499872" cy="499872"/>
                </a:xfrm>
              </p:grpSpPr>
              <p:pic>
                <p:nvPicPr>
                  <p:cNvPr id="32018" name="椭圆 105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19" name="Text Box 66"/>
                  <p:cNvSpPr txBox="1"/>
                  <p:nvPr/>
                </p:nvSpPr>
                <p:spPr>
                  <a:xfrm rot="-5135288">
                    <a:off x="76184" y="77400"/>
                    <a:ext cx="349229" cy="3491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39" name="椭圆 106"/>
                <p:cNvGrpSpPr/>
                <p:nvPr/>
              </p:nvGrpSpPr>
              <p:grpSpPr>
                <a:xfrm rot="-10800000" flipH="1">
                  <a:off x="1112536" y="934926"/>
                  <a:ext cx="417074" cy="416940"/>
                  <a:chOff x="0" y="0"/>
                  <a:chExt cx="390144" cy="390144"/>
                </a:xfrm>
              </p:grpSpPr>
              <p:pic>
                <p:nvPicPr>
                  <p:cNvPr id="32016" name="椭圆 106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17" name="Text Box 69"/>
                  <p:cNvSpPr txBox="1"/>
                  <p:nvPr/>
                </p:nvSpPr>
                <p:spPr>
                  <a:xfrm rot="-10471190">
                    <a:off x="61224" y="59592"/>
                    <a:ext cx="270568" cy="2706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40" name="椭圆 107"/>
                <p:cNvGrpSpPr/>
                <p:nvPr/>
              </p:nvGrpSpPr>
              <p:grpSpPr>
                <a:xfrm rot="-10800000" flipH="1">
                  <a:off x="1712080" y="706912"/>
                  <a:ext cx="599544" cy="599351"/>
                  <a:chOff x="0" y="0"/>
                  <a:chExt cx="560832" cy="560832"/>
                </a:xfrm>
              </p:grpSpPr>
              <p:pic>
                <p:nvPicPr>
                  <p:cNvPr id="32014" name="椭圆 107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608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15" name="Text Box 72"/>
                  <p:cNvSpPr txBox="1"/>
                  <p:nvPr/>
                </p:nvSpPr>
                <p:spPr>
                  <a:xfrm rot="-5135288">
                    <a:off x="83028" y="85738"/>
                    <a:ext cx="391097" cy="3909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41" name="椭圆 108"/>
                <p:cNvGrpSpPr/>
                <p:nvPr/>
              </p:nvGrpSpPr>
              <p:grpSpPr>
                <a:xfrm rot="-10800000" flipH="1">
                  <a:off x="675912" y="537530"/>
                  <a:ext cx="1003584" cy="996747"/>
                  <a:chOff x="0" y="0"/>
                  <a:chExt cx="938784" cy="932688"/>
                </a:xfrm>
              </p:grpSpPr>
              <p:pic>
                <p:nvPicPr>
                  <p:cNvPr id="32012" name="椭圆 108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938784" cy="9326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13" name="Text Box 75"/>
                  <p:cNvSpPr txBox="1"/>
                  <p:nvPr/>
                </p:nvSpPr>
                <p:spPr>
                  <a:xfrm rot="-1966025">
                    <a:off x="140771" y="136726"/>
                    <a:ext cx="657856" cy="65806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942" name="图片 109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943" name="图片 110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58" name="椭圆 111"/>
                <p:cNvSpPr>
                  <a:spLocks noChangeArrowheads="1"/>
                </p:cNvSpPr>
                <p:nvPr/>
              </p:nvSpPr>
              <p:spPr bwMode="auto">
                <a:xfrm>
                  <a:off x="2333483" y="581911"/>
                  <a:ext cx="363175" cy="3630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59" name="椭圆 112"/>
                <p:cNvSpPr>
                  <a:spLocks noChangeArrowheads="1"/>
                </p:cNvSpPr>
                <p:nvPr/>
              </p:nvSpPr>
              <p:spPr bwMode="auto">
                <a:xfrm>
                  <a:off x="794233" y="919521"/>
                  <a:ext cx="361477" cy="3630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60" name="椭圆 113"/>
                <p:cNvSpPr>
                  <a:spLocks noChangeArrowheads="1"/>
                </p:cNvSpPr>
                <p:nvPr/>
              </p:nvSpPr>
              <p:spPr bwMode="auto">
                <a:xfrm>
                  <a:off x="534579" y="707455"/>
                  <a:ext cx="517610" cy="5174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61" name="椭圆 114"/>
                <p:cNvSpPr>
                  <a:spLocks noChangeArrowheads="1"/>
                </p:cNvSpPr>
                <p:nvPr/>
              </p:nvSpPr>
              <p:spPr bwMode="auto">
                <a:xfrm>
                  <a:off x="1242262" y="412258"/>
                  <a:ext cx="517608" cy="5174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956" name="椭圆 115"/>
                <p:cNvSpPr/>
                <p:nvPr/>
              </p:nvSpPr>
              <p:spPr>
                <a:xfrm>
                  <a:off x="1035218" y="987382"/>
                  <a:ext cx="361477" cy="36305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3" name="椭圆 116"/>
                <p:cNvSpPr>
                  <a:spLocks noChangeArrowheads="1"/>
                </p:cNvSpPr>
                <p:nvPr/>
              </p:nvSpPr>
              <p:spPr bwMode="auto">
                <a:xfrm>
                  <a:off x="921513" y="636200"/>
                  <a:ext cx="619434" cy="6175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64" name="椭圆 117"/>
                <p:cNvSpPr>
                  <a:spLocks noChangeArrowheads="1"/>
                </p:cNvSpPr>
                <p:nvPr/>
              </p:nvSpPr>
              <p:spPr bwMode="auto">
                <a:xfrm>
                  <a:off x="429360" y="960237"/>
                  <a:ext cx="787445" cy="785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963" name="椭圆 118"/>
                <p:cNvGrpSpPr/>
                <p:nvPr/>
              </p:nvGrpSpPr>
              <p:grpSpPr>
                <a:xfrm rot="-10800000" flipH="1">
                  <a:off x="82885" y="374663"/>
                  <a:ext cx="1283806" cy="1276878"/>
                  <a:chOff x="0" y="0"/>
                  <a:chExt cx="1200912" cy="1194816"/>
                </a:xfrm>
              </p:grpSpPr>
              <p:pic>
                <p:nvPicPr>
                  <p:cNvPr id="32010" name="椭圆 118"/>
                  <p:cNvPicPr/>
                  <p:nvPr/>
                </p:nvPicPr>
                <p:blipFill>
                  <a:blip r:embed="rId28" cstate="print"/>
                  <a:stretch>
                    <a:fillRect/>
                  </a:stretch>
                </p:blipFill>
                <p:spPr>
                  <a:xfrm>
                    <a:off x="0" y="0"/>
                    <a:ext cx="1200912" cy="1194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11" name="Text Box 87"/>
                  <p:cNvSpPr txBox="1"/>
                  <p:nvPr/>
                </p:nvSpPr>
                <p:spPr>
                  <a:xfrm rot="-6658391">
                    <a:off x="179005" y="176119"/>
                    <a:ext cx="842773" cy="8425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0568" name="椭圆 119"/>
                <p:cNvSpPr>
                  <a:spLocks noChangeArrowheads="1"/>
                </p:cNvSpPr>
                <p:nvPr/>
              </p:nvSpPr>
              <p:spPr bwMode="auto">
                <a:xfrm>
                  <a:off x="4524412" y="870322"/>
                  <a:ext cx="217226" cy="217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967" name="椭圆 120"/>
                <p:cNvSpPr/>
                <p:nvPr/>
              </p:nvSpPr>
              <p:spPr>
                <a:xfrm rot="-7771559" flipV="1">
                  <a:off x="573695" y="581829"/>
                  <a:ext cx="510656" cy="5108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968" name="椭圆 121"/>
                <p:cNvGrpSpPr/>
                <p:nvPr/>
              </p:nvGrpSpPr>
              <p:grpSpPr>
                <a:xfrm rot="-10800000" flipH="1">
                  <a:off x="226254" y="876294"/>
                  <a:ext cx="671229" cy="671013"/>
                  <a:chOff x="0" y="0"/>
                  <a:chExt cx="627888" cy="627888"/>
                </a:xfrm>
              </p:grpSpPr>
              <p:pic>
                <p:nvPicPr>
                  <p:cNvPr id="32008" name="椭圆 121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09" name="Text Box 92"/>
                  <p:cNvSpPr txBox="1"/>
                  <p:nvPr/>
                </p:nvSpPr>
                <p:spPr>
                  <a:xfrm rot="7771558">
                    <a:off x="92077" y="91846"/>
                    <a:ext cx="440104" cy="4399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69" name="椭圆 122"/>
                <p:cNvGrpSpPr/>
                <p:nvPr/>
              </p:nvGrpSpPr>
              <p:grpSpPr>
                <a:xfrm rot="-10800000" flipH="1">
                  <a:off x="578160" y="993558"/>
                  <a:ext cx="521343" cy="521175"/>
                  <a:chOff x="0" y="0"/>
                  <a:chExt cx="487680" cy="487680"/>
                </a:xfrm>
              </p:grpSpPr>
              <p:pic>
                <p:nvPicPr>
                  <p:cNvPr id="32006" name="椭圆 122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07" name="Text Box 95"/>
                  <p:cNvSpPr txBox="1"/>
                  <p:nvPr/>
                </p:nvSpPr>
                <p:spPr>
                  <a:xfrm rot="7771558">
                    <a:off x="73754" y="72217"/>
                    <a:ext cx="339440" cy="3393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0" name="椭圆 123"/>
                <p:cNvGrpSpPr/>
                <p:nvPr/>
              </p:nvGrpSpPr>
              <p:grpSpPr>
                <a:xfrm rot="-10800000" flipH="1">
                  <a:off x="910516" y="947955"/>
                  <a:ext cx="384490" cy="390881"/>
                  <a:chOff x="0" y="0"/>
                  <a:chExt cx="359664" cy="365760"/>
                </a:xfrm>
              </p:grpSpPr>
              <p:pic>
                <p:nvPicPr>
                  <p:cNvPr id="32004" name="椭圆 123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05" name="Text Box 98"/>
                  <p:cNvSpPr txBox="1"/>
                  <p:nvPr/>
                </p:nvSpPr>
                <p:spPr>
                  <a:xfrm rot="7771558">
                    <a:off x="52959" y="57265"/>
                    <a:ext cx="253654" cy="2535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1" name="椭圆 124"/>
                <p:cNvGrpSpPr/>
                <p:nvPr/>
              </p:nvGrpSpPr>
              <p:grpSpPr>
                <a:xfrm rot="-10800000" flipH="1">
                  <a:off x="1405792" y="609191"/>
                  <a:ext cx="221571" cy="228014"/>
                  <a:chOff x="0" y="0"/>
                  <a:chExt cx="207264" cy="213360"/>
                </a:xfrm>
              </p:grpSpPr>
              <p:pic>
                <p:nvPicPr>
                  <p:cNvPr id="32002" name="椭圆 124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03" name="Text Box 101"/>
                  <p:cNvSpPr txBox="1"/>
                  <p:nvPr/>
                </p:nvSpPr>
                <p:spPr>
                  <a:xfrm rot="7771558">
                    <a:off x="30029" y="35095"/>
                    <a:ext cx="144253" cy="1442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2" name="椭圆 125"/>
                <p:cNvGrpSpPr/>
                <p:nvPr/>
              </p:nvGrpSpPr>
              <p:grpSpPr>
                <a:xfrm rot="-10800000" flipH="1">
                  <a:off x="656362" y="674338"/>
                  <a:ext cx="436624" cy="436484"/>
                  <a:chOff x="0" y="0"/>
                  <a:chExt cx="408432" cy="408432"/>
                </a:xfrm>
              </p:grpSpPr>
              <p:pic>
                <p:nvPicPr>
                  <p:cNvPr id="32000" name="椭圆 125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2001" name="Text Box 104"/>
                  <p:cNvSpPr txBox="1"/>
                  <p:nvPr/>
                </p:nvSpPr>
                <p:spPr>
                  <a:xfrm rot="7771558">
                    <a:off x="64877" y="64714"/>
                    <a:ext cx="284064" cy="2839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3" name="椭圆 126"/>
                <p:cNvGrpSpPr/>
                <p:nvPr/>
              </p:nvGrpSpPr>
              <p:grpSpPr>
                <a:xfrm rot="-10800000" flipH="1">
                  <a:off x="1588262" y="746000"/>
                  <a:ext cx="228087" cy="228014"/>
                  <a:chOff x="0" y="0"/>
                  <a:chExt cx="213360" cy="213360"/>
                </a:xfrm>
              </p:grpSpPr>
              <p:pic>
                <p:nvPicPr>
                  <p:cNvPr id="31998" name="椭圆 126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999" name="Text Box 107"/>
                  <p:cNvSpPr txBox="1"/>
                  <p:nvPr/>
                </p:nvSpPr>
                <p:spPr>
                  <a:xfrm rot="-9141288">
                    <a:off x="35700" y="35876"/>
                    <a:ext cx="144205" cy="1442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4" name="椭圆 127"/>
                <p:cNvGrpSpPr/>
                <p:nvPr/>
              </p:nvGrpSpPr>
              <p:grpSpPr>
                <a:xfrm rot="-10800000" flipH="1">
                  <a:off x="877932" y="622221"/>
                  <a:ext cx="573477" cy="573292"/>
                  <a:chOff x="0" y="0"/>
                  <a:chExt cx="536448" cy="536448"/>
                </a:xfrm>
              </p:grpSpPr>
              <p:pic>
                <p:nvPicPr>
                  <p:cNvPr id="31996" name="椭圆 127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536448" cy="5364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997" name="Text Box 110"/>
                  <p:cNvSpPr txBox="1"/>
                  <p:nvPr/>
                </p:nvSpPr>
                <p:spPr>
                  <a:xfrm rot="-6462646">
                    <a:off x="82445" y="81619"/>
                    <a:ext cx="373711" cy="3735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975" name="椭圆 128"/>
                <p:cNvGrpSpPr/>
                <p:nvPr/>
              </p:nvGrpSpPr>
              <p:grpSpPr>
                <a:xfrm rot="-10800000" flipH="1">
                  <a:off x="1392758" y="1058705"/>
                  <a:ext cx="417074" cy="423455"/>
                  <a:chOff x="0" y="0"/>
                  <a:chExt cx="390144" cy="396240"/>
                </a:xfrm>
              </p:grpSpPr>
              <p:pic>
                <p:nvPicPr>
                  <p:cNvPr id="31994" name="椭圆 128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62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995" name="Text Box 113"/>
                  <p:cNvSpPr txBox="1"/>
                  <p:nvPr/>
                </p:nvSpPr>
                <p:spPr>
                  <a:xfrm rot="2106845">
                    <a:off x="56976" y="62505"/>
                    <a:ext cx="273775" cy="2738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1976" name="图片 129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977" name="图片 130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96" name="椭圆 13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4695" y="694697"/>
                  <a:ext cx="212067" cy="2138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97" name="椭圆 13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97803" y="1421646"/>
                  <a:ext cx="303680" cy="3037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98" name="椭圆 13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3286" y="1079794"/>
                  <a:ext cx="301983" cy="3037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987" name="椭圆 134"/>
                <p:cNvSpPr/>
                <p:nvPr/>
              </p:nvSpPr>
              <p:spPr>
                <a:xfrm rot="-7771559" flipV="1">
                  <a:off x="1103984" y="621745"/>
                  <a:ext cx="212066" cy="2138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0" name="椭圆 13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1324" y="319723"/>
                  <a:ext cx="461457" cy="4599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991" name="椭圆 136"/>
                <p:cNvGrpSpPr/>
                <p:nvPr/>
              </p:nvGrpSpPr>
              <p:grpSpPr>
                <a:xfrm rot="-10800000" flipH="1">
                  <a:off x="1086469" y="459354"/>
                  <a:ext cx="749430" cy="749189"/>
                  <a:chOff x="0" y="0"/>
                  <a:chExt cx="701040" cy="701040"/>
                </a:xfrm>
              </p:grpSpPr>
              <p:pic>
                <p:nvPicPr>
                  <p:cNvPr id="31992" name="椭圆 136"/>
                  <p:cNvPicPr/>
                  <p:nvPr/>
                </p:nvPicPr>
                <p:blipFill>
                  <a:blip r:embed="rId39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7010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1993" name="Text Box 123"/>
                  <p:cNvSpPr txBox="1"/>
                  <p:nvPr/>
                </p:nvSpPr>
                <p:spPr>
                  <a:xfrm rot="3629950">
                    <a:off x="103234" y="104484"/>
                    <a:ext cx="493868" cy="4937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31914" name="任意多边形 152"/>
            <p:cNvSpPr/>
            <p:nvPr/>
          </p:nvSpPr>
          <p:spPr>
            <a:xfrm>
              <a:off x="362011" y="273008"/>
              <a:ext cx="4725201" cy="1217426"/>
            </a:xfrm>
            <a:custGeom>
              <a:avLst/>
              <a:gdLst/>
              <a:ahLst/>
              <a:cxnLst>
                <a:cxn ang="0">
                  <a:pos x="143721" y="120411"/>
                </a:cxn>
                <a:cxn ang="0">
                  <a:pos x="151512" y="120411"/>
                </a:cxn>
                <a:cxn ang="0">
                  <a:pos x="151512" y="121403"/>
                </a:cxn>
                <a:cxn ang="0">
                  <a:pos x="4579131" y="121403"/>
                </a:cxn>
                <a:cxn ang="0">
                  <a:pos x="4579131" y="120411"/>
                </a:cxn>
                <a:cxn ang="0">
                  <a:pos x="4581480" y="120411"/>
                </a:cxn>
                <a:cxn ang="0">
                  <a:pos x="4581480" y="1097016"/>
                </a:cxn>
                <a:cxn ang="0">
                  <a:pos x="2849415" y="1097016"/>
                </a:cxn>
                <a:cxn ang="0">
                  <a:pos x="2849415" y="1098908"/>
                </a:cxn>
                <a:cxn ang="0">
                  <a:pos x="2771522" y="1098908"/>
                </a:cxn>
                <a:cxn ang="0">
                  <a:pos x="2771522" y="1097016"/>
                </a:cxn>
                <a:cxn ang="0">
                  <a:pos x="2705694" y="1097016"/>
                </a:cxn>
                <a:cxn ang="0">
                  <a:pos x="2019507" y="1097016"/>
                </a:cxn>
                <a:cxn ang="0">
                  <a:pos x="1953680" y="1097016"/>
                </a:cxn>
                <a:cxn ang="0">
                  <a:pos x="1953680" y="1098908"/>
                </a:cxn>
                <a:cxn ang="0">
                  <a:pos x="1875786" y="1098908"/>
                </a:cxn>
                <a:cxn ang="0">
                  <a:pos x="1875786" y="1097016"/>
                </a:cxn>
                <a:cxn ang="0">
                  <a:pos x="143721" y="1097016"/>
                </a:cxn>
                <a:cxn ang="0">
                  <a:pos x="143721" y="120411"/>
                </a:cxn>
                <a:cxn ang="0">
                  <a:pos x="151512" y="71045"/>
                </a:cxn>
                <a:cxn ang="0">
                  <a:pos x="151512" y="72277"/>
                </a:cxn>
                <a:cxn ang="0">
                  <a:pos x="77893" y="72277"/>
                </a:cxn>
                <a:cxn ang="0">
                  <a:pos x="77893" y="1145151"/>
                </a:cxn>
                <a:cxn ang="0">
                  <a:pos x="151512" y="1145151"/>
                </a:cxn>
                <a:cxn ang="0">
                  <a:pos x="151512" y="1149266"/>
                </a:cxn>
                <a:cxn ang="0">
                  <a:pos x="4579131" y="1149266"/>
                </a:cxn>
                <a:cxn ang="0">
                  <a:pos x="4579131" y="1145151"/>
                </a:cxn>
                <a:cxn ang="0">
                  <a:pos x="4647309" y="1145151"/>
                </a:cxn>
                <a:cxn ang="0">
                  <a:pos x="4647309" y="72277"/>
                </a:cxn>
                <a:cxn ang="0">
                  <a:pos x="4579131" y="72277"/>
                </a:cxn>
                <a:cxn ang="0">
                  <a:pos x="4579131" y="71045"/>
                </a:cxn>
                <a:cxn ang="0">
                  <a:pos x="151512" y="71045"/>
                </a:cxn>
                <a:cxn ang="0">
                  <a:pos x="0" y="0"/>
                </a:cxn>
                <a:cxn ang="0">
                  <a:pos x="1875786" y="0"/>
                </a:cxn>
                <a:cxn ang="0">
                  <a:pos x="2849415" y="0"/>
                </a:cxn>
                <a:cxn ang="0">
                  <a:pos x="4725201" y="0"/>
                </a:cxn>
                <a:cxn ang="0">
                  <a:pos x="4725201" y="1217426"/>
                </a:cxn>
                <a:cxn ang="0">
                  <a:pos x="2849415" y="1217426"/>
                </a:cxn>
                <a:cxn ang="0">
                  <a:pos x="1875786" y="1217426"/>
                </a:cxn>
                <a:cxn ang="0">
                  <a:pos x="0" y="1217426"/>
                </a:cxn>
                <a:cxn ang="0">
                  <a:pos x="0" y="0"/>
                </a:cxn>
              </a:cxnLst>
              <a:rect l="0" t="0" r="0" b="0"/>
              <a:pathLst>
                <a:path w="4725608" h="1218434">
                  <a:moveTo>
                    <a:pt x="143733" y="120511"/>
                  </a:moveTo>
                  <a:lnTo>
                    <a:pt x="151525" y="120511"/>
                  </a:lnTo>
                  <a:lnTo>
                    <a:pt x="151525" y="121504"/>
                  </a:lnTo>
                  <a:lnTo>
                    <a:pt x="4579525" y="121504"/>
                  </a:lnTo>
                  <a:lnTo>
                    <a:pt x="4579525" y="120511"/>
                  </a:lnTo>
                  <a:lnTo>
                    <a:pt x="4581875" y="120511"/>
                  </a:lnTo>
                  <a:lnTo>
                    <a:pt x="4581875" y="1097924"/>
                  </a:lnTo>
                  <a:lnTo>
                    <a:pt x="2849660" y="1097924"/>
                  </a:lnTo>
                  <a:lnTo>
                    <a:pt x="2849660" y="1099818"/>
                  </a:lnTo>
                  <a:lnTo>
                    <a:pt x="2771761" y="1099818"/>
                  </a:lnTo>
                  <a:lnTo>
                    <a:pt x="2771761" y="1097924"/>
                  </a:lnTo>
                  <a:lnTo>
                    <a:pt x="2705927" y="1097924"/>
                  </a:lnTo>
                  <a:lnTo>
                    <a:pt x="2019681" y="1097924"/>
                  </a:lnTo>
                  <a:lnTo>
                    <a:pt x="1953848" y="1097924"/>
                  </a:lnTo>
                  <a:lnTo>
                    <a:pt x="1953848" y="1099818"/>
                  </a:lnTo>
                  <a:lnTo>
                    <a:pt x="1875948" y="1099818"/>
                  </a:lnTo>
                  <a:lnTo>
                    <a:pt x="1875948" y="1097924"/>
                  </a:lnTo>
                  <a:lnTo>
                    <a:pt x="143733" y="1097924"/>
                  </a:lnTo>
                  <a:lnTo>
                    <a:pt x="143733" y="120511"/>
                  </a:lnTo>
                  <a:close/>
                  <a:moveTo>
                    <a:pt x="151525" y="71104"/>
                  </a:moveTo>
                  <a:lnTo>
                    <a:pt x="151525" y="72337"/>
                  </a:lnTo>
                  <a:lnTo>
                    <a:pt x="77900" y="72337"/>
                  </a:lnTo>
                  <a:lnTo>
                    <a:pt x="77900" y="1146099"/>
                  </a:lnTo>
                  <a:lnTo>
                    <a:pt x="151525" y="1146099"/>
                  </a:lnTo>
                  <a:lnTo>
                    <a:pt x="151525" y="1150218"/>
                  </a:lnTo>
                  <a:lnTo>
                    <a:pt x="4579525" y="1150218"/>
                  </a:lnTo>
                  <a:lnTo>
                    <a:pt x="4579525" y="1146099"/>
                  </a:lnTo>
                  <a:lnTo>
                    <a:pt x="4647709" y="1146099"/>
                  </a:lnTo>
                  <a:lnTo>
                    <a:pt x="4647709" y="72337"/>
                  </a:lnTo>
                  <a:lnTo>
                    <a:pt x="4579525" y="72337"/>
                  </a:lnTo>
                  <a:lnTo>
                    <a:pt x="4579525" y="71104"/>
                  </a:lnTo>
                  <a:lnTo>
                    <a:pt x="151525" y="71104"/>
                  </a:lnTo>
                  <a:close/>
                  <a:moveTo>
                    <a:pt x="0" y="0"/>
                  </a:moveTo>
                  <a:lnTo>
                    <a:pt x="1875948" y="0"/>
                  </a:lnTo>
                  <a:lnTo>
                    <a:pt x="2849660" y="0"/>
                  </a:lnTo>
                  <a:lnTo>
                    <a:pt x="4725608" y="0"/>
                  </a:lnTo>
                  <a:lnTo>
                    <a:pt x="4725608" y="1218434"/>
                  </a:lnTo>
                  <a:lnTo>
                    <a:pt x="2849660" y="1218434"/>
                  </a:lnTo>
                  <a:lnTo>
                    <a:pt x="1875948" y="1218434"/>
                  </a:lnTo>
                  <a:lnTo>
                    <a:pt x="0" y="1218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7842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1915" name="文本框 65"/>
            <p:cNvSpPr txBox="1"/>
            <p:nvPr/>
          </p:nvSpPr>
          <p:spPr>
            <a:xfrm>
              <a:off x="678041" y="558555"/>
              <a:ext cx="4169287" cy="5386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015" dirty="0">
                  <a:solidFill>
                    <a:srgbClr val="5E0000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“</a:t>
              </a:r>
              <a:r>
                <a:rPr lang="zh-CN" altLang="en-US" sz="1015" dirty="0">
                  <a:solidFill>
                    <a:srgbClr val="5E0000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在这里输入主要信息，是上面大段文字的总结或梗概</a:t>
              </a:r>
              <a:r>
                <a:rPr lang="en-US" altLang="zh-CN" sz="1015" dirty="0">
                  <a:solidFill>
                    <a:srgbClr val="5E0000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”</a:t>
              </a:r>
              <a:endParaRPr lang="zh-CN" altLang="en-US" sz="1015" dirty="0">
                <a:solidFill>
                  <a:srgbClr val="5E0000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20606" name="组合 1"/>
          <p:cNvGrpSpPr/>
          <p:nvPr/>
        </p:nvGrpSpPr>
        <p:grpSpPr>
          <a:xfrm>
            <a:off x="4953000" y="1223963"/>
            <a:ext cx="3792143" cy="2071212"/>
            <a:chOff x="0" y="0"/>
            <a:chExt cx="5056190" cy="2762592"/>
          </a:xfrm>
        </p:grpSpPr>
        <p:sp>
          <p:nvSpPr>
            <p:cNvPr id="31911" name="矩形 36"/>
            <p:cNvSpPr/>
            <p:nvPr/>
          </p:nvSpPr>
          <p:spPr>
            <a:xfrm>
              <a:off x="693739" y="0"/>
              <a:ext cx="4362451" cy="1847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  <a:endParaRPr lang="en-US" altLang="zh-CN" sz="1050" dirty="0">
                <a:solidFill>
                  <a:srgbClr val="FDE7C6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eaLnBrk="1" hangingPunct="1"/>
              <a:endParaRPr lang="en-US" altLang="zh-CN" sz="1050" dirty="0">
                <a:solidFill>
                  <a:srgbClr val="FDE7C6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企业年会通常是聚集公司人气，奖励优秀的员工代表、鼓舞企业员工士气，汇报全年的企业业绩及成绩，稳定军心。一年一度的企业年会可以加深员工对企业的感情，增进员工之间的沟通和交流增强员工</a:t>
              </a:r>
            </a:p>
          </p:txBody>
        </p:sp>
        <p:sp>
          <p:nvSpPr>
            <p:cNvPr id="31912" name="矩形 37"/>
            <p:cNvSpPr/>
            <p:nvPr/>
          </p:nvSpPr>
          <p:spPr>
            <a:xfrm>
              <a:off x="0" y="1777358"/>
              <a:ext cx="5056187" cy="9852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之间的团队协作意识，创造企业内积极向上的工作氛围，提升员工士气。从而提高公司的工作效率，使公司业绩稳步提升。而对于员工来说，年会是表现自己的好机会，平日里上班不免要守规矩，但年会上可以充分展现个性。</a:t>
              </a:r>
            </a:p>
          </p:txBody>
        </p:sp>
      </p:grpSp>
      <p:sp>
        <p:nvSpPr>
          <p:cNvPr id="20609" name="文本框 35"/>
          <p:cNvSpPr txBox="1"/>
          <p:nvPr/>
        </p:nvSpPr>
        <p:spPr>
          <a:xfrm>
            <a:off x="4826973" y="1223963"/>
            <a:ext cx="646331" cy="124649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 lvl="0" eaLnBrk="1" hangingPunct="1"/>
            <a:r>
              <a:rPr lang="zh-CN" altLang="zh-CN" sz="3000" dirty="0">
                <a:solidFill>
                  <a:schemeClr val="bg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rPr>
              <a:t>关键字</a:t>
            </a:r>
          </a:p>
        </p:txBody>
      </p:sp>
      <p:grpSp>
        <p:nvGrpSpPr>
          <p:cNvPr id="20610" name="组合 141"/>
          <p:cNvGrpSpPr/>
          <p:nvPr/>
        </p:nvGrpSpPr>
        <p:grpSpPr>
          <a:xfrm>
            <a:off x="364331" y="1307306"/>
            <a:ext cx="4182666" cy="2971800"/>
            <a:chOff x="0" y="0"/>
            <a:chExt cx="5576416" cy="3962523"/>
          </a:xfrm>
        </p:grpSpPr>
        <p:sp>
          <p:nvSpPr>
            <p:cNvPr id="31909" name="矩形 142"/>
            <p:cNvSpPr/>
            <p:nvPr/>
          </p:nvSpPr>
          <p:spPr>
            <a:xfrm>
              <a:off x="0" y="0"/>
              <a:ext cx="5576416" cy="3962523"/>
            </a:xfrm>
            <a:prstGeom prst="rect">
              <a:avLst/>
            </a:prstGeom>
            <a:noFill/>
            <a:ln w="38100" cap="flat" cmpd="sng">
              <a:solidFill>
                <a:schemeClr val="bg1">
                  <a:alpha val="5882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1910" name="图片 143"/>
            <p:cNvPicPr>
              <a:picLocks noChangeAspect="1"/>
            </p:cNvPicPr>
            <p:nvPr/>
          </p:nvPicPr>
          <p:blipFill>
            <a:blip r:embed="rId40" cstate="print"/>
            <a:srcRect l="11133" b="5746"/>
            <a:stretch>
              <a:fillRect/>
            </a:stretch>
          </p:blipFill>
          <p:spPr>
            <a:xfrm>
              <a:off x="108151" y="85342"/>
              <a:ext cx="5360114" cy="379183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13" name="组合 67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1896" name="组合 68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1900" name="任意多边形 71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1907" name="任意多边形 71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908" name="Text Box 137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901" name="任意多边形 72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1905" name="任意多边形 72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906" name="Text Box 140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902" name="任意多边形 73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1903" name="任意多边形 73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904" name="Text Box 143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1897" name="任意多边形 69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1898" name="任意多边形 69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99" name="Text Box 146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627" name="组合 74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1753" name="图片 75"/>
            <p:cNvPicPr>
              <a:picLocks noChangeAspect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1754" name="组合 76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1755" name="椭圆 77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1756" name="椭圆 137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1894" name="椭圆 137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95" name="Text Box 153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57" name="椭圆 138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1892" name="椭圆 138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93" name="Text Box 156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58" name="椭圆 139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1890" name="椭圆 139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91" name="Text Box 159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59" name="椭圆 140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1888" name="椭圆 140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89" name="Text Box 162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0" name="椭圆 1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1886" name="椭圆 144"/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87" name="Text Box 165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1" name="椭圆 1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1884" name="椭圆 145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85" name="Text Box 168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2" name="椭圆 1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1882" name="椭圆 146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83" name="Text Box 171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3" name="椭圆 1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1880" name="椭圆 147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81" name="Text Box 174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4" name="椭圆 1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1878" name="椭圆 148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79" name="Text Box 177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1765" name="图片 149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1766" name="椭圆 1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1876" name="椭圆 150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77" name="Text Box 181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7" name="椭圆 1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1874" name="椭圆 151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75" name="Text Box 184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8" name="椭圆 154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1872" name="椭圆 154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73" name="Text Box 187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69" name="椭圆 155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1870" name="椭圆 155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71" name="Text Box 190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0" name="椭圆 156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1868" name="椭圆 156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69" name="Text Box 193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1" name="椭圆 157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1866" name="椭圆 157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67" name="Text Box 196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2" name="椭圆 158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1864" name="椭圆 158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65" name="Text Box 199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3" name="椭圆 159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1862" name="椭圆 159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63" name="Text Box 202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4" name="椭圆 160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1860" name="椭圆 160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61" name="Text Box 205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5" name="椭圆 161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1858" name="椭圆 161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59" name="Text Box 208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6" name="椭圆 162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1856" name="椭圆 162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57" name="Text Box 211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7" name="椭圆 163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1854" name="椭圆 163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55" name="Text Box 214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8" name="椭圆 164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1852" name="椭圆 164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53" name="Text Box 217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9" name="椭圆 165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1850" name="椭圆 165"/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51" name="Text Box 220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1780" name="图片 166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781" name="图片 167"/>
              <p:cNvPicPr>
                <a:picLocks noChangeAspect="1"/>
              </p:cNvPicPr>
              <p:nvPr/>
            </p:nvPicPr>
            <p:blipFill>
              <a:blip r:embed="rId69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703" name="椭圆 168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4" name="椭圆 169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5" name="椭圆 170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6" name="椭圆 171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794" name="椭圆 172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08" name="椭圆 173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9" name="椭圆 174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801" name="椭圆 175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1848" name="椭圆 175"/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49" name="Text Box 232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713" name="椭圆 176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805" name="椭圆 177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1806" name="椭圆 178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1846" name="椭圆 178"/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47" name="Text Box 237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07" name="椭圆 179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1844" name="椭圆 179"/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45" name="Text Box 240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08" name="椭圆 180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1842" name="椭圆 180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43" name="Text Box 243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09" name="椭圆 181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1840" name="椭圆 181"/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41" name="Text Box 246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10" name="椭圆 182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1838" name="椭圆 182"/>
                <p:cNvPicPr/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39" name="Text Box 249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11" name="椭圆 183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1836" name="椭圆 183"/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37" name="Text Box 252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12" name="椭圆 184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1834" name="椭圆 184"/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35" name="Text Box 255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813" name="椭圆 185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1832" name="椭圆 185"/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33" name="Text Box 258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1814" name="图片 186"/>
              <p:cNvPicPr>
                <a:picLocks noChangeAspect="1"/>
              </p:cNvPicPr>
              <p:nvPr/>
            </p:nvPicPr>
            <p:blipFill>
              <a:blip r:embed="rId79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815" name="图片 187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741" name="椭圆 188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2" name="椭圆 189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3" name="椭圆 190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825" name="椭圆 191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745" name="椭圆 192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829" name="椭圆 193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1830" name="椭圆 193"/>
                <p:cNvPicPr/>
                <p:nvPr/>
              </p:nvPicPr>
              <p:blipFill>
                <a:blip r:embed="rId81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831" name="Text Box 268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0749" name="文本框 194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9" grpId="0"/>
      <p:bldP spid="20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"/>
          <p:cNvGrpSpPr/>
          <p:nvPr/>
        </p:nvGrpSpPr>
        <p:grpSpPr>
          <a:xfrm>
            <a:off x="441723" y="769144"/>
            <a:ext cx="4716065" cy="4329113"/>
            <a:chOff x="0" y="0"/>
            <a:chExt cx="6288306" cy="5771242"/>
          </a:xfrm>
        </p:grpSpPr>
        <p:graphicFrame>
          <p:nvGraphicFramePr>
            <p:cNvPr id="41139" name="图表 5"/>
            <p:cNvGraphicFramePr>
              <a:graphicFrameLocks noChangeAspect="1"/>
            </p:cNvGraphicFramePr>
            <p:nvPr/>
          </p:nvGraphicFramePr>
          <p:xfrm>
            <a:off x="-50800" y="785995"/>
            <a:ext cx="6389906" cy="4163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394450" imgH="4169410" progId="">
                    <p:embed/>
                  </p:oleObj>
                </mc:Choice>
                <mc:Fallback>
                  <p:oleObj r:id="rId2" imgW="6394450" imgH="416941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785995"/>
                          <a:ext cx="6389906" cy="4163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140" name="组合 6"/>
            <p:cNvGrpSpPr>
              <a:grpSpLocks noChangeAspect="1"/>
            </p:cNvGrpSpPr>
            <p:nvPr/>
          </p:nvGrpSpPr>
          <p:grpSpPr>
            <a:xfrm rot="5400000">
              <a:off x="-2133738" y="2298825"/>
              <a:ext cx="5771242" cy="1173592"/>
              <a:chOff x="0" y="0"/>
              <a:chExt cx="10576760" cy="1725762"/>
            </a:xfrm>
          </p:grpSpPr>
          <p:pic>
            <p:nvPicPr>
              <p:cNvPr id="41141" name="图片 8"/>
              <p:cNvPicPr>
                <a:picLocks noChangeAspect="1"/>
              </p:cNvPicPr>
              <p:nvPr/>
            </p:nvPicPr>
            <p:blipFill>
              <a:blip r:embed="rId4" cstate="print"/>
              <a:srcRect l="19458" r="53586"/>
              <a:stretch>
                <a:fillRect/>
              </a:stretch>
            </p:blipFill>
            <p:spPr>
              <a:xfrm rot="-5400000">
                <a:off x="4879134" y="-3540081"/>
                <a:ext cx="818492" cy="97131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42" name="图片 7"/>
              <p:cNvPicPr>
                <a:picLocks noChangeAspect="1"/>
              </p:cNvPicPr>
              <p:nvPr/>
            </p:nvPicPr>
            <p:blipFill>
              <a:blip r:embed="rId5" cstate="print"/>
              <a:srcRect r="55144"/>
              <a:stretch>
                <a:fillRect/>
              </a:stretch>
            </p:blipFill>
            <p:spPr>
              <a:xfrm rot="5400000">
                <a:off x="4783553" y="-4783555"/>
                <a:ext cx="1009649" cy="105767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cxnSp>
        <p:nvCxnSpPr>
          <p:cNvPr id="28679" name="直接连接符 10"/>
          <p:cNvCxnSpPr/>
          <p:nvPr/>
        </p:nvCxnSpPr>
        <p:spPr>
          <a:xfrm>
            <a:off x="4657725" y="1482328"/>
            <a:ext cx="0" cy="2900363"/>
          </a:xfrm>
          <a:prstGeom prst="line">
            <a:avLst/>
          </a:prstGeom>
          <a:ln w="6350" cap="flat" cmpd="sng">
            <a:solidFill>
              <a:srgbClr val="FDE7C6">
                <a:alpha val="34117"/>
              </a:srgb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8680" name="组合 30"/>
          <p:cNvGrpSpPr/>
          <p:nvPr/>
        </p:nvGrpSpPr>
        <p:grpSpPr>
          <a:xfrm>
            <a:off x="4985148" y="1340644"/>
            <a:ext cx="3844528" cy="660767"/>
            <a:chOff x="0" y="0"/>
            <a:chExt cx="5126815" cy="881305"/>
          </a:xfrm>
        </p:grpSpPr>
        <p:sp>
          <p:nvSpPr>
            <p:cNvPr id="41136" name="Freeform 139"/>
            <p:cNvSpPr>
              <a:spLocks noEditPoints="1"/>
            </p:cNvSpPr>
            <p:nvPr/>
          </p:nvSpPr>
          <p:spPr>
            <a:xfrm>
              <a:off x="0" y="200055"/>
              <a:ext cx="558618" cy="399177"/>
            </a:xfrm>
            <a:custGeom>
              <a:avLst/>
              <a:gdLst/>
              <a:ahLst/>
              <a:cxnLst>
                <a:cxn ang="0">
                  <a:pos x="517942" y="309566"/>
                </a:cxn>
                <a:cxn ang="0">
                  <a:pos x="517942" y="43448"/>
                </a:cxn>
                <a:cxn ang="0">
                  <a:pos x="474554" y="0"/>
                </a:cxn>
                <a:cxn ang="0">
                  <a:pos x="86776" y="0"/>
                </a:cxn>
                <a:cxn ang="0">
                  <a:pos x="43388" y="43448"/>
                </a:cxn>
                <a:cxn ang="0">
                  <a:pos x="43388" y="309566"/>
                </a:cxn>
                <a:cxn ang="0">
                  <a:pos x="0" y="309566"/>
                </a:cxn>
                <a:cxn ang="0">
                  <a:pos x="0" y="358445"/>
                </a:cxn>
                <a:cxn ang="0">
                  <a:pos x="43388" y="399177"/>
                </a:cxn>
                <a:cxn ang="0">
                  <a:pos x="517942" y="399177"/>
                </a:cxn>
                <a:cxn ang="0">
                  <a:pos x="558618" y="358445"/>
                </a:cxn>
                <a:cxn ang="0">
                  <a:pos x="558618" y="309566"/>
                </a:cxn>
                <a:cxn ang="0">
                  <a:pos x="517942" y="309566"/>
                </a:cxn>
                <a:cxn ang="0">
                  <a:pos x="65082" y="43448"/>
                </a:cxn>
                <a:cxn ang="0">
                  <a:pos x="86776" y="21724"/>
                </a:cxn>
                <a:cxn ang="0">
                  <a:pos x="474554" y="21724"/>
                </a:cxn>
                <a:cxn ang="0">
                  <a:pos x="496248" y="43448"/>
                </a:cxn>
                <a:cxn ang="0">
                  <a:pos x="496248" y="309566"/>
                </a:cxn>
                <a:cxn ang="0">
                  <a:pos x="65082" y="309566"/>
                </a:cxn>
                <a:cxn ang="0">
                  <a:pos x="65082" y="43448"/>
                </a:cxn>
                <a:cxn ang="0">
                  <a:pos x="536924" y="358445"/>
                </a:cxn>
                <a:cxn ang="0">
                  <a:pos x="517942" y="377453"/>
                </a:cxn>
                <a:cxn ang="0">
                  <a:pos x="43388" y="377453"/>
                </a:cxn>
                <a:cxn ang="0">
                  <a:pos x="21694" y="358445"/>
                </a:cxn>
                <a:cxn ang="0">
                  <a:pos x="21694" y="331290"/>
                </a:cxn>
                <a:cxn ang="0">
                  <a:pos x="43388" y="331290"/>
                </a:cxn>
                <a:cxn ang="0">
                  <a:pos x="178975" y="331290"/>
                </a:cxn>
                <a:cxn ang="0">
                  <a:pos x="203380" y="347583"/>
                </a:cxn>
                <a:cxn ang="0">
                  <a:pos x="357949" y="347583"/>
                </a:cxn>
                <a:cxn ang="0">
                  <a:pos x="382355" y="331290"/>
                </a:cxn>
                <a:cxn ang="0">
                  <a:pos x="517942" y="331290"/>
                </a:cxn>
                <a:cxn ang="0">
                  <a:pos x="536924" y="331290"/>
                </a:cxn>
                <a:cxn ang="0">
                  <a:pos x="536924" y="358445"/>
                </a:cxn>
              </a:cxnLst>
              <a:rect l="0" t="0" r="0" b="0"/>
              <a:pathLst>
                <a:path w="206" h="147">
                  <a:moveTo>
                    <a:pt x="191" y="11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91" y="8"/>
                    <a:pt x="184" y="0"/>
                    <a:pt x="1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6" y="8"/>
                    <a:pt x="16" y="16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6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9" y="147"/>
                    <a:pt x="206" y="140"/>
                    <a:pt x="206" y="132"/>
                  </a:cubicBezTo>
                  <a:cubicBezTo>
                    <a:pt x="206" y="114"/>
                    <a:pt x="206" y="114"/>
                    <a:pt x="206" y="114"/>
                  </a:cubicBezTo>
                  <a:lnTo>
                    <a:pt x="191" y="114"/>
                  </a:lnTo>
                  <a:close/>
                  <a:moveTo>
                    <a:pt x="24" y="16"/>
                  </a:moveTo>
                  <a:cubicBezTo>
                    <a:pt x="24" y="12"/>
                    <a:pt x="27" y="8"/>
                    <a:pt x="32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9" y="8"/>
                    <a:pt x="183" y="12"/>
                    <a:pt x="183" y="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24" y="114"/>
                    <a:pt x="24" y="114"/>
                    <a:pt x="24" y="114"/>
                  </a:cubicBezTo>
                  <a:lnTo>
                    <a:pt x="24" y="16"/>
                  </a:lnTo>
                  <a:close/>
                  <a:moveTo>
                    <a:pt x="198" y="132"/>
                  </a:moveTo>
                  <a:cubicBezTo>
                    <a:pt x="198" y="136"/>
                    <a:pt x="195" y="139"/>
                    <a:pt x="191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1" y="139"/>
                    <a:pt x="8" y="136"/>
                    <a:pt x="8" y="13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6"/>
                    <a:pt x="71" y="128"/>
                    <a:pt x="7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6" y="128"/>
                    <a:pt x="140" y="126"/>
                    <a:pt x="14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8" y="122"/>
                    <a:pt x="198" y="122"/>
                    <a:pt x="198" y="122"/>
                  </a:cubicBezTo>
                  <a:lnTo>
                    <a:pt x="198" y="132"/>
                  </a:lnTo>
                  <a:close/>
                </a:path>
              </a:pathLst>
            </a:custGeom>
            <a:solidFill>
              <a:srgbClr val="FDE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1137" name="文本框 19"/>
            <p:cNvSpPr txBox="1"/>
            <p:nvPr/>
          </p:nvSpPr>
          <p:spPr>
            <a:xfrm>
              <a:off x="820116" y="0"/>
              <a:ext cx="1785375" cy="43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1138" name="矩形 20"/>
            <p:cNvSpPr/>
            <p:nvPr/>
          </p:nvSpPr>
          <p:spPr>
            <a:xfrm>
              <a:off x="820862" y="327130"/>
              <a:ext cx="4305953" cy="5541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8684" name="组合 29"/>
          <p:cNvGrpSpPr/>
          <p:nvPr/>
        </p:nvGrpSpPr>
        <p:grpSpPr>
          <a:xfrm>
            <a:off x="4985147" y="2166938"/>
            <a:ext cx="3827859" cy="660767"/>
            <a:chOff x="0" y="0"/>
            <a:chExt cx="5105157" cy="881305"/>
          </a:xfrm>
        </p:grpSpPr>
        <p:sp>
          <p:nvSpPr>
            <p:cNvPr id="41133" name="Freeform 21"/>
            <p:cNvSpPr>
              <a:spLocks noEditPoints="1"/>
            </p:cNvSpPr>
            <p:nvPr/>
          </p:nvSpPr>
          <p:spPr>
            <a:xfrm>
              <a:off x="0" y="115030"/>
              <a:ext cx="515302" cy="503782"/>
            </a:xfrm>
            <a:custGeom>
              <a:avLst/>
              <a:gdLst/>
              <a:ahLst/>
              <a:cxnLst>
                <a:cxn ang="0">
                  <a:pos x="495483" y="245687"/>
                </a:cxn>
                <a:cxn ang="0">
                  <a:pos x="317109" y="111676"/>
                </a:cxn>
                <a:cxn ang="0">
                  <a:pos x="165987" y="79414"/>
                </a:cxn>
                <a:cxn ang="0">
                  <a:pos x="52026" y="146419"/>
                </a:cxn>
                <a:cxn ang="0">
                  <a:pos x="42116" y="245687"/>
                </a:cxn>
                <a:cxn ang="0">
                  <a:pos x="0" y="364808"/>
                </a:cxn>
                <a:cxn ang="0">
                  <a:pos x="121393" y="439258"/>
                </a:cxn>
                <a:cxn ang="0">
                  <a:pos x="178374" y="503782"/>
                </a:cxn>
                <a:cxn ang="0">
                  <a:pos x="287380" y="471520"/>
                </a:cxn>
                <a:cxn ang="0">
                  <a:pos x="346838" y="503782"/>
                </a:cxn>
                <a:cxn ang="0">
                  <a:pos x="458321" y="287875"/>
                </a:cxn>
                <a:cxn ang="0">
                  <a:pos x="485573" y="248168"/>
                </a:cxn>
                <a:cxn ang="0">
                  <a:pos x="480618" y="275467"/>
                </a:cxn>
                <a:cxn ang="0">
                  <a:pos x="497960" y="260577"/>
                </a:cxn>
                <a:cxn ang="0">
                  <a:pos x="512825" y="258095"/>
                </a:cxn>
                <a:cxn ang="0">
                  <a:pos x="294812" y="111676"/>
                </a:cxn>
                <a:cxn ang="0">
                  <a:pos x="289857" y="116639"/>
                </a:cxn>
                <a:cxn ang="0">
                  <a:pos x="284903" y="124084"/>
                </a:cxn>
                <a:cxn ang="0">
                  <a:pos x="267561" y="134011"/>
                </a:cxn>
                <a:cxn ang="0">
                  <a:pos x="257651" y="136493"/>
                </a:cxn>
                <a:cxn ang="0">
                  <a:pos x="245264" y="138974"/>
                </a:cxn>
                <a:cxn ang="0">
                  <a:pos x="230399" y="136493"/>
                </a:cxn>
                <a:cxn ang="0">
                  <a:pos x="222967" y="134011"/>
                </a:cxn>
                <a:cxn ang="0">
                  <a:pos x="198193" y="114157"/>
                </a:cxn>
                <a:cxn ang="0">
                  <a:pos x="185806" y="79414"/>
                </a:cxn>
                <a:cxn ang="0">
                  <a:pos x="346838" y="431813"/>
                </a:cxn>
                <a:cxn ang="0">
                  <a:pos x="309677" y="483929"/>
                </a:cxn>
                <a:cxn ang="0">
                  <a:pos x="294812" y="451667"/>
                </a:cxn>
                <a:cxn ang="0">
                  <a:pos x="180851" y="481447"/>
                </a:cxn>
                <a:cxn ang="0">
                  <a:pos x="141213" y="481447"/>
                </a:cxn>
                <a:cxn ang="0">
                  <a:pos x="136258" y="424368"/>
                </a:cxn>
                <a:cxn ang="0">
                  <a:pos x="29729" y="377216"/>
                </a:cxn>
                <a:cxn ang="0">
                  <a:pos x="29729" y="265540"/>
                </a:cxn>
                <a:cxn ang="0">
                  <a:pos x="89187" y="193571"/>
                </a:cxn>
                <a:cxn ang="0">
                  <a:pos x="106529" y="166273"/>
                </a:cxn>
                <a:cxn ang="0">
                  <a:pos x="185806" y="131529"/>
                </a:cxn>
                <a:cxn ang="0">
                  <a:pos x="190761" y="136493"/>
                </a:cxn>
                <a:cxn ang="0">
                  <a:pos x="200670" y="143938"/>
                </a:cxn>
                <a:cxn ang="0">
                  <a:pos x="173419" y="176200"/>
                </a:cxn>
                <a:cxn ang="0">
                  <a:pos x="329496" y="178681"/>
                </a:cxn>
                <a:cxn ang="0">
                  <a:pos x="289857" y="143938"/>
                </a:cxn>
                <a:cxn ang="0">
                  <a:pos x="297290" y="136493"/>
                </a:cxn>
                <a:cxn ang="0">
                  <a:pos x="304722" y="129048"/>
                </a:cxn>
                <a:cxn ang="0">
                  <a:pos x="485573" y="265540"/>
                </a:cxn>
                <a:cxn ang="0">
                  <a:pos x="478141" y="258095"/>
                </a:cxn>
                <a:cxn ang="0">
                  <a:pos x="485573" y="265540"/>
                </a:cxn>
                <a:cxn ang="0">
                  <a:pos x="104051" y="255614"/>
                </a:cxn>
              </a:cxnLst>
              <a:rect l="0" t="0" r="0" b="0"/>
              <a:pathLst>
                <a:path w="208" h="203">
                  <a:moveTo>
                    <a:pt x="207" y="104"/>
                  </a:moveTo>
                  <a:cubicBezTo>
                    <a:pt x="206" y="103"/>
                    <a:pt x="204" y="102"/>
                    <a:pt x="201" y="101"/>
                  </a:cubicBezTo>
                  <a:cubicBezTo>
                    <a:pt x="201" y="100"/>
                    <a:pt x="200" y="99"/>
                    <a:pt x="200" y="99"/>
                  </a:cubicBezTo>
                  <a:cubicBezTo>
                    <a:pt x="199" y="96"/>
                    <a:pt x="197" y="95"/>
                    <a:pt x="195" y="95"/>
                  </a:cubicBezTo>
                  <a:cubicBezTo>
                    <a:pt x="190" y="94"/>
                    <a:pt x="185" y="96"/>
                    <a:pt x="182" y="98"/>
                  </a:cubicBezTo>
                  <a:cubicBezTo>
                    <a:pt x="175" y="74"/>
                    <a:pt x="155" y="54"/>
                    <a:pt x="128" y="45"/>
                  </a:cubicBezTo>
                  <a:cubicBezTo>
                    <a:pt x="130" y="41"/>
                    <a:pt x="131" y="37"/>
                    <a:pt x="131" y="32"/>
                  </a:cubicBezTo>
                  <a:cubicBezTo>
                    <a:pt x="131" y="14"/>
                    <a:pt x="117" y="0"/>
                    <a:pt x="99" y="0"/>
                  </a:cubicBezTo>
                  <a:cubicBezTo>
                    <a:pt x="81" y="0"/>
                    <a:pt x="67" y="14"/>
                    <a:pt x="67" y="32"/>
                  </a:cubicBezTo>
                  <a:cubicBezTo>
                    <a:pt x="67" y="37"/>
                    <a:pt x="68" y="42"/>
                    <a:pt x="70" y="46"/>
                  </a:cubicBezTo>
                  <a:cubicBezTo>
                    <a:pt x="61" y="49"/>
                    <a:pt x="52" y="53"/>
                    <a:pt x="45" y="59"/>
                  </a:cubicBezTo>
                  <a:cubicBezTo>
                    <a:pt x="36" y="54"/>
                    <a:pt x="27" y="54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3" y="83"/>
                    <a:pt x="19" y="91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99"/>
                    <a:pt x="0" y="105"/>
                    <a:pt x="0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4"/>
                    <a:pt x="6" y="160"/>
                    <a:pt x="12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5" y="166"/>
                    <a:pt x="42" y="172"/>
                    <a:pt x="49" y="177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9" y="199"/>
                    <a:pt x="53" y="203"/>
                    <a:pt x="5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7" y="203"/>
                    <a:pt x="81" y="199"/>
                    <a:pt x="81" y="194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92" y="192"/>
                    <a:pt x="104" y="193"/>
                    <a:pt x="116" y="190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9"/>
                    <a:pt x="120" y="203"/>
                    <a:pt x="125" y="203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8" y="199"/>
                    <a:pt x="148" y="194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71" y="164"/>
                    <a:pt x="185" y="141"/>
                    <a:pt x="185" y="116"/>
                  </a:cubicBezTo>
                  <a:cubicBezTo>
                    <a:pt x="185" y="112"/>
                    <a:pt x="184" y="107"/>
                    <a:pt x="183" y="102"/>
                  </a:cubicBezTo>
                  <a:cubicBezTo>
                    <a:pt x="186" y="100"/>
                    <a:pt x="191" y="98"/>
                    <a:pt x="194" y="98"/>
                  </a:cubicBezTo>
                  <a:cubicBezTo>
                    <a:pt x="195" y="99"/>
                    <a:pt x="196" y="99"/>
                    <a:pt x="196" y="100"/>
                  </a:cubicBezTo>
                  <a:cubicBezTo>
                    <a:pt x="194" y="100"/>
                    <a:pt x="192" y="100"/>
                    <a:pt x="191" y="101"/>
                  </a:cubicBezTo>
                  <a:cubicBezTo>
                    <a:pt x="189" y="102"/>
                    <a:pt x="188" y="105"/>
                    <a:pt x="189" y="107"/>
                  </a:cubicBezTo>
                  <a:cubicBezTo>
                    <a:pt x="189" y="109"/>
                    <a:pt x="191" y="111"/>
                    <a:pt x="194" y="111"/>
                  </a:cubicBezTo>
                  <a:cubicBezTo>
                    <a:pt x="194" y="111"/>
                    <a:pt x="195" y="111"/>
                    <a:pt x="195" y="111"/>
                  </a:cubicBezTo>
                  <a:cubicBezTo>
                    <a:pt x="196" y="111"/>
                    <a:pt x="198" y="110"/>
                    <a:pt x="199" y="109"/>
                  </a:cubicBezTo>
                  <a:cubicBezTo>
                    <a:pt x="200" y="108"/>
                    <a:pt x="200" y="107"/>
                    <a:pt x="201" y="105"/>
                  </a:cubicBezTo>
                  <a:cubicBezTo>
                    <a:pt x="202" y="106"/>
                    <a:pt x="204" y="106"/>
                    <a:pt x="204" y="107"/>
                  </a:cubicBezTo>
                  <a:cubicBezTo>
                    <a:pt x="205" y="108"/>
                    <a:pt x="206" y="108"/>
                    <a:pt x="207" y="107"/>
                  </a:cubicBezTo>
                  <a:cubicBezTo>
                    <a:pt x="208" y="106"/>
                    <a:pt x="208" y="105"/>
                    <a:pt x="207" y="104"/>
                  </a:cubicBezTo>
                  <a:close/>
                  <a:moveTo>
                    <a:pt x="99" y="8"/>
                  </a:moveTo>
                  <a:cubicBezTo>
                    <a:pt x="112" y="8"/>
                    <a:pt x="123" y="18"/>
                    <a:pt x="123" y="32"/>
                  </a:cubicBezTo>
                  <a:cubicBezTo>
                    <a:pt x="123" y="37"/>
                    <a:pt x="121" y="41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5" y="49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2" y="52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3"/>
                    <a:pt x="108" y="54"/>
                    <a:pt x="108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54"/>
                    <a:pt x="106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6"/>
                  </a:cubicBezTo>
                  <a:cubicBezTo>
                    <a:pt x="101" y="56"/>
                    <a:pt x="100" y="56"/>
                    <a:pt x="99" y="56"/>
                  </a:cubicBezTo>
                  <a:cubicBezTo>
                    <a:pt x="98" y="56"/>
                    <a:pt x="97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2" y="54"/>
                    <a:pt x="91" y="54"/>
                  </a:cubicBezTo>
                  <a:cubicBezTo>
                    <a:pt x="91" y="54"/>
                    <a:pt x="91" y="54"/>
                    <a:pt x="90" y="54"/>
                  </a:cubicBezTo>
                  <a:cubicBezTo>
                    <a:pt x="87" y="53"/>
                    <a:pt x="84" y="51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7"/>
                    <a:pt x="80" y="47"/>
                    <a:pt x="80" y="46"/>
                  </a:cubicBezTo>
                  <a:cubicBezTo>
                    <a:pt x="79" y="46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6" y="41"/>
                    <a:pt x="75" y="37"/>
                    <a:pt x="75" y="32"/>
                  </a:cubicBezTo>
                  <a:cubicBezTo>
                    <a:pt x="75" y="18"/>
                    <a:pt x="86" y="8"/>
                    <a:pt x="99" y="8"/>
                  </a:cubicBezTo>
                  <a:close/>
                  <a:moveTo>
                    <a:pt x="142" y="173"/>
                  </a:moveTo>
                  <a:cubicBezTo>
                    <a:pt x="140" y="174"/>
                    <a:pt x="140" y="174"/>
                    <a:pt x="140" y="174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24" y="195"/>
                    <a:pt x="124" y="19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05" y="185"/>
                    <a:pt x="91" y="185"/>
                    <a:pt x="78" y="181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2" y="195"/>
                    <a:pt x="72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47" y="167"/>
                    <a:pt x="41" y="161"/>
                    <a:pt x="35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8" y="150"/>
                    <a:pt x="8" y="14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09"/>
                    <a:pt x="10" y="107"/>
                    <a:pt x="1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95"/>
                    <a:pt x="30" y="86"/>
                    <a:pt x="36" y="7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63"/>
                    <a:pt x="38" y="64"/>
                    <a:pt x="43" y="67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6" y="60"/>
                    <a:pt x="65" y="56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4"/>
                    <a:pt x="76" y="54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6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76" y="59"/>
                    <a:pt x="71" y="61"/>
                    <a:pt x="66" y="64"/>
                  </a:cubicBezTo>
                  <a:cubicBezTo>
                    <a:pt x="64" y="65"/>
                    <a:pt x="63" y="67"/>
                    <a:pt x="64" y="69"/>
                  </a:cubicBezTo>
                  <a:cubicBezTo>
                    <a:pt x="65" y="71"/>
                    <a:pt x="68" y="72"/>
                    <a:pt x="70" y="71"/>
                  </a:cubicBezTo>
                  <a:cubicBezTo>
                    <a:pt x="79" y="66"/>
                    <a:pt x="89" y="64"/>
                    <a:pt x="100" y="64"/>
                  </a:cubicBezTo>
                  <a:cubicBezTo>
                    <a:pt x="111" y="64"/>
                    <a:pt x="122" y="67"/>
                    <a:pt x="131" y="72"/>
                  </a:cubicBezTo>
                  <a:cubicBezTo>
                    <a:pt x="132" y="72"/>
                    <a:pt x="132" y="72"/>
                    <a:pt x="133" y="72"/>
                  </a:cubicBezTo>
                  <a:cubicBezTo>
                    <a:pt x="135" y="72"/>
                    <a:pt x="136" y="71"/>
                    <a:pt x="137" y="70"/>
                  </a:cubicBezTo>
                  <a:cubicBezTo>
                    <a:pt x="138" y="68"/>
                    <a:pt x="137" y="66"/>
                    <a:pt x="135" y="65"/>
                  </a:cubicBezTo>
                  <a:cubicBezTo>
                    <a:pt x="129" y="62"/>
                    <a:pt x="123" y="59"/>
                    <a:pt x="117" y="58"/>
                  </a:cubicBezTo>
                  <a:cubicBezTo>
                    <a:pt x="117" y="58"/>
                    <a:pt x="118" y="58"/>
                    <a:pt x="118" y="57"/>
                  </a:cubicBezTo>
                  <a:cubicBezTo>
                    <a:pt x="118" y="57"/>
                    <a:pt x="118" y="57"/>
                    <a:pt x="119" y="57"/>
                  </a:cubicBezTo>
                  <a:cubicBezTo>
                    <a:pt x="119" y="56"/>
                    <a:pt x="120" y="56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4"/>
                    <a:pt x="122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55" y="61"/>
                    <a:pt x="177" y="87"/>
                    <a:pt x="177" y="116"/>
                  </a:cubicBezTo>
                  <a:cubicBezTo>
                    <a:pt x="177" y="139"/>
                    <a:pt x="164" y="160"/>
                    <a:pt x="142" y="173"/>
                  </a:cubicBezTo>
                  <a:close/>
                  <a:moveTo>
                    <a:pt x="196" y="107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5"/>
                    <a:pt x="193" y="104"/>
                    <a:pt x="193" y="104"/>
                  </a:cubicBezTo>
                  <a:cubicBezTo>
                    <a:pt x="193" y="104"/>
                    <a:pt x="194" y="104"/>
                    <a:pt x="194" y="104"/>
                  </a:cubicBezTo>
                  <a:cubicBezTo>
                    <a:pt x="195" y="104"/>
                    <a:pt x="196" y="104"/>
                    <a:pt x="197" y="104"/>
                  </a:cubicBezTo>
                  <a:cubicBezTo>
                    <a:pt x="196" y="105"/>
                    <a:pt x="196" y="106"/>
                    <a:pt x="196" y="107"/>
                  </a:cubicBezTo>
                  <a:close/>
                  <a:moveTo>
                    <a:pt x="55" y="103"/>
                  </a:moveTo>
                  <a:cubicBezTo>
                    <a:pt x="55" y="107"/>
                    <a:pt x="52" y="110"/>
                    <a:pt x="49" y="110"/>
                  </a:cubicBezTo>
                  <a:cubicBezTo>
                    <a:pt x="45" y="110"/>
                    <a:pt x="42" y="107"/>
                    <a:pt x="42" y="103"/>
                  </a:cubicBezTo>
                  <a:cubicBezTo>
                    <a:pt x="42" y="99"/>
                    <a:pt x="45" y="96"/>
                    <a:pt x="49" y="96"/>
                  </a:cubicBezTo>
                  <a:cubicBezTo>
                    <a:pt x="52" y="96"/>
                    <a:pt x="55" y="99"/>
                    <a:pt x="55" y="103"/>
                  </a:cubicBezTo>
                  <a:close/>
                </a:path>
              </a:pathLst>
            </a:custGeom>
            <a:solidFill>
              <a:srgbClr val="FDE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1134" name="文本框 21"/>
            <p:cNvSpPr txBox="1"/>
            <p:nvPr/>
          </p:nvSpPr>
          <p:spPr>
            <a:xfrm>
              <a:off x="798458" y="0"/>
              <a:ext cx="1785574" cy="43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1135" name="矩形 22"/>
            <p:cNvSpPr/>
            <p:nvPr/>
          </p:nvSpPr>
          <p:spPr>
            <a:xfrm>
              <a:off x="798722" y="327130"/>
              <a:ext cx="4306435" cy="5541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8688" name="组合 28"/>
          <p:cNvGrpSpPr/>
          <p:nvPr/>
        </p:nvGrpSpPr>
        <p:grpSpPr>
          <a:xfrm>
            <a:off x="4985147" y="2993232"/>
            <a:ext cx="3833813" cy="660767"/>
            <a:chOff x="0" y="0"/>
            <a:chExt cx="5112490" cy="881305"/>
          </a:xfrm>
        </p:grpSpPr>
        <p:sp>
          <p:nvSpPr>
            <p:cNvPr id="41130" name="Freeform 34"/>
            <p:cNvSpPr>
              <a:spLocks noEditPoints="1"/>
            </p:cNvSpPr>
            <p:nvPr/>
          </p:nvSpPr>
          <p:spPr>
            <a:xfrm>
              <a:off x="0" y="134610"/>
              <a:ext cx="529968" cy="505878"/>
            </a:xfrm>
            <a:custGeom>
              <a:avLst/>
              <a:gdLst/>
              <a:ahLst/>
              <a:cxnLst>
                <a:cxn ang="0">
                  <a:pos x="101595" y="505878"/>
                </a:cxn>
                <a:cxn ang="0">
                  <a:pos x="130921" y="324684"/>
                </a:cxn>
                <a:cxn ang="0">
                  <a:pos x="0" y="193763"/>
                </a:cxn>
                <a:cxn ang="0">
                  <a:pos x="183289" y="168626"/>
                </a:cxn>
                <a:cxn ang="0">
                  <a:pos x="264984" y="0"/>
                </a:cxn>
                <a:cxn ang="0">
                  <a:pos x="346679" y="168626"/>
                </a:cxn>
                <a:cxn ang="0">
                  <a:pos x="529968" y="193763"/>
                </a:cxn>
                <a:cxn ang="0">
                  <a:pos x="395905" y="324684"/>
                </a:cxn>
                <a:cxn ang="0">
                  <a:pos x="428373" y="505878"/>
                </a:cxn>
                <a:cxn ang="0">
                  <a:pos x="264984" y="418947"/>
                </a:cxn>
                <a:cxn ang="0">
                  <a:pos x="101595" y="505878"/>
                </a:cxn>
                <a:cxn ang="0">
                  <a:pos x="264984" y="396952"/>
                </a:cxn>
                <a:cxn ang="0">
                  <a:pos x="401142" y="471315"/>
                </a:cxn>
                <a:cxn ang="0">
                  <a:pos x="376005" y="317352"/>
                </a:cxn>
                <a:cxn ang="0">
                  <a:pos x="488073" y="208426"/>
                </a:cxn>
                <a:cxn ang="0">
                  <a:pos x="334110" y="186431"/>
                </a:cxn>
                <a:cxn ang="0">
                  <a:pos x="264984" y="47131"/>
                </a:cxn>
                <a:cxn ang="0">
                  <a:pos x="195858" y="186431"/>
                </a:cxn>
                <a:cxn ang="0">
                  <a:pos x="41895" y="208426"/>
                </a:cxn>
                <a:cxn ang="0">
                  <a:pos x="153963" y="317352"/>
                </a:cxn>
                <a:cxn ang="0">
                  <a:pos x="126731" y="471315"/>
                </a:cxn>
                <a:cxn ang="0">
                  <a:pos x="264984" y="396952"/>
                </a:cxn>
              </a:cxnLst>
              <a:rect l="0" t="0" r="0" b="0"/>
              <a:pathLst>
                <a:path w="506" h="483">
                  <a:moveTo>
                    <a:pt x="97" y="483"/>
                  </a:moveTo>
                  <a:lnTo>
                    <a:pt x="125" y="310"/>
                  </a:lnTo>
                  <a:lnTo>
                    <a:pt x="0" y="185"/>
                  </a:lnTo>
                  <a:lnTo>
                    <a:pt x="175" y="161"/>
                  </a:lnTo>
                  <a:lnTo>
                    <a:pt x="253" y="0"/>
                  </a:lnTo>
                  <a:lnTo>
                    <a:pt x="331" y="161"/>
                  </a:lnTo>
                  <a:lnTo>
                    <a:pt x="506" y="185"/>
                  </a:lnTo>
                  <a:lnTo>
                    <a:pt x="378" y="310"/>
                  </a:lnTo>
                  <a:lnTo>
                    <a:pt x="409" y="483"/>
                  </a:lnTo>
                  <a:lnTo>
                    <a:pt x="253" y="400"/>
                  </a:lnTo>
                  <a:lnTo>
                    <a:pt x="97" y="483"/>
                  </a:lnTo>
                  <a:close/>
                  <a:moveTo>
                    <a:pt x="253" y="379"/>
                  </a:moveTo>
                  <a:lnTo>
                    <a:pt x="383" y="450"/>
                  </a:lnTo>
                  <a:lnTo>
                    <a:pt x="359" y="303"/>
                  </a:lnTo>
                  <a:lnTo>
                    <a:pt x="466" y="199"/>
                  </a:lnTo>
                  <a:lnTo>
                    <a:pt x="319" y="178"/>
                  </a:lnTo>
                  <a:lnTo>
                    <a:pt x="253" y="45"/>
                  </a:lnTo>
                  <a:lnTo>
                    <a:pt x="187" y="178"/>
                  </a:lnTo>
                  <a:lnTo>
                    <a:pt x="40" y="199"/>
                  </a:lnTo>
                  <a:lnTo>
                    <a:pt x="147" y="303"/>
                  </a:lnTo>
                  <a:lnTo>
                    <a:pt x="121" y="450"/>
                  </a:lnTo>
                  <a:lnTo>
                    <a:pt x="253" y="379"/>
                  </a:lnTo>
                  <a:close/>
                </a:path>
              </a:pathLst>
            </a:custGeom>
            <a:solidFill>
              <a:srgbClr val="FDE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1131" name="文本框 23"/>
            <p:cNvSpPr txBox="1"/>
            <p:nvPr/>
          </p:nvSpPr>
          <p:spPr>
            <a:xfrm>
              <a:off x="805793" y="0"/>
              <a:ext cx="1785362" cy="43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1132" name="矩形 24"/>
            <p:cNvSpPr/>
            <p:nvPr/>
          </p:nvSpPr>
          <p:spPr>
            <a:xfrm>
              <a:off x="806567" y="327130"/>
              <a:ext cx="4305923" cy="5541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8692" name="组合 27"/>
          <p:cNvGrpSpPr/>
          <p:nvPr/>
        </p:nvGrpSpPr>
        <p:grpSpPr>
          <a:xfrm>
            <a:off x="4985148" y="3819525"/>
            <a:ext cx="3831431" cy="660767"/>
            <a:chOff x="0" y="0"/>
            <a:chExt cx="5108961" cy="881304"/>
          </a:xfrm>
        </p:grpSpPr>
        <p:sp>
          <p:nvSpPr>
            <p:cNvPr id="41127" name="Freeform 67"/>
            <p:cNvSpPr>
              <a:spLocks noEditPoints="1"/>
            </p:cNvSpPr>
            <p:nvPr/>
          </p:nvSpPr>
          <p:spPr>
            <a:xfrm>
              <a:off x="0" y="230030"/>
              <a:ext cx="522911" cy="521849"/>
            </a:xfrm>
            <a:custGeom>
              <a:avLst/>
              <a:gdLst/>
              <a:ahLst/>
              <a:cxnLst>
                <a:cxn ang="0">
                  <a:pos x="457547" y="208238"/>
                </a:cxn>
                <a:cxn ang="0">
                  <a:pos x="470117" y="127953"/>
                </a:cxn>
                <a:cxn ang="0">
                  <a:pos x="424865" y="55196"/>
                </a:cxn>
                <a:cxn ang="0">
                  <a:pos x="364529" y="87811"/>
                </a:cxn>
                <a:cxn ang="0">
                  <a:pos x="314249" y="20071"/>
                </a:cxn>
                <a:cxn ang="0">
                  <a:pos x="231288" y="0"/>
                </a:cxn>
                <a:cxn ang="0">
                  <a:pos x="211176" y="67740"/>
                </a:cxn>
                <a:cxn ang="0">
                  <a:pos x="128214" y="55196"/>
                </a:cxn>
                <a:cxn ang="0">
                  <a:pos x="55308" y="97847"/>
                </a:cxn>
                <a:cxn ang="0">
                  <a:pos x="87990" y="160569"/>
                </a:cxn>
                <a:cxn ang="0">
                  <a:pos x="20112" y="208238"/>
                </a:cxn>
                <a:cxn ang="0">
                  <a:pos x="0" y="291031"/>
                </a:cxn>
                <a:cxn ang="0">
                  <a:pos x="70392" y="311102"/>
                </a:cxn>
                <a:cxn ang="0">
                  <a:pos x="55308" y="396405"/>
                </a:cxn>
                <a:cxn ang="0">
                  <a:pos x="55308" y="424002"/>
                </a:cxn>
                <a:cxn ang="0">
                  <a:pos x="128214" y="469162"/>
                </a:cxn>
                <a:cxn ang="0">
                  <a:pos x="211176" y="454109"/>
                </a:cxn>
                <a:cxn ang="0">
                  <a:pos x="231288" y="521849"/>
                </a:cxn>
                <a:cxn ang="0">
                  <a:pos x="314249" y="501778"/>
                </a:cxn>
                <a:cxn ang="0">
                  <a:pos x="362015" y="434038"/>
                </a:cxn>
                <a:cxn ang="0">
                  <a:pos x="424865" y="466653"/>
                </a:cxn>
                <a:cxn ang="0">
                  <a:pos x="467603" y="393896"/>
                </a:cxn>
                <a:cxn ang="0">
                  <a:pos x="457547" y="311102"/>
                </a:cxn>
                <a:cxn ang="0">
                  <a:pos x="522911" y="291031"/>
                </a:cxn>
                <a:cxn ang="0">
                  <a:pos x="502799" y="208238"/>
                </a:cxn>
                <a:cxn ang="0">
                  <a:pos x="442463" y="291031"/>
                </a:cxn>
                <a:cxn ang="0">
                  <a:pos x="414809" y="358771"/>
                </a:cxn>
                <a:cxn ang="0">
                  <a:pos x="455033" y="408949"/>
                </a:cxn>
                <a:cxn ang="0">
                  <a:pos x="367043" y="408949"/>
                </a:cxn>
                <a:cxn ang="0">
                  <a:pos x="301679" y="436547"/>
                </a:cxn>
                <a:cxn ang="0">
                  <a:pos x="294137" y="501778"/>
                </a:cxn>
                <a:cxn ang="0">
                  <a:pos x="231288" y="439056"/>
                </a:cxn>
                <a:cxn ang="0">
                  <a:pos x="165924" y="413967"/>
                </a:cxn>
                <a:cxn ang="0">
                  <a:pos x="115644" y="454109"/>
                </a:cxn>
                <a:cxn ang="0">
                  <a:pos x="115644" y="363789"/>
                </a:cxn>
                <a:cxn ang="0">
                  <a:pos x="87990" y="301067"/>
                </a:cxn>
                <a:cxn ang="0">
                  <a:pos x="20112" y="291031"/>
                </a:cxn>
                <a:cxn ang="0">
                  <a:pos x="85476" y="228309"/>
                </a:cxn>
                <a:cxn ang="0">
                  <a:pos x="110616" y="165587"/>
                </a:cxn>
                <a:cxn ang="0">
                  <a:pos x="70392" y="112900"/>
                </a:cxn>
                <a:cxn ang="0">
                  <a:pos x="158382" y="112900"/>
                </a:cxn>
                <a:cxn ang="0">
                  <a:pos x="223746" y="85302"/>
                </a:cxn>
                <a:cxn ang="0">
                  <a:pos x="231288" y="20071"/>
                </a:cxn>
                <a:cxn ang="0">
                  <a:pos x="294137" y="82793"/>
                </a:cxn>
                <a:cxn ang="0">
                  <a:pos x="362015" y="107882"/>
                </a:cxn>
                <a:cxn ang="0">
                  <a:pos x="409781" y="70249"/>
                </a:cxn>
                <a:cxn ang="0">
                  <a:pos x="412295" y="158060"/>
                </a:cxn>
                <a:cxn ang="0">
                  <a:pos x="439949" y="220782"/>
                </a:cxn>
                <a:cxn ang="0">
                  <a:pos x="502799" y="228309"/>
                </a:cxn>
                <a:cxn ang="0">
                  <a:pos x="263969" y="158060"/>
                </a:cxn>
                <a:cxn ang="0">
                  <a:pos x="263969" y="363789"/>
                </a:cxn>
                <a:cxn ang="0">
                  <a:pos x="263969" y="158060"/>
                </a:cxn>
                <a:cxn ang="0">
                  <a:pos x="181008" y="260924"/>
                </a:cxn>
                <a:cxn ang="0">
                  <a:pos x="346931" y="260924"/>
                </a:cxn>
              </a:cxnLst>
              <a:rect l="0" t="0" r="0" b="0"/>
              <a:pathLst>
                <a:path w="208" h="208">
                  <a:moveTo>
                    <a:pt x="200" y="83"/>
                  </a:moveTo>
                  <a:cubicBezTo>
                    <a:pt x="182" y="83"/>
                    <a:pt x="182" y="83"/>
                    <a:pt x="182" y="83"/>
                  </a:cubicBezTo>
                  <a:cubicBezTo>
                    <a:pt x="180" y="77"/>
                    <a:pt x="178" y="70"/>
                    <a:pt x="174" y="64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90" y="48"/>
                    <a:pt x="190" y="43"/>
                    <a:pt x="187" y="40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6" y="19"/>
                    <a:pt x="161" y="19"/>
                    <a:pt x="158" y="22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39" y="31"/>
                    <a:pt x="132" y="28"/>
                    <a:pt x="125" y="27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4"/>
                    <a:pt x="122" y="0"/>
                    <a:pt x="11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0"/>
                    <a:pt x="84" y="4"/>
                    <a:pt x="84" y="8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77" y="28"/>
                    <a:pt x="71" y="31"/>
                    <a:pt x="64" y="35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19"/>
                    <a:pt x="43" y="19"/>
                    <a:pt x="40" y="22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9" y="43"/>
                    <a:pt x="19" y="48"/>
                    <a:pt x="22" y="51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2" y="70"/>
                    <a:pt x="29" y="77"/>
                    <a:pt x="2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4" y="83"/>
                    <a:pt x="0" y="87"/>
                    <a:pt x="0" y="9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1"/>
                    <a:pt x="4" y="124"/>
                    <a:pt x="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9" y="131"/>
                    <a:pt x="32" y="138"/>
                    <a:pt x="36" y="144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1" y="159"/>
                    <a:pt x="20" y="161"/>
                    <a:pt x="20" y="163"/>
                  </a:cubicBezTo>
                  <a:cubicBezTo>
                    <a:pt x="20" y="165"/>
                    <a:pt x="21" y="167"/>
                    <a:pt x="22" y="169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3" y="190"/>
                    <a:pt x="48" y="190"/>
                    <a:pt x="51" y="187"/>
                  </a:cubicBezTo>
                  <a:cubicBezTo>
                    <a:pt x="65" y="173"/>
                    <a:pt x="65" y="173"/>
                    <a:pt x="65" y="173"/>
                  </a:cubicBezTo>
                  <a:cubicBezTo>
                    <a:pt x="71" y="177"/>
                    <a:pt x="78" y="179"/>
                    <a:pt x="84" y="181"/>
                  </a:cubicBezTo>
                  <a:cubicBezTo>
                    <a:pt x="84" y="200"/>
                    <a:pt x="84" y="200"/>
                    <a:pt x="84" y="200"/>
                  </a:cubicBezTo>
                  <a:cubicBezTo>
                    <a:pt x="84" y="204"/>
                    <a:pt x="88" y="208"/>
                    <a:pt x="92" y="208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22" y="208"/>
                    <a:pt x="125" y="204"/>
                    <a:pt x="125" y="20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32" y="179"/>
                    <a:pt x="138" y="177"/>
                    <a:pt x="144" y="173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60" y="189"/>
                    <a:pt x="166" y="189"/>
                    <a:pt x="169" y="186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89" y="160"/>
                    <a:pt x="186" y="157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7" y="138"/>
                    <a:pt x="180" y="131"/>
                    <a:pt x="182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4" y="124"/>
                    <a:pt x="208" y="121"/>
                    <a:pt x="208" y="116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87"/>
                    <a:pt x="204" y="83"/>
                    <a:pt x="200" y="83"/>
                  </a:cubicBezTo>
                  <a:close/>
                  <a:moveTo>
                    <a:pt x="200" y="116"/>
                  </a:moveTo>
                  <a:cubicBezTo>
                    <a:pt x="176" y="116"/>
                    <a:pt x="176" y="116"/>
                    <a:pt x="176" y="116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3" y="128"/>
                    <a:pt x="170" y="136"/>
                    <a:pt x="165" y="143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46" y="163"/>
                    <a:pt x="146" y="163"/>
                    <a:pt x="146" y="163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36" y="169"/>
                    <a:pt x="128" y="172"/>
                    <a:pt x="120" y="174"/>
                  </a:cubicBezTo>
                  <a:cubicBezTo>
                    <a:pt x="117" y="175"/>
                    <a:pt x="117" y="175"/>
                    <a:pt x="117" y="175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1" y="172"/>
                    <a:pt x="73" y="169"/>
                    <a:pt x="66" y="165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0" y="136"/>
                    <a:pt x="36" y="128"/>
                    <a:pt x="35" y="120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0"/>
                    <a:pt x="39" y="73"/>
                    <a:pt x="44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73" y="39"/>
                    <a:pt x="81" y="35"/>
                    <a:pt x="89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9" y="35"/>
                    <a:pt x="136" y="39"/>
                    <a:pt x="144" y="43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70" y="73"/>
                    <a:pt x="173" y="80"/>
                    <a:pt x="175" y="88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200" y="116"/>
                  </a:lnTo>
                  <a:close/>
                  <a:moveTo>
                    <a:pt x="105" y="63"/>
                  </a:moveTo>
                  <a:cubicBezTo>
                    <a:pt x="82" y="63"/>
                    <a:pt x="64" y="81"/>
                    <a:pt x="64" y="104"/>
                  </a:cubicBezTo>
                  <a:cubicBezTo>
                    <a:pt x="64" y="127"/>
                    <a:pt x="82" y="145"/>
                    <a:pt x="105" y="145"/>
                  </a:cubicBezTo>
                  <a:cubicBezTo>
                    <a:pt x="128" y="145"/>
                    <a:pt x="146" y="127"/>
                    <a:pt x="146" y="104"/>
                  </a:cubicBezTo>
                  <a:cubicBezTo>
                    <a:pt x="146" y="81"/>
                    <a:pt x="128" y="63"/>
                    <a:pt x="105" y="63"/>
                  </a:cubicBezTo>
                  <a:close/>
                  <a:moveTo>
                    <a:pt x="105" y="137"/>
                  </a:moveTo>
                  <a:cubicBezTo>
                    <a:pt x="87" y="137"/>
                    <a:pt x="72" y="122"/>
                    <a:pt x="72" y="104"/>
                  </a:cubicBezTo>
                  <a:cubicBezTo>
                    <a:pt x="72" y="86"/>
                    <a:pt x="87" y="71"/>
                    <a:pt x="105" y="71"/>
                  </a:cubicBezTo>
                  <a:cubicBezTo>
                    <a:pt x="123" y="71"/>
                    <a:pt x="138" y="86"/>
                    <a:pt x="138" y="104"/>
                  </a:cubicBezTo>
                  <a:cubicBezTo>
                    <a:pt x="138" y="122"/>
                    <a:pt x="123" y="137"/>
                    <a:pt x="105" y="137"/>
                  </a:cubicBezTo>
                  <a:close/>
                </a:path>
              </a:pathLst>
            </a:custGeom>
            <a:solidFill>
              <a:srgbClr val="FDE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1128" name="文本框 25"/>
            <p:cNvSpPr txBox="1"/>
            <p:nvPr/>
          </p:nvSpPr>
          <p:spPr>
            <a:xfrm>
              <a:off x="802263" y="0"/>
              <a:ext cx="1785239" cy="4310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1129" name="矩形 26"/>
            <p:cNvSpPr/>
            <p:nvPr/>
          </p:nvSpPr>
          <p:spPr>
            <a:xfrm>
              <a:off x="801749" y="327130"/>
              <a:ext cx="4307212" cy="5541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8696" name="组合 3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41114" name="组合 3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41118" name="任意多边形 34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41125" name="任意多边形 34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26" name="Text Box 28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119" name="任意多边形 35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41123" name="任意多边形 35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24" name="Text Box 31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120" name="任意多边形 36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41121" name="任意多边形 36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22" name="Text Box 34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1115" name="任意多边形 33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41116" name="任意多边形 3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17" name="Text Box 37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8710" name="组合 37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40971" name="图片 3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0972" name="组合 39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40973" name="椭圆 40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0974" name="椭圆 41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41112" name="椭圆 41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13" name="Text Box 44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75" name="椭圆 42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41110" name="椭圆 42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11" name="Text Box 47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76" name="椭圆 43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41108" name="椭圆 43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9" name="Text Box 50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77" name="椭圆 44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41106" name="椭圆 44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7" name="Text Box 53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78" name="椭圆 45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41104" name="椭圆 45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5" name="Text Box 56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79" name="椭圆 46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41102" name="椭圆 46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3" name="Text Box 59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0" name="椭圆 47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41100" name="椭圆 47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1" name="Text Box 62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1" name="椭圆 48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41098" name="椭圆 48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99" name="Text Box 65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2" name="椭圆 49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41096" name="椭圆 49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97" name="Text Box 68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0983" name="图片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0984" name="椭圆 51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41094" name="椭圆 51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95" name="Text Box 72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5" name="椭圆 52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41092" name="椭圆 52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93" name="Text Box 75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6" name="椭圆 53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41090" name="椭圆 53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91" name="Text Box 78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7" name="椭圆 54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41088" name="椭圆 54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89" name="Text Box 81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8" name="椭圆 55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41086" name="椭圆 55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87" name="Text Box 84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89" name="椭圆 56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41084" name="椭圆 56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85" name="Text Box 87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0" name="椭圆 57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41082" name="椭圆 57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83" name="Text Box 90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1" name="椭圆 58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41080" name="椭圆 58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81" name="Text Box 93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2" name="椭圆 59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41078" name="椭圆 59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79" name="Text Box 96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3" name="椭圆 60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41076" name="椭圆 60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77" name="Text Box 99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4" name="椭圆 61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41074" name="椭圆 61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75" name="Text Box 102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5" name="椭圆 62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41072" name="椭圆 62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73" name="Text Box 105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6" name="椭圆 63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41070" name="椭圆 63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71" name="Text Box 108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997" name="椭圆 64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41068" name="椭圆 64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69" name="Text Box 111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0998" name="图片 6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0999" name="图片 66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786" name="椭圆 67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椭圆 68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椭圆 69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椭圆 70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12" name="椭圆 71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91" name="椭圆 72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椭圆 73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1019" name="椭圆 74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41066" name="椭圆 74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67" name="Text Box 123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8796" name="椭圆 75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23" name="椭圆 76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1024" name="椭圆 77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41064" name="椭圆 77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65" name="Text Box 128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25" name="椭圆 78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41062" name="椭圆 78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63" name="Text Box 131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26" name="椭圆 79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41060" name="椭圆 79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61" name="Text Box 134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27" name="椭圆 80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41058" name="椭圆 80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59" name="Text Box 137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28" name="椭圆 81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41056" name="椭圆 81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57" name="Text Box 140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29" name="椭圆 82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41054" name="椭圆 82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55" name="Text Box 143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30" name="椭圆 83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41052" name="椭圆 83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53" name="Text Box 146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031" name="椭圆 84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41050" name="椭圆 84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51" name="Text Box 149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1032" name="图片 85"/>
              <p:cNvPicPr>
                <a:picLocks noChangeAspect="1"/>
              </p:cNvPicPr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033" name="图片 86"/>
              <p:cNvPicPr>
                <a:picLocks noChangeAspect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824" name="椭圆 87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5" name="椭圆 88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6" name="椭圆 89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3" name="椭圆 90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828" name="椭圆 91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1047" name="椭圆 92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41048" name="椭圆 92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049" name="Text Box 159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8832" name="文本框 93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5"/>
          <p:cNvSpPr>
            <a:spLocks noEditPoints="1"/>
          </p:cNvSpPr>
          <p:nvPr/>
        </p:nvSpPr>
        <p:spPr bwMode="auto">
          <a:xfrm>
            <a:off x="556023" y="1345406"/>
            <a:ext cx="3773090" cy="3134916"/>
          </a:xfrm>
          <a:custGeom>
            <a:avLst/>
            <a:gdLst>
              <a:gd name="T0" fmla="*/ 18734 w 18748"/>
              <a:gd name="T1" fmla="*/ 1766 h 15575"/>
              <a:gd name="T2" fmla="*/ 18394 w 18748"/>
              <a:gd name="T3" fmla="*/ 3890 h 15575"/>
              <a:gd name="T4" fmla="*/ 17814 w 18748"/>
              <a:gd name="T5" fmla="*/ 4370 h 15575"/>
              <a:gd name="T6" fmla="*/ 17206 w 18748"/>
              <a:gd name="T7" fmla="*/ 4718 h 15575"/>
              <a:gd name="T8" fmla="*/ 16662 w 18748"/>
              <a:gd name="T9" fmla="*/ 5390 h 15575"/>
              <a:gd name="T10" fmla="*/ 15678 w 18748"/>
              <a:gd name="T11" fmla="*/ 5854 h 15575"/>
              <a:gd name="T12" fmla="*/ 14574 w 18748"/>
              <a:gd name="T13" fmla="*/ 6290 h 15575"/>
              <a:gd name="T14" fmla="*/ 15174 w 18748"/>
              <a:gd name="T15" fmla="*/ 7078 h 15575"/>
              <a:gd name="T16" fmla="*/ 16174 w 18748"/>
              <a:gd name="T17" fmla="*/ 6998 h 15575"/>
              <a:gd name="T18" fmla="*/ 15310 w 18748"/>
              <a:gd name="T19" fmla="*/ 8014 h 15575"/>
              <a:gd name="T20" fmla="*/ 16378 w 18748"/>
              <a:gd name="T21" fmla="*/ 9162 h 15575"/>
              <a:gd name="T22" fmla="*/ 15994 w 18748"/>
              <a:gd name="T23" fmla="*/ 9990 h 15575"/>
              <a:gd name="T24" fmla="*/ 16590 w 18748"/>
              <a:gd name="T25" fmla="*/ 10198 h 15575"/>
              <a:gd name="T26" fmla="*/ 16058 w 18748"/>
              <a:gd name="T27" fmla="*/ 11594 h 15575"/>
              <a:gd name="T28" fmla="*/ 15510 w 18748"/>
              <a:gd name="T29" fmla="*/ 12558 h 15575"/>
              <a:gd name="T30" fmla="*/ 13986 w 18748"/>
              <a:gd name="T31" fmla="*/ 13730 h 15575"/>
              <a:gd name="T32" fmla="*/ 12402 w 18748"/>
              <a:gd name="T33" fmla="*/ 14362 h 15575"/>
              <a:gd name="T34" fmla="*/ 12146 w 18748"/>
              <a:gd name="T35" fmla="*/ 14438 h 15575"/>
              <a:gd name="T36" fmla="*/ 11710 w 18748"/>
              <a:gd name="T37" fmla="*/ 14102 h 15575"/>
              <a:gd name="T38" fmla="*/ 10926 w 18748"/>
              <a:gd name="T39" fmla="*/ 13642 h 15575"/>
              <a:gd name="T40" fmla="*/ 9974 w 18748"/>
              <a:gd name="T41" fmla="*/ 13722 h 15575"/>
              <a:gd name="T42" fmla="*/ 8994 w 18748"/>
              <a:gd name="T43" fmla="*/ 13786 h 15575"/>
              <a:gd name="T44" fmla="*/ 8754 w 18748"/>
              <a:gd name="T45" fmla="*/ 14146 h 15575"/>
              <a:gd name="T46" fmla="*/ 8086 w 18748"/>
              <a:gd name="T47" fmla="*/ 13910 h 15575"/>
              <a:gd name="T48" fmla="*/ 7474 w 18748"/>
              <a:gd name="T49" fmla="*/ 13122 h 15575"/>
              <a:gd name="T50" fmla="*/ 7746 w 18748"/>
              <a:gd name="T51" fmla="*/ 12306 h 15575"/>
              <a:gd name="T52" fmla="*/ 7306 w 18748"/>
              <a:gd name="T53" fmla="*/ 11426 h 15575"/>
              <a:gd name="T54" fmla="*/ 5331 w 18748"/>
              <a:gd name="T55" fmla="*/ 11630 h 15575"/>
              <a:gd name="T56" fmla="*/ 4338 w 18748"/>
              <a:gd name="T57" fmla="*/ 11274 h 15575"/>
              <a:gd name="T58" fmla="*/ 3170 w 18748"/>
              <a:gd name="T59" fmla="*/ 10838 h 15575"/>
              <a:gd name="T60" fmla="*/ 2274 w 18748"/>
              <a:gd name="T61" fmla="*/ 9894 h 15575"/>
              <a:gd name="T62" fmla="*/ 874 w 18748"/>
              <a:gd name="T63" fmla="*/ 8946 h 15575"/>
              <a:gd name="T64" fmla="*/ 910 w 18748"/>
              <a:gd name="T65" fmla="*/ 8202 h 15575"/>
              <a:gd name="T66" fmla="*/ 1182 w 18748"/>
              <a:gd name="T67" fmla="*/ 7478 h 15575"/>
              <a:gd name="T68" fmla="*/ 210 w 18748"/>
              <a:gd name="T69" fmla="*/ 6030 h 15575"/>
              <a:gd name="T70" fmla="*/ 62 w 18748"/>
              <a:gd name="T71" fmla="*/ 5134 h 15575"/>
              <a:gd name="T72" fmla="*/ 1874 w 18748"/>
              <a:gd name="T73" fmla="*/ 4474 h 15575"/>
              <a:gd name="T74" fmla="*/ 2670 w 18748"/>
              <a:gd name="T75" fmla="*/ 3186 h 15575"/>
              <a:gd name="T76" fmla="*/ 3754 w 18748"/>
              <a:gd name="T77" fmla="*/ 2438 h 15575"/>
              <a:gd name="T78" fmla="*/ 4546 w 18748"/>
              <a:gd name="T79" fmla="*/ 2218 h 15575"/>
              <a:gd name="T80" fmla="*/ 5402 w 18748"/>
              <a:gd name="T81" fmla="*/ 2078 h 15575"/>
              <a:gd name="T82" fmla="*/ 5962 w 18748"/>
              <a:gd name="T83" fmla="*/ 3614 h 15575"/>
              <a:gd name="T84" fmla="*/ 7414 w 18748"/>
              <a:gd name="T85" fmla="*/ 4598 h 15575"/>
              <a:gd name="T86" fmla="*/ 8194 w 18748"/>
              <a:gd name="T87" fmla="*/ 4966 h 15575"/>
              <a:gd name="T88" fmla="*/ 9706 w 18748"/>
              <a:gd name="T89" fmla="*/ 5350 h 15575"/>
              <a:gd name="T90" fmla="*/ 11726 w 18748"/>
              <a:gd name="T91" fmla="*/ 5086 h 15575"/>
              <a:gd name="T92" fmla="*/ 13090 w 18748"/>
              <a:gd name="T93" fmla="*/ 3662 h 15575"/>
              <a:gd name="T94" fmla="*/ 14094 w 18748"/>
              <a:gd name="T95" fmla="*/ 3002 h 15575"/>
              <a:gd name="T96" fmla="*/ 13546 w 18748"/>
              <a:gd name="T97" fmla="*/ 2622 h 15575"/>
              <a:gd name="T98" fmla="*/ 13406 w 18748"/>
              <a:gd name="T99" fmla="*/ 1838 h 15575"/>
              <a:gd name="T100" fmla="*/ 14318 w 18748"/>
              <a:gd name="T101" fmla="*/ 794 h 15575"/>
              <a:gd name="T102" fmla="*/ 15202 w 18748"/>
              <a:gd name="T103" fmla="*/ 82 h 15575"/>
              <a:gd name="T104" fmla="*/ 15582 w 18748"/>
              <a:gd name="T105" fmla="*/ 134 h 15575"/>
              <a:gd name="T106" fmla="*/ 16266 w 18748"/>
              <a:gd name="T107" fmla="*/ 918 h 15575"/>
              <a:gd name="T108" fmla="*/ 16490 w 18748"/>
              <a:gd name="T109" fmla="*/ 1342 h 15575"/>
              <a:gd name="T110" fmla="*/ 16158 w 18748"/>
              <a:gd name="T111" fmla="*/ 13186 h 15575"/>
              <a:gd name="T112" fmla="*/ 16694 w 18748"/>
              <a:gd name="T113" fmla="*/ 12078 h 15575"/>
              <a:gd name="T114" fmla="*/ 16586 w 18748"/>
              <a:gd name="T115" fmla="*/ 13222 h 15575"/>
              <a:gd name="T116" fmla="*/ 16350 w 18748"/>
              <a:gd name="T117" fmla="*/ 13458 h 15575"/>
              <a:gd name="T118" fmla="*/ 12538 w 18748"/>
              <a:gd name="T119" fmla="*/ 15282 h 15575"/>
              <a:gd name="T120" fmla="*/ 11774 w 18748"/>
              <a:gd name="T121" fmla="*/ 15414 h 1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8" h="15575">
                <a:moveTo>
                  <a:pt x="17618" y="1914"/>
                </a:moveTo>
                <a:cubicBezTo>
                  <a:pt x="17618" y="1915"/>
                  <a:pt x="17618" y="1917"/>
                  <a:pt x="17618" y="1918"/>
                </a:cubicBezTo>
                <a:cubicBezTo>
                  <a:pt x="17787" y="1967"/>
                  <a:pt x="17943" y="1787"/>
                  <a:pt x="18042" y="1690"/>
                </a:cubicBezTo>
                <a:cubicBezTo>
                  <a:pt x="18125" y="1544"/>
                  <a:pt x="18380" y="1302"/>
                  <a:pt x="18554" y="1302"/>
                </a:cubicBezTo>
                <a:cubicBezTo>
                  <a:pt x="18650" y="1335"/>
                  <a:pt x="18555" y="1576"/>
                  <a:pt x="18658" y="1658"/>
                </a:cubicBezTo>
                <a:cubicBezTo>
                  <a:pt x="18670" y="1663"/>
                  <a:pt x="18748" y="1757"/>
                  <a:pt x="18734" y="1766"/>
                </a:cubicBezTo>
                <a:cubicBezTo>
                  <a:pt x="18690" y="1883"/>
                  <a:pt x="18612" y="2646"/>
                  <a:pt x="18662" y="2678"/>
                </a:cubicBezTo>
                <a:cubicBezTo>
                  <a:pt x="18655" y="2757"/>
                  <a:pt x="18659" y="2805"/>
                  <a:pt x="18602" y="2862"/>
                </a:cubicBezTo>
                <a:cubicBezTo>
                  <a:pt x="18538" y="2958"/>
                  <a:pt x="18384" y="2886"/>
                  <a:pt x="18298" y="2886"/>
                </a:cubicBezTo>
                <a:cubicBezTo>
                  <a:pt x="18266" y="2938"/>
                  <a:pt x="18168" y="2974"/>
                  <a:pt x="18150" y="3030"/>
                </a:cubicBezTo>
                <a:cubicBezTo>
                  <a:pt x="18073" y="3262"/>
                  <a:pt x="18470" y="3640"/>
                  <a:pt x="18398" y="3890"/>
                </a:cubicBezTo>
                <a:cubicBezTo>
                  <a:pt x="18396" y="3890"/>
                  <a:pt x="18395" y="3890"/>
                  <a:pt x="18394" y="3890"/>
                </a:cubicBezTo>
                <a:cubicBezTo>
                  <a:pt x="18394" y="3918"/>
                  <a:pt x="18344" y="4123"/>
                  <a:pt x="18334" y="4162"/>
                </a:cubicBezTo>
                <a:cubicBezTo>
                  <a:pt x="18324" y="4199"/>
                  <a:pt x="18314" y="4225"/>
                  <a:pt x="18278" y="4234"/>
                </a:cubicBezTo>
                <a:cubicBezTo>
                  <a:pt x="18278" y="4249"/>
                  <a:pt x="18127" y="4200"/>
                  <a:pt x="18102" y="4198"/>
                </a:cubicBezTo>
                <a:cubicBezTo>
                  <a:pt x="18043" y="4128"/>
                  <a:pt x="18074" y="3975"/>
                  <a:pt x="18042" y="3978"/>
                </a:cubicBezTo>
                <a:cubicBezTo>
                  <a:pt x="17998" y="3983"/>
                  <a:pt x="17964" y="4050"/>
                  <a:pt x="17958" y="4050"/>
                </a:cubicBezTo>
                <a:cubicBezTo>
                  <a:pt x="17949" y="4119"/>
                  <a:pt x="17886" y="4334"/>
                  <a:pt x="17814" y="4370"/>
                </a:cubicBezTo>
                <a:cubicBezTo>
                  <a:pt x="17772" y="4422"/>
                  <a:pt x="17676" y="4430"/>
                  <a:pt x="17614" y="4430"/>
                </a:cubicBezTo>
                <a:cubicBezTo>
                  <a:pt x="17614" y="4431"/>
                  <a:pt x="17614" y="4433"/>
                  <a:pt x="17614" y="4434"/>
                </a:cubicBezTo>
                <a:cubicBezTo>
                  <a:pt x="17593" y="4445"/>
                  <a:pt x="17594" y="4443"/>
                  <a:pt x="17594" y="4474"/>
                </a:cubicBezTo>
                <a:cubicBezTo>
                  <a:pt x="17660" y="4514"/>
                  <a:pt x="17697" y="4587"/>
                  <a:pt x="17694" y="4638"/>
                </a:cubicBezTo>
                <a:cubicBezTo>
                  <a:pt x="17712" y="4729"/>
                  <a:pt x="17587" y="4808"/>
                  <a:pt x="17558" y="4790"/>
                </a:cubicBezTo>
                <a:cubicBezTo>
                  <a:pt x="17423" y="4790"/>
                  <a:pt x="17325" y="4718"/>
                  <a:pt x="17206" y="4718"/>
                </a:cubicBezTo>
                <a:cubicBezTo>
                  <a:pt x="17206" y="4719"/>
                  <a:pt x="17206" y="4721"/>
                  <a:pt x="17206" y="4722"/>
                </a:cubicBezTo>
                <a:cubicBezTo>
                  <a:pt x="17155" y="4736"/>
                  <a:pt x="17143" y="4906"/>
                  <a:pt x="17106" y="4906"/>
                </a:cubicBezTo>
                <a:cubicBezTo>
                  <a:pt x="17073" y="5035"/>
                  <a:pt x="16957" y="5115"/>
                  <a:pt x="16886" y="5222"/>
                </a:cubicBezTo>
                <a:cubicBezTo>
                  <a:pt x="16883" y="5222"/>
                  <a:pt x="16880" y="5222"/>
                  <a:pt x="16878" y="5222"/>
                </a:cubicBezTo>
                <a:cubicBezTo>
                  <a:pt x="16876" y="5225"/>
                  <a:pt x="16875" y="5227"/>
                  <a:pt x="16874" y="5230"/>
                </a:cubicBezTo>
                <a:cubicBezTo>
                  <a:pt x="16788" y="5258"/>
                  <a:pt x="16727" y="5335"/>
                  <a:pt x="16662" y="5390"/>
                </a:cubicBezTo>
                <a:cubicBezTo>
                  <a:pt x="16662" y="5457"/>
                  <a:pt x="16609" y="5541"/>
                  <a:pt x="16602" y="5618"/>
                </a:cubicBezTo>
                <a:cubicBezTo>
                  <a:pt x="16389" y="5795"/>
                  <a:pt x="16121" y="5703"/>
                  <a:pt x="15966" y="6058"/>
                </a:cubicBezTo>
                <a:cubicBezTo>
                  <a:pt x="15961" y="6135"/>
                  <a:pt x="15866" y="6285"/>
                  <a:pt x="15866" y="6286"/>
                </a:cubicBezTo>
                <a:cubicBezTo>
                  <a:pt x="15783" y="6289"/>
                  <a:pt x="15699" y="6296"/>
                  <a:pt x="15618" y="6298"/>
                </a:cubicBezTo>
                <a:cubicBezTo>
                  <a:pt x="15611" y="6222"/>
                  <a:pt x="15672" y="6086"/>
                  <a:pt x="15762" y="6086"/>
                </a:cubicBezTo>
                <a:cubicBezTo>
                  <a:pt x="15762" y="6049"/>
                  <a:pt x="15606" y="5854"/>
                  <a:pt x="15678" y="5854"/>
                </a:cubicBezTo>
                <a:cubicBezTo>
                  <a:pt x="15679" y="5845"/>
                  <a:pt x="15680" y="5835"/>
                  <a:pt x="15682" y="5826"/>
                </a:cubicBezTo>
                <a:cubicBezTo>
                  <a:pt x="15683" y="5826"/>
                  <a:pt x="15684" y="5826"/>
                  <a:pt x="15686" y="5826"/>
                </a:cubicBezTo>
                <a:cubicBezTo>
                  <a:pt x="15686" y="5698"/>
                  <a:pt x="15857" y="5655"/>
                  <a:pt x="15810" y="5478"/>
                </a:cubicBezTo>
                <a:cubicBezTo>
                  <a:pt x="15784" y="5375"/>
                  <a:pt x="15669" y="5339"/>
                  <a:pt x="15582" y="5374"/>
                </a:cubicBezTo>
                <a:cubicBezTo>
                  <a:pt x="15582" y="5378"/>
                  <a:pt x="14918" y="6182"/>
                  <a:pt x="14918" y="6182"/>
                </a:cubicBezTo>
                <a:cubicBezTo>
                  <a:pt x="14887" y="6228"/>
                  <a:pt x="14635" y="6274"/>
                  <a:pt x="14574" y="6290"/>
                </a:cubicBezTo>
                <a:cubicBezTo>
                  <a:pt x="14493" y="6359"/>
                  <a:pt x="14443" y="6533"/>
                  <a:pt x="14566" y="6594"/>
                </a:cubicBezTo>
                <a:cubicBezTo>
                  <a:pt x="14583" y="6665"/>
                  <a:pt x="14622" y="6697"/>
                  <a:pt x="14622" y="6770"/>
                </a:cubicBezTo>
                <a:cubicBezTo>
                  <a:pt x="14650" y="6785"/>
                  <a:pt x="14851" y="6680"/>
                  <a:pt x="14954" y="6722"/>
                </a:cubicBezTo>
                <a:cubicBezTo>
                  <a:pt x="14981" y="6787"/>
                  <a:pt x="15006" y="6852"/>
                  <a:pt x="15006" y="6926"/>
                </a:cubicBezTo>
                <a:cubicBezTo>
                  <a:pt x="15007" y="6926"/>
                  <a:pt x="15008" y="6926"/>
                  <a:pt x="15010" y="6926"/>
                </a:cubicBezTo>
                <a:cubicBezTo>
                  <a:pt x="15027" y="6962"/>
                  <a:pt x="15133" y="7072"/>
                  <a:pt x="15174" y="7078"/>
                </a:cubicBezTo>
                <a:cubicBezTo>
                  <a:pt x="15174" y="7079"/>
                  <a:pt x="15174" y="7081"/>
                  <a:pt x="15174" y="7082"/>
                </a:cubicBezTo>
                <a:cubicBezTo>
                  <a:pt x="15179" y="7082"/>
                  <a:pt x="15172" y="7079"/>
                  <a:pt x="15178" y="7078"/>
                </a:cubicBezTo>
                <a:cubicBezTo>
                  <a:pt x="15331" y="7078"/>
                  <a:pt x="15331" y="6718"/>
                  <a:pt x="15626" y="6718"/>
                </a:cubicBezTo>
                <a:cubicBezTo>
                  <a:pt x="15752" y="6682"/>
                  <a:pt x="15863" y="6816"/>
                  <a:pt x="16010" y="6774"/>
                </a:cubicBezTo>
                <a:cubicBezTo>
                  <a:pt x="16098" y="6749"/>
                  <a:pt x="16153" y="6778"/>
                  <a:pt x="16218" y="6810"/>
                </a:cubicBezTo>
                <a:cubicBezTo>
                  <a:pt x="16218" y="6833"/>
                  <a:pt x="16235" y="6998"/>
                  <a:pt x="16174" y="6998"/>
                </a:cubicBezTo>
                <a:cubicBezTo>
                  <a:pt x="16158" y="7021"/>
                  <a:pt x="15844" y="7157"/>
                  <a:pt x="15838" y="7154"/>
                </a:cubicBezTo>
                <a:cubicBezTo>
                  <a:pt x="15865" y="7200"/>
                  <a:pt x="15563" y="7507"/>
                  <a:pt x="15522" y="7478"/>
                </a:cubicBezTo>
                <a:cubicBezTo>
                  <a:pt x="15511" y="7512"/>
                  <a:pt x="15410" y="7659"/>
                  <a:pt x="15410" y="7662"/>
                </a:cubicBezTo>
                <a:cubicBezTo>
                  <a:pt x="15395" y="7673"/>
                  <a:pt x="15366" y="7716"/>
                  <a:pt x="15366" y="7730"/>
                </a:cubicBezTo>
                <a:cubicBezTo>
                  <a:pt x="15364" y="7730"/>
                  <a:pt x="15363" y="7730"/>
                  <a:pt x="15362" y="7730"/>
                </a:cubicBezTo>
                <a:cubicBezTo>
                  <a:pt x="15347" y="7768"/>
                  <a:pt x="15310" y="8008"/>
                  <a:pt x="15310" y="8014"/>
                </a:cubicBezTo>
                <a:cubicBezTo>
                  <a:pt x="15318" y="8021"/>
                  <a:pt x="15313" y="8023"/>
                  <a:pt x="15318" y="8030"/>
                </a:cubicBezTo>
                <a:cubicBezTo>
                  <a:pt x="15322" y="8033"/>
                  <a:pt x="15326" y="8035"/>
                  <a:pt x="15330" y="8038"/>
                </a:cubicBezTo>
                <a:cubicBezTo>
                  <a:pt x="15330" y="8059"/>
                  <a:pt x="15374" y="8071"/>
                  <a:pt x="15374" y="8082"/>
                </a:cubicBezTo>
                <a:cubicBezTo>
                  <a:pt x="15817" y="8142"/>
                  <a:pt x="15834" y="8814"/>
                  <a:pt x="15994" y="8894"/>
                </a:cubicBezTo>
                <a:cubicBezTo>
                  <a:pt x="15994" y="8903"/>
                  <a:pt x="15998" y="8904"/>
                  <a:pt x="16002" y="8914"/>
                </a:cubicBezTo>
                <a:cubicBezTo>
                  <a:pt x="16113" y="9011"/>
                  <a:pt x="16251" y="9067"/>
                  <a:pt x="16378" y="9162"/>
                </a:cubicBezTo>
                <a:cubicBezTo>
                  <a:pt x="16378" y="9165"/>
                  <a:pt x="16378" y="9167"/>
                  <a:pt x="16378" y="9170"/>
                </a:cubicBezTo>
                <a:cubicBezTo>
                  <a:pt x="16531" y="9247"/>
                  <a:pt x="16224" y="9255"/>
                  <a:pt x="16218" y="9306"/>
                </a:cubicBezTo>
                <a:cubicBezTo>
                  <a:pt x="16311" y="9360"/>
                  <a:pt x="16417" y="9412"/>
                  <a:pt x="16470" y="9566"/>
                </a:cubicBezTo>
                <a:cubicBezTo>
                  <a:pt x="16468" y="9566"/>
                  <a:pt x="16467" y="9566"/>
                  <a:pt x="16466" y="9566"/>
                </a:cubicBezTo>
                <a:cubicBezTo>
                  <a:pt x="16466" y="9740"/>
                  <a:pt x="16083" y="9894"/>
                  <a:pt x="15998" y="9990"/>
                </a:cubicBezTo>
                <a:cubicBezTo>
                  <a:pt x="15996" y="9990"/>
                  <a:pt x="15995" y="9990"/>
                  <a:pt x="15994" y="9990"/>
                </a:cubicBezTo>
                <a:cubicBezTo>
                  <a:pt x="15994" y="9994"/>
                  <a:pt x="15994" y="9998"/>
                  <a:pt x="15994" y="10002"/>
                </a:cubicBezTo>
                <a:cubicBezTo>
                  <a:pt x="16026" y="10014"/>
                  <a:pt x="16094" y="10010"/>
                  <a:pt x="16130" y="10010"/>
                </a:cubicBezTo>
                <a:cubicBezTo>
                  <a:pt x="16225" y="9831"/>
                  <a:pt x="16503" y="9967"/>
                  <a:pt x="16634" y="10018"/>
                </a:cubicBezTo>
                <a:cubicBezTo>
                  <a:pt x="16631" y="10026"/>
                  <a:pt x="16634" y="10021"/>
                  <a:pt x="16630" y="10026"/>
                </a:cubicBezTo>
                <a:cubicBezTo>
                  <a:pt x="16604" y="10122"/>
                  <a:pt x="16434" y="10171"/>
                  <a:pt x="16434" y="10250"/>
                </a:cubicBezTo>
                <a:cubicBezTo>
                  <a:pt x="16466" y="10250"/>
                  <a:pt x="16559" y="10146"/>
                  <a:pt x="16590" y="10198"/>
                </a:cubicBezTo>
                <a:cubicBezTo>
                  <a:pt x="16590" y="10230"/>
                  <a:pt x="16624" y="10311"/>
                  <a:pt x="16594" y="10342"/>
                </a:cubicBezTo>
                <a:cubicBezTo>
                  <a:pt x="16549" y="10395"/>
                  <a:pt x="16505" y="10351"/>
                  <a:pt x="16466" y="10386"/>
                </a:cubicBezTo>
                <a:cubicBezTo>
                  <a:pt x="16464" y="10386"/>
                  <a:pt x="16463" y="10386"/>
                  <a:pt x="16462" y="10386"/>
                </a:cubicBezTo>
                <a:cubicBezTo>
                  <a:pt x="16462" y="10592"/>
                  <a:pt x="16698" y="10878"/>
                  <a:pt x="16354" y="10878"/>
                </a:cubicBezTo>
                <a:cubicBezTo>
                  <a:pt x="16251" y="11056"/>
                  <a:pt x="16226" y="11080"/>
                  <a:pt x="16218" y="11318"/>
                </a:cubicBezTo>
                <a:cubicBezTo>
                  <a:pt x="16124" y="11380"/>
                  <a:pt x="16139" y="11524"/>
                  <a:pt x="16058" y="11594"/>
                </a:cubicBezTo>
                <a:cubicBezTo>
                  <a:pt x="16012" y="11593"/>
                  <a:pt x="15931" y="11589"/>
                  <a:pt x="15918" y="11618"/>
                </a:cubicBezTo>
                <a:cubicBezTo>
                  <a:pt x="15918" y="11672"/>
                  <a:pt x="16014" y="11708"/>
                  <a:pt x="16058" y="11718"/>
                </a:cubicBezTo>
                <a:cubicBezTo>
                  <a:pt x="16047" y="11805"/>
                  <a:pt x="15916" y="11767"/>
                  <a:pt x="15954" y="11886"/>
                </a:cubicBezTo>
                <a:cubicBezTo>
                  <a:pt x="15961" y="11987"/>
                  <a:pt x="15986" y="12046"/>
                  <a:pt x="15962" y="12142"/>
                </a:cubicBezTo>
                <a:cubicBezTo>
                  <a:pt x="15770" y="12156"/>
                  <a:pt x="15906" y="12316"/>
                  <a:pt x="15758" y="12390"/>
                </a:cubicBezTo>
                <a:cubicBezTo>
                  <a:pt x="15715" y="12517"/>
                  <a:pt x="15522" y="12514"/>
                  <a:pt x="15510" y="12558"/>
                </a:cubicBezTo>
                <a:cubicBezTo>
                  <a:pt x="15469" y="12602"/>
                  <a:pt x="15272" y="12990"/>
                  <a:pt x="15194" y="12990"/>
                </a:cubicBezTo>
                <a:cubicBezTo>
                  <a:pt x="15192" y="12993"/>
                  <a:pt x="15191" y="12995"/>
                  <a:pt x="15190" y="12998"/>
                </a:cubicBezTo>
                <a:cubicBezTo>
                  <a:pt x="15097" y="13029"/>
                  <a:pt x="14894" y="13064"/>
                  <a:pt x="14894" y="13174"/>
                </a:cubicBezTo>
                <a:cubicBezTo>
                  <a:pt x="14885" y="13203"/>
                  <a:pt x="14900" y="13219"/>
                  <a:pt x="14902" y="13250"/>
                </a:cubicBezTo>
                <a:cubicBezTo>
                  <a:pt x="14708" y="13360"/>
                  <a:pt x="14456" y="13618"/>
                  <a:pt x="14202" y="13538"/>
                </a:cubicBezTo>
                <a:cubicBezTo>
                  <a:pt x="14098" y="13505"/>
                  <a:pt x="14084" y="13730"/>
                  <a:pt x="13986" y="13730"/>
                </a:cubicBezTo>
                <a:cubicBezTo>
                  <a:pt x="13930" y="13781"/>
                  <a:pt x="13790" y="13635"/>
                  <a:pt x="13790" y="13590"/>
                </a:cubicBezTo>
                <a:cubicBezTo>
                  <a:pt x="13710" y="13537"/>
                  <a:pt x="13707" y="13632"/>
                  <a:pt x="13694" y="13658"/>
                </a:cubicBezTo>
                <a:cubicBezTo>
                  <a:pt x="13651" y="13828"/>
                  <a:pt x="13373" y="14006"/>
                  <a:pt x="13202" y="14006"/>
                </a:cubicBezTo>
                <a:cubicBezTo>
                  <a:pt x="13087" y="14041"/>
                  <a:pt x="12523" y="14099"/>
                  <a:pt x="12502" y="14206"/>
                </a:cubicBezTo>
                <a:cubicBezTo>
                  <a:pt x="12500" y="14206"/>
                  <a:pt x="12499" y="14206"/>
                  <a:pt x="12498" y="14206"/>
                </a:cubicBezTo>
                <a:cubicBezTo>
                  <a:pt x="12498" y="14255"/>
                  <a:pt x="12463" y="14362"/>
                  <a:pt x="12402" y="14362"/>
                </a:cubicBezTo>
                <a:cubicBezTo>
                  <a:pt x="12349" y="14425"/>
                  <a:pt x="12381" y="14400"/>
                  <a:pt x="12398" y="14466"/>
                </a:cubicBezTo>
                <a:cubicBezTo>
                  <a:pt x="12431" y="14465"/>
                  <a:pt x="12457" y="14469"/>
                  <a:pt x="12482" y="14474"/>
                </a:cubicBezTo>
                <a:cubicBezTo>
                  <a:pt x="12499" y="14504"/>
                  <a:pt x="12495" y="14587"/>
                  <a:pt x="12490" y="14622"/>
                </a:cubicBezTo>
                <a:cubicBezTo>
                  <a:pt x="12412" y="14665"/>
                  <a:pt x="12381" y="14661"/>
                  <a:pt x="12290" y="14658"/>
                </a:cubicBezTo>
                <a:cubicBezTo>
                  <a:pt x="12290" y="14657"/>
                  <a:pt x="12290" y="14655"/>
                  <a:pt x="12290" y="14654"/>
                </a:cubicBezTo>
                <a:cubicBezTo>
                  <a:pt x="12251" y="14646"/>
                  <a:pt x="12180" y="14480"/>
                  <a:pt x="12146" y="14438"/>
                </a:cubicBezTo>
                <a:cubicBezTo>
                  <a:pt x="12015" y="14373"/>
                  <a:pt x="12146" y="14240"/>
                  <a:pt x="12154" y="14166"/>
                </a:cubicBezTo>
                <a:cubicBezTo>
                  <a:pt x="12147" y="14163"/>
                  <a:pt x="12141" y="14162"/>
                  <a:pt x="12130" y="14162"/>
                </a:cubicBezTo>
                <a:cubicBezTo>
                  <a:pt x="12130" y="14163"/>
                  <a:pt x="12130" y="14165"/>
                  <a:pt x="12130" y="14166"/>
                </a:cubicBezTo>
                <a:cubicBezTo>
                  <a:pt x="12048" y="14188"/>
                  <a:pt x="11987" y="14231"/>
                  <a:pt x="11906" y="14238"/>
                </a:cubicBezTo>
                <a:cubicBezTo>
                  <a:pt x="11906" y="14237"/>
                  <a:pt x="11906" y="14235"/>
                  <a:pt x="11906" y="14234"/>
                </a:cubicBezTo>
                <a:cubicBezTo>
                  <a:pt x="11892" y="14230"/>
                  <a:pt x="11716" y="13968"/>
                  <a:pt x="11710" y="14102"/>
                </a:cubicBezTo>
                <a:cubicBezTo>
                  <a:pt x="11752" y="14123"/>
                  <a:pt x="11764" y="14162"/>
                  <a:pt x="11710" y="14170"/>
                </a:cubicBezTo>
                <a:cubicBezTo>
                  <a:pt x="11710" y="14195"/>
                  <a:pt x="11404" y="14160"/>
                  <a:pt x="11378" y="14158"/>
                </a:cubicBezTo>
                <a:cubicBezTo>
                  <a:pt x="11275" y="14158"/>
                  <a:pt x="10897" y="14054"/>
                  <a:pt x="10930" y="13890"/>
                </a:cubicBezTo>
                <a:cubicBezTo>
                  <a:pt x="10928" y="13890"/>
                  <a:pt x="10927" y="13890"/>
                  <a:pt x="10926" y="13890"/>
                </a:cubicBezTo>
                <a:cubicBezTo>
                  <a:pt x="10910" y="13840"/>
                  <a:pt x="10957" y="13724"/>
                  <a:pt x="10958" y="13670"/>
                </a:cubicBezTo>
                <a:cubicBezTo>
                  <a:pt x="10947" y="13661"/>
                  <a:pt x="10936" y="13651"/>
                  <a:pt x="10926" y="13642"/>
                </a:cubicBezTo>
                <a:cubicBezTo>
                  <a:pt x="10891" y="13639"/>
                  <a:pt x="10526" y="13571"/>
                  <a:pt x="10526" y="13570"/>
                </a:cubicBezTo>
                <a:cubicBezTo>
                  <a:pt x="10466" y="13555"/>
                  <a:pt x="10480" y="13485"/>
                  <a:pt x="10446" y="13474"/>
                </a:cubicBezTo>
                <a:cubicBezTo>
                  <a:pt x="10427" y="13458"/>
                  <a:pt x="10352" y="13479"/>
                  <a:pt x="10342" y="13486"/>
                </a:cubicBezTo>
                <a:cubicBezTo>
                  <a:pt x="10312" y="13531"/>
                  <a:pt x="10191" y="13682"/>
                  <a:pt x="10126" y="13682"/>
                </a:cubicBezTo>
                <a:cubicBezTo>
                  <a:pt x="10126" y="13683"/>
                  <a:pt x="10126" y="13685"/>
                  <a:pt x="10126" y="13686"/>
                </a:cubicBezTo>
                <a:cubicBezTo>
                  <a:pt x="10067" y="13690"/>
                  <a:pt x="10021" y="13681"/>
                  <a:pt x="9974" y="13722"/>
                </a:cubicBezTo>
                <a:cubicBezTo>
                  <a:pt x="9974" y="13828"/>
                  <a:pt x="9832" y="13786"/>
                  <a:pt x="9786" y="13786"/>
                </a:cubicBezTo>
                <a:cubicBezTo>
                  <a:pt x="9768" y="13765"/>
                  <a:pt x="9727" y="13741"/>
                  <a:pt x="9718" y="13722"/>
                </a:cubicBezTo>
                <a:cubicBezTo>
                  <a:pt x="9700" y="13722"/>
                  <a:pt x="9562" y="13762"/>
                  <a:pt x="9562" y="13766"/>
                </a:cubicBezTo>
                <a:cubicBezTo>
                  <a:pt x="9461" y="13796"/>
                  <a:pt x="9391" y="13702"/>
                  <a:pt x="9302" y="13702"/>
                </a:cubicBezTo>
                <a:cubicBezTo>
                  <a:pt x="9286" y="13722"/>
                  <a:pt x="9218" y="13797"/>
                  <a:pt x="9202" y="13798"/>
                </a:cubicBezTo>
                <a:cubicBezTo>
                  <a:pt x="9171" y="13824"/>
                  <a:pt x="9022" y="13762"/>
                  <a:pt x="8994" y="13786"/>
                </a:cubicBezTo>
                <a:cubicBezTo>
                  <a:pt x="8952" y="13795"/>
                  <a:pt x="8960" y="13840"/>
                  <a:pt x="8962" y="13890"/>
                </a:cubicBezTo>
                <a:cubicBezTo>
                  <a:pt x="9006" y="13929"/>
                  <a:pt x="9016" y="14071"/>
                  <a:pt x="9014" y="14122"/>
                </a:cubicBezTo>
                <a:cubicBezTo>
                  <a:pt x="9055" y="14122"/>
                  <a:pt x="9052" y="14326"/>
                  <a:pt x="9042" y="14354"/>
                </a:cubicBezTo>
                <a:cubicBezTo>
                  <a:pt x="9028" y="14420"/>
                  <a:pt x="8974" y="14399"/>
                  <a:pt x="8922" y="14390"/>
                </a:cubicBezTo>
                <a:cubicBezTo>
                  <a:pt x="8922" y="14389"/>
                  <a:pt x="8922" y="14387"/>
                  <a:pt x="8922" y="14386"/>
                </a:cubicBezTo>
                <a:cubicBezTo>
                  <a:pt x="8813" y="14364"/>
                  <a:pt x="8754" y="14249"/>
                  <a:pt x="8754" y="14146"/>
                </a:cubicBezTo>
                <a:cubicBezTo>
                  <a:pt x="8754" y="14074"/>
                  <a:pt x="8746" y="14112"/>
                  <a:pt x="8710" y="14058"/>
                </a:cubicBezTo>
                <a:cubicBezTo>
                  <a:pt x="8598" y="14058"/>
                  <a:pt x="8601" y="14170"/>
                  <a:pt x="8530" y="14170"/>
                </a:cubicBezTo>
                <a:cubicBezTo>
                  <a:pt x="8530" y="14171"/>
                  <a:pt x="8530" y="14173"/>
                  <a:pt x="8530" y="14174"/>
                </a:cubicBezTo>
                <a:cubicBezTo>
                  <a:pt x="8477" y="14170"/>
                  <a:pt x="8469" y="14150"/>
                  <a:pt x="8422" y="14146"/>
                </a:cubicBezTo>
                <a:cubicBezTo>
                  <a:pt x="8404" y="14064"/>
                  <a:pt x="8214" y="13915"/>
                  <a:pt x="8214" y="13910"/>
                </a:cubicBezTo>
                <a:cubicBezTo>
                  <a:pt x="8183" y="13899"/>
                  <a:pt x="8106" y="13928"/>
                  <a:pt x="8086" y="13910"/>
                </a:cubicBezTo>
                <a:cubicBezTo>
                  <a:pt x="8062" y="13904"/>
                  <a:pt x="8029" y="13859"/>
                  <a:pt x="8022" y="13838"/>
                </a:cubicBezTo>
                <a:cubicBezTo>
                  <a:pt x="8020" y="13838"/>
                  <a:pt x="8019" y="13838"/>
                  <a:pt x="8018" y="13838"/>
                </a:cubicBezTo>
                <a:cubicBezTo>
                  <a:pt x="8001" y="13738"/>
                  <a:pt x="8039" y="13565"/>
                  <a:pt x="8006" y="13482"/>
                </a:cubicBezTo>
                <a:cubicBezTo>
                  <a:pt x="7955" y="13465"/>
                  <a:pt x="7922" y="13465"/>
                  <a:pt x="7886" y="13422"/>
                </a:cubicBezTo>
                <a:cubicBezTo>
                  <a:pt x="7821" y="13379"/>
                  <a:pt x="7798" y="13144"/>
                  <a:pt x="7730" y="13058"/>
                </a:cubicBezTo>
                <a:cubicBezTo>
                  <a:pt x="7618" y="12983"/>
                  <a:pt x="7562" y="13122"/>
                  <a:pt x="7474" y="13122"/>
                </a:cubicBezTo>
                <a:cubicBezTo>
                  <a:pt x="7474" y="13123"/>
                  <a:pt x="7474" y="13125"/>
                  <a:pt x="7474" y="13126"/>
                </a:cubicBezTo>
                <a:cubicBezTo>
                  <a:pt x="7350" y="13093"/>
                  <a:pt x="7401" y="13026"/>
                  <a:pt x="7378" y="12910"/>
                </a:cubicBezTo>
                <a:cubicBezTo>
                  <a:pt x="7339" y="12773"/>
                  <a:pt x="7407" y="12683"/>
                  <a:pt x="7438" y="12562"/>
                </a:cubicBezTo>
                <a:cubicBezTo>
                  <a:pt x="7440" y="12561"/>
                  <a:pt x="7443" y="12559"/>
                  <a:pt x="7446" y="12558"/>
                </a:cubicBezTo>
                <a:cubicBezTo>
                  <a:pt x="7446" y="12483"/>
                  <a:pt x="7660" y="12388"/>
                  <a:pt x="7714" y="12330"/>
                </a:cubicBezTo>
                <a:cubicBezTo>
                  <a:pt x="7732" y="12325"/>
                  <a:pt x="7734" y="12321"/>
                  <a:pt x="7746" y="12306"/>
                </a:cubicBezTo>
                <a:cubicBezTo>
                  <a:pt x="7776" y="12291"/>
                  <a:pt x="7912" y="11690"/>
                  <a:pt x="7838" y="11606"/>
                </a:cubicBezTo>
                <a:cubicBezTo>
                  <a:pt x="7838" y="11564"/>
                  <a:pt x="7686" y="11509"/>
                  <a:pt x="7686" y="11466"/>
                </a:cubicBezTo>
                <a:cubicBezTo>
                  <a:pt x="7673" y="11457"/>
                  <a:pt x="7660" y="11418"/>
                  <a:pt x="7658" y="11418"/>
                </a:cubicBezTo>
                <a:cubicBezTo>
                  <a:pt x="7658" y="11298"/>
                  <a:pt x="7614" y="11255"/>
                  <a:pt x="7546" y="11170"/>
                </a:cubicBezTo>
                <a:cubicBezTo>
                  <a:pt x="7502" y="11159"/>
                  <a:pt x="7450" y="11139"/>
                  <a:pt x="7418" y="11178"/>
                </a:cubicBezTo>
                <a:cubicBezTo>
                  <a:pt x="7343" y="11215"/>
                  <a:pt x="7420" y="11410"/>
                  <a:pt x="7306" y="11426"/>
                </a:cubicBezTo>
                <a:cubicBezTo>
                  <a:pt x="7230" y="11450"/>
                  <a:pt x="7145" y="11308"/>
                  <a:pt x="7074" y="11258"/>
                </a:cubicBezTo>
                <a:cubicBezTo>
                  <a:pt x="7005" y="11258"/>
                  <a:pt x="6867" y="11152"/>
                  <a:pt x="6790" y="11130"/>
                </a:cubicBezTo>
                <a:cubicBezTo>
                  <a:pt x="6790" y="11131"/>
                  <a:pt x="6790" y="11133"/>
                  <a:pt x="6790" y="11134"/>
                </a:cubicBezTo>
                <a:cubicBezTo>
                  <a:pt x="6721" y="11147"/>
                  <a:pt x="6621" y="11246"/>
                  <a:pt x="6574" y="11302"/>
                </a:cubicBezTo>
                <a:cubicBezTo>
                  <a:pt x="6374" y="11323"/>
                  <a:pt x="6199" y="11568"/>
                  <a:pt x="6014" y="11630"/>
                </a:cubicBezTo>
                <a:cubicBezTo>
                  <a:pt x="5938" y="11670"/>
                  <a:pt x="5429" y="11773"/>
                  <a:pt x="5331" y="11630"/>
                </a:cubicBezTo>
                <a:cubicBezTo>
                  <a:pt x="5290" y="11590"/>
                  <a:pt x="5338" y="11441"/>
                  <a:pt x="5342" y="11386"/>
                </a:cubicBezTo>
                <a:cubicBezTo>
                  <a:pt x="5274" y="11341"/>
                  <a:pt x="5233" y="11321"/>
                  <a:pt x="5234" y="11226"/>
                </a:cubicBezTo>
                <a:cubicBezTo>
                  <a:pt x="5208" y="11212"/>
                  <a:pt x="5050" y="11179"/>
                  <a:pt x="5050" y="11178"/>
                </a:cubicBezTo>
                <a:cubicBezTo>
                  <a:pt x="4915" y="11144"/>
                  <a:pt x="4824" y="10946"/>
                  <a:pt x="4650" y="10946"/>
                </a:cubicBezTo>
                <a:cubicBezTo>
                  <a:pt x="4650" y="10945"/>
                  <a:pt x="4382" y="11034"/>
                  <a:pt x="4350" y="11090"/>
                </a:cubicBezTo>
                <a:cubicBezTo>
                  <a:pt x="4350" y="11142"/>
                  <a:pt x="4367" y="11229"/>
                  <a:pt x="4338" y="11274"/>
                </a:cubicBezTo>
                <a:cubicBezTo>
                  <a:pt x="4251" y="11317"/>
                  <a:pt x="4250" y="11319"/>
                  <a:pt x="4150" y="11286"/>
                </a:cubicBezTo>
                <a:cubicBezTo>
                  <a:pt x="4089" y="11166"/>
                  <a:pt x="4151" y="11079"/>
                  <a:pt x="4154" y="10962"/>
                </a:cubicBezTo>
                <a:cubicBezTo>
                  <a:pt x="4093" y="10921"/>
                  <a:pt x="3964" y="10920"/>
                  <a:pt x="3898" y="10946"/>
                </a:cubicBezTo>
                <a:cubicBezTo>
                  <a:pt x="3830" y="10960"/>
                  <a:pt x="3768" y="11048"/>
                  <a:pt x="3690" y="11026"/>
                </a:cubicBezTo>
                <a:cubicBezTo>
                  <a:pt x="3604" y="11000"/>
                  <a:pt x="3558" y="10926"/>
                  <a:pt x="3502" y="10858"/>
                </a:cubicBezTo>
                <a:cubicBezTo>
                  <a:pt x="3384" y="10834"/>
                  <a:pt x="3288" y="10840"/>
                  <a:pt x="3170" y="10838"/>
                </a:cubicBezTo>
                <a:cubicBezTo>
                  <a:pt x="3078" y="10755"/>
                  <a:pt x="2997" y="10619"/>
                  <a:pt x="2922" y="10518"/>
                </a:cubicBezTo>
                <a:cubicBezTo>
                  <a:pt x="2857" y="10476"/>
                  <a:pt x="2778" y="10519"/>
                  <a:pt x="2714" y="10434"/>
                </a:cubicBezTo>
                <a:cubicBezTo>
                  <a:pt x="2704" y="10426"/>
                  <a:pt x="2695" y="10418"/>
                  <a:pt x="2686" y="10410"/>
                </a:cubicBezTo>
                <a:cubicBezTo>
                  <a:pt x="2639" y="10348"/>
                  <a:pt x="2595" y="10198"/>
                  <a:pt x="2590" y="10098"/>
                </a:cubicBezTo>
                <a:cubicBezTo>
                  <a:pt x="2540" y="10065"/>
                  <a:pt x="2398" y="10098"/>
                  <a:pt x="2374" y="10050"/>
                </a:cubicBezTo>
                <a:cubicBezTo>
                  <a:pt x="2343" y="10050"/>
                  <a:pt x="2274" y="9915"/>
                  <a:pt x="2274" y="9894"/>
                </a:cubicBezTo>
                <a:cubicBezTo>
                  <a:pt x="2212" y="9848"/>
                  <a:pt x="2103" y="9817"/>
                  <a:pt x="2058" y="9762"/>
                </a:cubicBezTo>
                <a:cubicBezTo>
                  <a:pt x="2055" y="9761"/>
                  <a:pt x="2052" y="9759"/>
                  <a:pt x="2050" y="9758"/>
                </a:cubicBezTo>
                <a:cubicBezTo>
                  <a:pt x="2050" y="9710"/>
                  <a:pt x="1884" y="9515"/>
                  <a:pt x="1882" y="9514"/>
                </a:cubicBezTo>
                <a:cubicBezTo>
                  <a:pt x="1713" y="9542"/>
                  <a:pt x="1515" y="9634"/>
                  <a:pt x="1386" y="9466"/>
                </a:cubicBezTo>
                <a:cubicBezTo>
                  <a:pt x="1347" y="9424"/>
                  <a:pt x="1338" y="9330"/>
                  <a:pt x="1338" y="9254"/>
                </a:cubicBezTo>
                <a:cubicBezTo>
                  <a:pt x="1166" y="9116"/>
                  <a:pt x="1111" y="8946"/>
                  <a:pt x="874" y="8946"/>
                </a:cubicBezTo>
                <a:cubicBezTo>
                  <a:pt x="825" y="8932"/>
                  <a:pt x="837" y="8929"/>
                  <a:pt x="810" y="8906"/>
                </a:cubicBezTo>
                <a:cubicBezTo>
                  <a:pt x="817" y="8823"/>
                  <a:pt x="802" y="8778"/>
                  <a:pt x="862" y="8726"/>
                </a:cubicBezTo>
                <a:cubicBezTo>
                  <a:pt x="862" y="8723"/>
                  <a:pt x="862" y="8721"/>
                  <a:pt x="862" y="8718"/>
                </a:cubicBezTo>
                <a:cubicBezTo>
                  <a:pt x="950" y="8659"/>
                  <a:pt x="894" y="8404"/>
                  <a:pt x="894" y="8322"/>
                </a:cubicBezTo>
                <a:cubicBezTo>
                  <a:pt x="892" y="8322"/>
                  <a:pt x="891" y="8322"/>
                  <a:pt x="890" y="8322"/>
                </a:cubicBezTo>
                <a:cubicBezTo>
                  <a:pt x="890" y="8214"/>
                  <a:pt x="878" y="8264"/>
                  <a:pt x="910" y="8202"/>
                </a:cubicBezTo>
                <a:cubicBezTo>
                  <a:pt x="1002" y="8202"/>
                  <a:pt x="1062" y="8272"/>
                  <a:pt x="1142" y="8274"/>
                </a:cubicBezTo>
                <a:cubicBezTo>
                  <a:pt x="1151" y="8240"/>
                  <a:pt x="1162" y="8261"/>
                  <a:pt x="1162" y="8218"/>
                </a:cubicBezTo>
                <a:cubicBezTo>
                  <a:pt x="1163" y="8218"/>
                  <a:pt x="1164" y="8218"/>
                  <a:pt x="1166" y="8218"/>
                </a:cubicBezTo>
                <a:cubicBezTo>
                  <a:pt x="1166" y="8056"/>
                  <a:pt x="1116" y="7919"/>
                  <a:pt x="1090" y="7762"/>
                </a:cubicBezTo>
                <a:cubicBezTo>
                  <a:pt x="1088" y="7762"/>
                  <a:pt x="1087" y="7762"/>
                  <a:pt x="1086" y="7762"/>
                </a:cubicBezTo>
                <a:cubicBezTo>
                  <a:pt x="1046" y="7640"/>
                  <a:pt x="1182" y="7574"/>
                  <a:pt x="1182" y="7478"/>
                </a:cubicBezTo>
                <a:cubicBezTo>
                  <a:pt x="1172" y="7419"/>
                  <a:pt x="1161" y="7417"/>
                  <a:pt x="1138" y="7398"/>
                </a:cubicBezTo>
                <a:cubicBezTo>
                  <a:pt x="989" y="7368"/>
                  <a:pt x="969" y="7185"/>
                  <a:pt x="1002" y="7070"/>
                </a:cubicBezTo>
                <a:cubicBezTo>
                  <a:pt x="1039" y="6937"/>
                  <a:pt x="620" y="6604"/>
                  <a:pt x="542" y="6674"/>
                </a:cubicBezTo>
                <a:cubicBezTo>
                  <a:pt x="511" y="6672"/>
                  <a:pt x="470" y="6618"/>
                  <a:pt x="474" y="6614"/>
                </a:cubicBezTo>
                <a:cubicBezTo>
                  <a:pt x="474" y="6539"/>
                  <a:pt x="545" y="6334"/>
                  <a:pt x="506" y="6270"/>
                </a:cubicBezTo>
                <a:cubicBezTo>
                  <a:pt x="445" y="6240"/>
                  <a:pt x="253" y="6082"/>
                  <a:pt x="210" y="6030"/>
                </a:cubicBezTo>
                <a:cubicBezTo>
                  <a:pt x="206" y="6027"/>
                  <a:pt x="202" y="6025"/>
                  <a:pt x="198" y="6022"/>
                </a:cubicBezTo>
                <a:cubicBezTo>
                  <a:pt x="122" y="5909"/>
                  <a:pt x="217" y="5802"/>
                  <a:pt x="330" y="5774"/>
                </a:cubicBezTo>
                <a:cubicBezTo>
                  <a:pt x="391" y="5650"/>
                  <a:pt x="362" y="5521"/>
                  <a:pt x="362" y="5390"/>
                </a:cubicBezTo>
                <a:cubicBezTo>
                  <a:pt x="360" y="5390"/>
                  <a:pt x="359" y="5390"/>
                  <a:pt x="358" y="5390"/>
                </a:cubicBezTo>
                <a:cubicBezTo>
                  <a:pt x="358" y="5246"/>
                  <a:pt x="201" y="5340"/>
                  <a:pt x="122" y="5342"/>
                </a:cubicBezTo>
                <a:cubicBezTo>
                  <a:pt x="64" y="5300"/>
                  <a:pt x="0" y="5270"/>
                  <a:pt x="62" y="5134"/>
                </a:cubicBezTo>
                <a:cubicBezTo>
                  <a:pt x="186" y="5107"/>
                  <a:pt x="153" y="4950"/>
                  <a:pt x="94" y="4950"/>
                </a:cubicBezTo>
                <a:cubicBezTo>
                  <a:pt x="77" y="4916"/>
                  <a:pt x="227" y="4832"/>
                  <a:pt x="246" y="4750"/>
                </a:cubicBezTo>
                <a:cubicBezTo>
                  <a:pt x="357" y="4750"/>
                  <a:pt x="701" y="4452"/>
                  <a:pt x="902" y="4518"/>
                </a:cubicBezTo>
                <a:cubicBezTo>
                  <a:pt x="1041" y="4541"/>
                  <a:pt x="931" y="4709"/>
                  <a:pt x="1118" y="4718"/>
                </a:cubicBezTo>
                <a:cubicBezTo>
                  <a:pt x="1388" y="4493"/>
                  <a:pt x="1528" y="4478"/>
                  <a:pt x="1874" y="4478"/>
                </a:cubicBezTo>
                <a:cubicBezTo>
                  <a:pt x="1874" y="4477"/>
                  <a:pt x="1874" y="4475"/>
                  <a:pt x="1874" y="4474"/>
                </a:cubicBezTo>
                <a:cubicBezTo>
                  <a:pt x="1902" y="4464"/>
                  <a:pt x="2242" y="4429"/>
                  <a:pt x="2242" y="4410"/>
                </a:cubicBezTo>
                <a:cubicBezTo>
                  <a:pt x="2353" y="4352"/>
                  <a:pt x="2361" y="4299"/>
                  <a:pt x="2350" y="4234"/>
                </a:cubicBezTo>
                <a:cubicBezTo>
                  <a:pt x="2361" y="4225"/>
                  <a:pt x="2671" y="3846"/>
                  <a:pt x="2674" y="3838"/>
                </a:cubicBezTo>
                <a:cubicBezTo>
                  <a:pt x="2710" y="3675"/>
                  <a:pt x="2718" y="3508"/>
                  <a:pt x="2686" y="3342"/>
                </a:cubicBezTo>
                <a:cubicBezTo>
                  <a:pt x="2687" y="3342"/>
                  <a:pt x="2688" y="3342"/>
                  <a:pt x="2690" y="3342"/>
                </a:cubicBezTo>
                <a:cubicBezTo>
                  <a:pt x="2706" y="3290"/>
                  <a:pt x="2714" y="3219"/>
                  <a:pt x="2670" y="3186"/>
                </a:cubicBezTo>
                <a:cubicBezTo>
                  <a:pt x="2633" y="3134"/>
                  <a:pt x="2658" y="3094"/>
                  <a:pt x="2722" y="3094"/>
                </a:cubicBezTo>
                <a:cubicBezTo>
                  <a:pt x="2974" y="3017"/>
                  <a:pt x="3174" y="3166"/>
                  <a:pt x="3410" y="3166"/>
                </a:cubicBezTo>
                <a:cubicBezTo>
                  <a:pt x="3411" y="3162"/>
                  <a:pt x="3412" y="3158"/>
                  <a:pt x="3414" y="3154"/>
                </a:cubicBezTo>
                <a:cubicBezTo>
                  <a:pt x="3476" y="3081"/>
                  <a:pt x="3345" y="2870"/>
                  <a:pt x="3586" y="2750"/>
                </a:cubicBezTo>
                <a:cubicBezTo>
                  <a:pt x="3621" y="2694"/>
                  <a:pt x="3741" y="2471"/>
                  <a:pt x="3750" y="2438"/>
                </a:cubicBezTo>
                <a:cubicBezTo>
                  <a:pt x="3751" y="2438"/>
                  <a:pt x="3752" y="2438"/>
                  <a:pt x="3754" y="2438"/>
                </a:cubicBezTo>
                <a:cubicBezTo>
                  <a:pt x="3783" y="2394"/>
                  <a:pt x="3838" y="2410"/>
                  <a:pt x="3882" y="2414"/>
                </a:cubicBezTo>
                <a:cubicBezTo>
                  <a:pt x="3882" y="2524"/>
                  <a:pt x="4395" y="2601"/>
                  <a:pt x="4418" y="2598"/>
                </a:cubicBezTo>
                <a:cubicBezTo>
                  <a:pt x="4418" y="2597"/>
                  <a:pt x="4418" y="2595"/>
                  <a:pt x="4418" y="2594"/>
                </a:cubicBezTo>
                <a:cubicBezTo>
                  <a:pt x="4495" y="2589"/>
                  <a:pt x="4512" y="2572"/>
                  <a:pt x="4534" y="2502"/>
                </a:cubicBezTo>
                <a:cubicBezTo>
                  <a:pt x="4535" y="2502"/>
                  <a:pt x="4527" y="2252"/>
                  <a:pt x="4542" y="2218"/>
                </a:cubicBezTo>
                <a:cubicBezTo>
                  <a:pt x="4543" y="2218"/>
                  <a:pt x="4544" y="2218"/>
                  <a:pt x="4546" y="2218"/>
                </a:cubicBezTo>
                <a:cubicBezTo>
                  <a:pt x="4589" y="2046"/>
                  <a:pt x="4839" y="2063"/>
                  <a:pt x="4974" y="2018"/>
                </a:cubicBezTo>
                <a:cubicBezTo>
                  <a:pt x="4974" y="2017"/>
                  <a:pt x="4974" y="2015"/>
                  <a:pt x="4974" y="2014"/>
                </a:cubicBezTo>
                <a:cubicBezTo>
                  <a:pt x="5049" y="1951"/>
                  <a:pt x="5019" y="1822"/>
                  <a:pt x="5178" y="1822"/>
                </a:cubicBezTo>
                <a:cubicBezTo>
                  <a:pt x="5252" y="1798"/>
                  <a:pt x="5366" y="1846"/>
                  <a:pt x="5366" y="1934"/>
                </a:cubicBezTo>
                <a:cubicBezTo>
                  <a:pt x="5367" y="1934"/>
                  <a:pt x="5368" y="1934"/>
                  <a:pt x="5370" y="1934"/>
                </a:cubicBezTo>
                <a:cubicBezTo>
                  <a:pt x="5371" y="1983"/>
                  <a:pt x="5402" y="2050"/>
                  <a:pt x="5402" y="2078"/>
                </a:cubicBezTo>
                <a:cubicBezTo>
                  <a:pt x="5380" y="2141"/>
                  <a:pt x="5684" y="2379"/>
                  <a:pt x="5738" y="2370"/>
                </a:cubicBezTo>
                <a:cubicBezTo>
                  <a:pt x="5784" y="2383"/>
                  <a:pt x="5919" y="2460"/>
                  <a:pt x="5930" y="2494"/>
                </a:cubicBezTo>
                <a:cubicBezTo>
                  <a:pt x="5930" y="2585"/>
                  <a:pt x="5943" y="2772"/>
                  <a:pt x="6010" y="2822"/>
                </a:cubicBezTo>
                <a:cubicBezTo>
                  <a:pt x="6034" y="2944"/>
                  <a:pt x="6133" y="3137"/>
                  <a:pt x="5994" y="3242"/>
                </a:cubicBezTo>
                <a:cubicBezTo>
                  <a:pt x="5994" y="3245"/>
                  <a:pt x="5994" y="3247"/>
                  <a:pt x="5994" y="3250"/>
                </a:cubicBezTo>
                <a:cubicBezTo>
                  <a:pt x="5868" y="3381"/>
                  <a:pt x="5841" y="3480"/>
                  <a:pt x="5962" y="3614"/>
                </a:cubicBezTo>
                <a:cubicBezTo>
                  <a:pt x="6036" y="3668"/>
                  <a:pt x="6177" y="3684"/>
                  <a:pt x="6274" y="3706"/>
                </a:cubicBezTo>
                <a:cubicBezTo>
                  <a:pt x="6333" y="3702"/>
                  <a:pt x="7312" y="4055"/>
                  <a:pt x="7274" y="4298"/>
                </a:cubicBezTo>
                <a:cubicBezTo>
                  <a:pt x="7275" y="4298"/>
                  <a:pt x="7276" y="4298"/>
                  <a:pt x="7278" y="4298"/>
                </a:cubicBezTo>
                <a:cubicBezTo>
                  <a:pt x="7282" y="4387"/>
                  <a:pt x="7316" y="4537"/>
                  <a:pt x="7406" y="4582"/>
                </a:cubicBezTo>
                <a:cubicBezTo>
                  <a:pt x="7407" y="4587"/>
                  <a:pt x="7408" y="4593"/>
                  <a:pt x="7410" y="4598"/>
                </a:cubicBezTo>
                <a:cubicBezTo>
                  <a:pt x="7411" y="4598"/>
                  <a:pt x="7412" y="4598"/>
                  <a:pt x="7414" y="4598"/>
                </a:cubicBezTo>
                <a:cubicBezTo>
                  <a:pt x="7414" y="4602"/>
                  <a:pt x="7408" y="4770"/>
                  <a:pt x="7434" y="4770"/>
                </a:cubicBezTo>
                <a:cubicBezTo>
                  <a:pt x="7434" y="4773"/>
                  <a:pt x="7434" y="4775"/>
                  <a:pt x="7434" y="4778"/>
                </a:cubicBezTo>
                <a:cubicBezTo>
                  <a:pt x="7443" y="4786"/>
                  <a:pt x="7452" y="4794"/>
                  <a:pt x="7462" y="4802"/>
                </a:cubicBezTo>
                <a:cubicBezTo>
                  <a:pt x="7464" y="4806"/>
                  <a:pt x="7467" y="4810"/>
                  <a:pt x="7470" y="4814"/>
                </a:cubicBezTo>
                <a:cubicBezTo>
                  <a:pt x="7578" y="4814"/>
                  <a:pt x="7699" y="4862"/>
                  <a:pt x="7826" y="4862"/>
                </a:cubicBezTo>
                <a:cubicBezTo>
                  <a:pt x="7922" y="4891"/>
                  <a:pt x="8113" y="4966"/>
                  <a:pt x="8194" y="4966"/>
                </a:cubicBezTo>
                <a:cubicBezTo>
                  <a:pt x="8195" y="4969"/>
                  <a:pt x="8196" y="4971"/>
                  <a:pt x="8198" y="4974"/>
                </a:cubicBezTo>
                <a:cubicBezTo>
                  <a:pt x="8432" y="4974"/>
                  <a:pt x="8655" y="4962"/>
                  <a:pt x="8886" y="4962"/>
                </a:cubicBezTo>
                <a:cubicBezTo>
                  <a:pt x="8886" y="4963"/>
                  <a:pt x="8886" y="4965"/>
                  <a:pt x="8886" y="4966"/>
                </a:cubicBezTo>
                <a:cubicBezTo>
                  <a:pt x="9123" y="4996"/>
                  <a:pt x="9247" y="5236"/>
                  <a:pt x="9422" y="5262"/>
                </a:cubicBezTo>
                <a:cubicBezTo>
                  <a:pt x="9501" y="5172"/>
                  <a:pt x="9671" y="5297"/>
                  <a:pt x="9706" y="5346"/>
                </a:cubicBezTo>
                <a:cubicBezTo>
                  <a:pt x="9706" y="5347"/>
                  <a:pt x="9706" y="5349"/>
                  <a:pt x="9706" y="5350"/>
                </a:cubicBezTo>
                <a:cubicBezTo>
                  <a:pt x="9877" y="5350"/>
                  <a:pt x="9918" y="5443"/>
                  <a:pt x="10018" y="5518"/>
                </a:cubicBezTo>
                <a:cubicBezTo>
                  <a:pt x="10039" y="5546"/>
                  <a:pt x="10062" y="5550"/>
                  <a:pt x="10098" y="5550"/>
                </a:cubicBezTo>
                <a:cubicBezTo>
                  <a:pt x="10148" y="5398"/>
                  <a:pt x="11150" y="5185"/>
                  <a:pt x="11150" y="5038"/>
                </a:cubicBezTo>
                <a:cubicBezTo>
                  <a:pt x="11152" y="5038"/>
                  <a:pt x="11155" y="5038"/>
                  <a:pt x="11158" y="5038"/>
                </a:cubicBezTo>
                <a:cubicBezTo>
                  <a:pt x="11158" y="5037"/>
                  <a:pt x="11158" y="5035"/>
                  <a:pt x="11158" y="5034"/>
                </a:cubicBezTo>
                <a:cubicBezTo>
                  <a:pt x="11318" y="4988"/>
                  <a:pt x="11532" y="5124"/>
                  <a:pt x="11726" y="5086"/>
                </a:cubicBezTo>
                <a:cubicBezTo>
                  <a:pt x="11754" y="5001"/>
                  <a:pt x="11935" y="4830"/>
                  <a:pt x="12002" y="4770"/>
                </a:cubicBezTo>
                <a:cubicBezTo>
                  <a:pt x="12079" y="4700"/>
                  <a:pt x="12387" y="4472"/>
                  <a:pt x="12350" y="4430"/>
                </a:cubicBezTo>
                <a:cubicBezTo>
                  <a:pt x="12320" y="4322"/>
                  <a:pt x="12136" y="3848"/>
                  <a:pt x="12422" y="3850"/>
                </a:cubicBezTo>
                <a:cubicBezTo>
                  <a:pt x="12422" y="3851"/>
                  <a:pt x="12422" y="3853"/>
                  <a:pt x="12422" y="3854"/>
                </a:cubicBezTo>
                <a:cubicBezTo>
                  <a:pt x="12425" y="3854"/>
                  <a:pt x="12774" y="4075"/>
                  <a:pt x="12774" y="3990"/>
                </a:cubicBezTo>
                <a:cubicBezTo>
                  <a:pt x="12872" y="3990"/>
                  <a:pt x="13066" y="3751"/>
                  <a:pt x="13090" y="3662"/>
                </a:cubicBezTo>
                <a:cubicBezTo>
                  <a:pt x="13207" y="3639"/>
                  <a:pt x="13415" y="3634"/>
                  <a:pt x="13470" y="3526"/>
                </a:cubicBezTo>
                <a:cubicBezTo>
                  <a:pt x="13546" y="3468"/>
                  <a:pt x="13616" y="3266"/>
                  <a:pt x="13638" y="3266"/>
                </a:cubicBezTo>
                <a:cubicBezTo>
                  <a:pt x="13691" y="3202"/>
                  <a:pt x="13784" y="3181"/>
                  <a:pt x="13862" y="3162"/>
                </a:cubicBezTo>
                <a:cubicBezTo>
                  <a:pt x="13862" y="3161"/>
                  <a:pt x="13862" y="3159"/>
                  <a:pt x="13862" y="3158"/>
                </a:cubicBezTo>
                <a:cubicBezTo>
                  <a:pt x="13866" y="3158"/>
                  <a:pt x="13870" y="3158"/>
                  <a:pt x="13874" y="3158"/>
                </a:cubicBezTo>
                <a:cubicBezTo>
                  <a:pt x="13910" y="3113"/>
                  <a:pt x="14049" y="3002"/>
                  <a:pt x="14094" y="3002"/>
                </a:cubicBezTo>
                <a:cubicBezTo>
                  <a:pt x="14094" y="2981"/>
                  <a:pt x="14485" y="2974"/>
                  <a:pt x="14542" y="2958"/>
                </a:cubicBezTo>
                <a:cubicBezTo>
                  <a:pt x="14542" y="2907"/>
                  <a:pt x="14530" y="2850"/>
                  <a:pt x="14530" y="2814"/>
                </a:cubicBezTo>
                <a:cubicBezTo>
                  <a:pt x="14480" y="2657"/>
                  <a:pt x="14287" y="2560"/>
                  <a:pt x="14134" y="2474"/>
                </a:cubicBezTo>
                <a:cubicBezTo>
                  <a:pt x="14067" y="2472"/>
                  <a:pt x="14043" y="2550"/>
                  <a:pt x="13954" y="2550"/>
                </a:cubicBezTo>
                <a:cubicBezTo>
                  <a:pt x="13914" y="2595"/>
                  <a:pt x="13909" y="2637"/>
                  <a:pt x="13870" y="2686"/>
                </a:cubicBezTo>
                <a:cubicBezTo>
                  <a:pt x="13777" y="2682"/>
                  <a:pt x="13606" y="2604"/>
                  <a:pt x="13546" y="2622"/>
                </a:cubicBezTo>
                <a:cubicBezTo>
                  <a:pt x="13546" y="2623"/>
                  <a:pt x="13546" y="2625"/>
                  <a:pt x="13546" y="2626"/>
                </a:cubicBezTo>
                <a:cubicBezTo>
                  <a:pt x="13454" y="2626"/>
                  <a:pt x="13379" y="2703"/>
                  <a:pt x="13238" y="2698"/>
                </a:cubicBezTo>
                <a:cubicBezTo>
                  <a:pt x="13218" y="2661"/>
                  <a:pt x="13187" y="2639"/>
                  <a:pt x="13186" y="2582"/>
                </a:cubicBezTo>
                <a:cubicBezTo>
                  <a:pt x="13238" y="2522"/>
                  <a:pt x="13328" y="2448"/>
                  <a:pt x="13302" y="2358"/>
                </a:cubicBezTo>
                <a:cubicBezTo>
                  <a:pt x="13302" y="2165"/>
                  <a:pt x="13358" y="2041"/>
                  <a:pt x="13398" y="1842"/>
                </a:cubicBezTo>
                <a:cubicBezTo>
                  <a:pt x="13400" y="1841"/>
                  <a:pt x="13403" y="1839"/>
                  <a:pt x="13406" y="1838"/>
                </a:cubicBezTo>
                <a:cubicBezTo>
                  <a:pt x="13422" y="1813"/>
                  <a:pt x="13449" y="1787"/>
                  <a:pt x="13478" y="1778"/>
                </a:cubicBezTo>
                <a:cubicBezTo>
                  <a:pt x="13672" y="1778"/>
                  <a:pt x="13879" y="1796"/>
                  <a:pt x="14018" y="1638"/>
                </a:cubicBezTo>
                <a:cubicBezTo>
                  <a:pt x="14030" y="1627"/>
                  <a:pt x="14042" y="1617"/>
                  <a:pt x="14054" y="1606"/>
                </a:cubicBezTo>
                <a:cubicBezTo>
                  <a:pt x="14054" y="1501"/>
                  <a:pt x="14126" y="1344"/>
                  <a:pt x="14126" y="1222"/>
                </a:cubicBezTo>
                <a:cubicBezTo>
                  <a:pt x="14127" y="1222"/>
                  <a:pt x="14128" y="1222"/>
                  <a:pt x="14130" y="1222"/>
                </a:cubicBezTo>
                <a:cubicBezTo>
                  <a:pt x="14130" y="1063"/>
                  <a:pt x="14313" y="794"/>
                  <a:pt x="14318" y="794"/>
                </a:cubicBezTo>
                <a:cubicBezTo>
                  <a:pt x="14365" y="682"/>
                  <a:pt x="14231" y="563"/>
                  <a:pt x="14142" y="518"/>
                </a:cubicBezTo>
                <a:cubicBezTo>
                  <a:pt x="14142" y="511"/>
                  <a:pt x="14138" y="474"/>
                  <a:pt x="14134" y="474"/>
                </a:cubicBezTo>
                <a:cubicBezTo>
                  <a:pt x="14151" y="360"/>
                  <a:pt x="14160" y="346"/>
                  <a:pt x="14238" y="286"/>
                </a:cubicBezTo>
                <a:cubicBezTo>
                  <a:pt x="14325" y="264"/>
                  <a:pt x="14406" y="238"/>
                  <a:pt x="14490" y="210"/>
                </a:cubicBezTo>
                <a:cubicBezTo>
                  <a:pt x="14541" y="107"/>
                  <a:pt x="14840" y="18"/>
                  <a:pt x="14954" y="18"/>
                </a:cubicBezTo>
                <a:cubicBezTo>
                  <a:pt x="15033" y="0"/>
                  <a:pt x="15124" y="82"/>
                  <a:pt x="15202" y="82"/>
                </a:cubicBezTo>
                <a:cubicBezTo>
                  <a:pt x="15202" y="83"/>
                  <a:pt x="15202" y="85"/>
                  <a:pt x="15202" y="86"/>
                </a:cubicBezTo>
                <a:cubicBezTo>
                  <a:pt x="15348" y="79"/>
                  <a:pt x="15429" y="67"/>
                  <a:pt x="15558" y="122"/>
                </a:cubicBezTo>
                <a:cubicBezTo>
                  <a:pt x="15558" y="123"/>
                  <a:pt x="15558" y="125"/>
                  <a:pt x="15558" y="126"/>
                </a:cubicBezTo>
                <a:cubicBezTo>
                  <a:pt x="15563" y="127"/>
                  <a:pt x="15568" y="129"/>
                  <a:pt x="15574" y="130"/>
                </a:cubicBezTo>
                <a:cubicBezTo>
                  <a:pt x="15574" y="131"/>
                  <a:pt x="15574" y="133"/>
                  <a:pt x="15574" y="134"/>
                </a:cubicBezTo>
                <a:cubicBezTo>
                  <a:pt x="15576" y="134"/>
                  <a:pt x="15579" y="134"/>
                  <a:pt x="15582" y="134"/>
                </a:cubicBezTo>
                <a:cubicBezTo>
                  <a:pt x="15586" y="138"/>
                  <a:pt x="16030" y="600"/>
                  <a:pt x="16030" y="686"/>
                </a:cubicBezTo>
                <a:cubicBezTo>
                  <a:pt x="16031" y="686"/>
                  <a:pt x="16032" y="686"/>
                  <a:pt x="16034" y="686"/>
                </a:cubicBezTo>
                <a:cubicBezTo>
                  <a:pt x="16036" y="694"/>
                  <a:pt x="16039" y="702"/>
                  <a:pt x="16042" y="710"/>
                </a:cubicBezTo>
                <a:cubicBezTo>
                  <a:pt x="16048" y="715"/>
                  <a:pt x="16055" y="721"/>
                  <a:pt x="16062" y="726"/>
                </a:cubicBezTo>
                <a:cubicBezTo>
                  <a:pt x="16062" y="729"/>
                  <a:pt x="16062" y="731"/>
                  <a:pt x="16062" y="734"/>
                </a:cubicBezTo>
                <a:cubicBezTo>
                  <a:pt x="16127" y="794"/>
                  <a:pt x="16200" y="866"/>
                  <a:pt x="16266" y="918"/>
                </a:cubicBezTo>
                <a:cubicBezTo>
                  <a:pt x="16266" y="922"/>
                  <a:pt x="16266" y="926"/>
                  <a:pt x="16266" y="930"/>
                </a:cubicBezTo>
                <a:cubicBezTo>
                  <a:pt x="16267" y="930"/>
                  <a:pt x="16268" y="930"/>
                  <a:pt x="16270" y="930"/>
                </a:cubicBezTo>
                <a:cubicBezTo>
                  <a:pt x="16270" y="1037"/>
                  <a:pt x="16327" y="1094"/>
                  <a:pt x="16402" y="1150"/>
                </a:cubicBezTo>
                <a:cubicBezTo>
                  <a:pt x="16402" y="1160"/>
                  <a:pt x="16405" y="1160"/>
                  <a:pt x="16414" y="1166"/>
                </a:cubicBezTo>
                <a:cubicBezTo>
                  <a:pt x="16421" y="1195"/>
                  <a:pt x="16446" y="1334"/>
                  <a:pt x="16486" y="1334"/>
                </a:cubicBezTo>
                <a:cubicBezTo>
                  <a:pt x="16487" y="1337"/>
                  <a:pt x="16488" y="1339"/>
                  <a:pt x="16490" y="1342"/>
                </a:cubicBezTo>
                <a:cubicBezTo>
                  <a:pt x="16578" y="1342"/>
                  <a:pt x="16744" y="1323"/>
                  <a:pt x="16814" y="1350"/>
                </a:cubicBezTo>
                <a:cubicBezTo>
                  <a:pt x="16814" y="1390"/>
                  <a:pt x="16986" y="1351"/>
                  <a:pt x="17038" y="1366"/>
                </a:cubicBezTo>
                <a:cubicBezTo>
                  <a:pt x="17038" y="1374"/>
                  <a:pt x="17108" y="1402"/>
                  <a:pt x="17118" y="1414"/>
                </a:cubicBezTo>
                <a:cubicBezTo>
                  <a:pt x="17126" y="1493"/>
                  <a:pt x="17286" y="1537"/>
                  <a:pt x="17378" y="1558"/>
                </a:cubicBezTo>
                <a:cubicBezTo>
                  <a:pt x="17378" y="1649"/>
                  <a:pt x="17510" y="1914"/>
                  <a:pt x="17618" y="1914"/>
                </a:cubicBezTo>
                <a:close/>
                <a:moveTo>
                  <a:pt x="16158" y="13186"/>
                </a:moveTo>
                <a:cubicBezTo>
                  <a:pt x="16169" y="13075"/>
                  <a:pt x="16183" y="12977"/>
                  <a:pt x="16190" y="12858"/>
                </a:cubicBezTo>
                <a:cubicBezTo>
                  <a:pt x="16191" y="12858"/>
                  <a:pt x="16192" y="12858"/>
                  <a:pt x="16194" y="12858"/>
                </a:cubicBezTo>
                <a:cubicBezTo>
                  <a:pt x="16194" y="12716"/>
                  <a:pt x="16266" y="12687"/>
                  <a:pt x="16266" y="12566"/>
                </a:cubicBezTo>
                <a:cubicBezTo>
                  <a:pt x="16267" y="12566"/>
                  <a:pt x="16268" y="12566"/>
                  <a:pt x="16270" y="12566"/>
                </a:cubicBezTo>
                <a:cubicBezTo>
                  <a:pt x="16270" y="12438"/>
                  <a:pt x="16397" y="12205"/>
                  <a:pt x="16502" y="12114"/>
                </a:cubicBezTo>
                <a:cubicBezTo>
                  <a:pt x="16517" y="12092"/>
                  <a:pt x="16659" y="12067"/>
                  <a:pt x="16694" y="12078"/>
                </a:cubicBezTo>
                <a:cubicBezTo>
                  <a:pt x="16694" y="12079"/>
                  <a:pt x="16694" y="12081"/>
                  <a:pt x="16694" y="12082"/>
                </a:cubicBezTo>
                <a:cubicBezTo>
                  <a:pt x="16949" y="12118"/>
                  <a:pt x="16786" y="12268"/>
                  <a:pt x="16786" y="12378"/>
                </a:cubicBezTo>
                <a:cubicBezTo>
                  <a:pt x="16784" y="12378"/>
                  <a:pt x="16783" y="12378"/>
                  <a:pt x="16782" y="12378"/>
                </a:cubicBezTo>
                <a:cubicBezTo>
                  <a:pt x="16782" y="12535"/>
                  <a:pt x="16844" y="12763"/>
                  <a:pt x="16802" y="12906"/>
                </a:cubicBezTo>
                <a:cubicBezTo>
                  <a:pt x="16802" y="12969"/>
                  <a:pt x="16742" y="13020"/>
                  <a:pt x="16742" y="13066"/>
                </a:cubicBezTo>
                <a:cubicBezTo>
                  <a:pt x="16707" y="13119"/>
                  <a:pt x="16586" y="13134"/>
                  <a:pt x="16586" y="13222"/>
                </a:cubicBezTo>
                <a:cubicBezTo>
                  <a:pt x="16584" y="13222"/>
                  <a:pt x="16583" y="13222"/>
                  <a:pt x="16582" y="13222"/>
                </a:cubicBezTo>
                <a:cubicBezTo>
                  <a:pt x="16524" y="13375"/>
                  <a:pt x="16596" y="13474"/>
                  <a:pt x="16466" y="13626"/>
                </a:cubicBezTo>
                <a:cubicBezTo>
                  <a:pt x="16464" y="13626"/>
                  <a:pt x="16463" y="13626"/>
                  <a:pt x="16462" y="13626"/>
                </a:cubicBezTo>
                <a:cubicBezTo>
                  <a:pt x="16462" y="13625"/>
                  <a:pt x="16462" y="13623"/>
                  <a:pt x="16462" y="13622"/>
                </a:cubicBezTo>
                <a:cubicBezTo>
                  <a:pt x="16460" y="13622"/>
                  <a:pt x="16459" y="13622"/>
                  <a:pt x="16458" y="13622"/>
                </a:cubicBezTo>
                <a:cubicBezTo>
                  <a:pt x="16458" y="13575"/>
                  <a:pt x="16358" y="13524"/>
                  <a:pt x="16350" y="13458"/>
                </a:cubicBezTo>
                <a:cubicBezTo>
                  <a:pt x="16348" y="13458"/>
                  <a:pt x="16347" y="13458"/>
                  <a:pt x="16346" y="13458"/>
                </a:cubicBezTo>
                <a:cubicBezTo>
                  <a:pt x="16254" y="13348"/>
                  <a:pt x="16195" y="13318"/>
                  <a:pt x="16158" y="13186"/>
                </a:cubicBezTo>
                <a:close/>
                <a:moveTo>
                  <a:pt x="11910" y="14830"/>
                </a:moveTo>
                <a:cubicBezTo>
                  <a:pt x="12062" y="14815"/>
                  <a:pt x="12395" y="14674"/>
                  <a:pt x="12562" y="14742"/>
                </a:cubicBezTo>
                <a:cubicBezTo>
                  <a:pt x="12604" y="14751"/>
                  <a:pt x="12682" y="14784"/>
                  <a:pt x="12694" y="14830"/>
                </a:cubicBezTo>
                <a:cubicBezTo>
                  <a:pt x="12732" y="14884"/>
                  <a:pt x="12628" y="15009"/>
                  <a:pt x="12538" y="15282"/>
                </a:cubicBezTo>
                <a:cubicBezTo>
                  <a:pt x="12535" y="15283"/>
                  <a:pt x="12532" y="15285"/>
                  <a:pt x="12530" y="15286"/>
                </a:cubicBezTo>
                <a:cubicBezTo>
                  <a:pt x="12530" y="15289"/>
                  <a:pt x="12530" y="15291"/>
                  <a:pt x="12530" y="15294"/>
                </a:cubicBezTo>
                <a:cubicBezTo>
                  <a:pt x="12457" y="15440"/>
                  <a:pt x="12112" y="15575"/>
                  <a:pt x="12102" y="15542"/>
                </a:cubicBezTo>
                <a:cubicBezTo>
                  <a:pt x="12096" y="15542"/>
                  <a:pt x="12091" y="15542"/>
                  <a:pt x="12086" y="15542"/>
                </a:cubicBezTo>
                <a:cubicBezTo>
                  <a:pt x="12086" y="15543"/>
                  <a:pt x="12086" y="15545"/>
                  <a:pt x="12086" y="15546"/>
                </a:cubicBezTo>
                <a:cubicBezTo>
                  <a:pt x="12024" y="15564"/>
                  <a:pt x="11774" y="15472"/>
                  <a:pt x="11774" y="15414"/>
                </a:cubicBezTo>
                <a:cubicBezTo>
                  <a:pt x="11771" y="15413"/>
                  <a:pt x="11768" y="15411"/>
                  <a:pt x="11766" y="15410"/>
                </a:cubicBezTo>
                <a:cubicBezTo>
                  <a:pt x="11664" y="15004"/>
                  <a:pt x="11893" y="15116"/>
                  <a:pt x="11910" y="14830"/>
                </a:cubicBezTo>
                <a:close/>
              </a:path>
            </a:pathLst>
          </a:custGeom>
          <a:gradFill rotWithShape="1">
            <a:gsLst>
              <a:gs pos="0">
                <a:srgbClr val="FDE7C6">
                  <a:alpha val="0"/>
                </a:srgbClr>
              </a:gs>
              <a:gs pos="37000">
                <a:srgbClr val="ED7D31">
                  <a:alpha val="15910"/>
                </a:srgbClr>
              </a:gs>
              <a:gs pos="100000">
                <a:srgbClr val="ED7D31">
                  <a:alpha val="42999"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accent2">
                <a:alpha val="98000"/>
              </a:schemeClr>
            </a:solidFill>
            <a:rou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03" name="组合 71"/>
          <p:cNvGrpSpPr/>
          <p:nvPr/>
        </p:nvGrpSpPr>
        <p:grpSpPr>
          <a:xfrm>
            <a:off x="3161110" y="2466975"/>
            <a:ext cx="520303" cy="566738"/>
            <a:chOff x="0" y="0"/>
            <a:chExt cx="1225980" cy="1334599"/>
          </a:xfrm>
        </p:grpSpPr>
        <p:grpSp>
          <p:nvGrpSpPr>
            <p:cNvPr id="38151" name="椭圆 28"/>
            <p:cNvGrpSpPr/>
            <p:nvPr/>
          </p:nvGrpSpPr>
          <p:grpSpPr>
            <a:xfrm>
              <a:off x="146444" y="165984"/>
              <a:ext cx="1023428" cy="1022819"/>
              <a:chOff x="0" y="0"/>
              <a:chExt cx="579120" cy="579120"/>
            </a:xfrm>
          </p:grpSpPr>
          <p:pic>
            <p:nvPicPr>
              <p:cNvPr id="38188" name="椭圆 2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579120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89" name="Text Box 6"/>
              <p:cNvSpPr txBox="1"/>
              <p:nvPr/>
            </p:nvSpPr>
            <p:spPr>
              <a:xfrm rot="5135286">
                <a:off x="89435" y="88229"/>
                <a:ext cx="403455" cy="4032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52" name="椭圆 13"/>
            <p:cNvGrpSpPr/>
            <p:nvPr/>
          </p:nvGrpSpPr>
          <p:grpSpPr>
            <a:xfrm>
              <a:off x="986731" y="4486"/>
              <a:ext cx="215458" cy="215330"/>
              <a:chOff x="0" y="0"/>
              <a:chExt cx="121920" cy="121920"/>
            </a:xfrm>
          </p:grpSpPr>
          <p:pic>
            <p:nvPicPr>
              <p:cNvPr id="38186" name="椭圆 1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121920" cy="121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87" name="Text Box 9"/>
              <p:cNvSpPr txBox="1"/>
              <p:nvPr/>
            </p:nvSpPr>
            <p:spPr>
              <a:xfrm rot="10800000">
                <a:off x="18106" y="15276"/>
                <a:ext cx="85970" cy="860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53" name="椭圆 15"/>
            <p:cNvGrpSpPr/>
            <p:nvPr/>
          </p:nvGrpSpPr>
          <p:grpSpPr>
            <a:xfrm>
              <a:off x="200308" y="865807"/>
              <a:ext cx="226231" cy="215330"/>
              <a:chOff x="0" y="0"/>
              <a:chExt cx="128016" cy="121920"/>
            </a:xfrm>
          </p:grpSpPr>
          <p:pic>
            <p:nvPicPr>
              <p:cNvPr id="38184" name="椭圆 1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0"/>
                <a:ext cx="128016" cy="121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85" name="Text Box 12"/>
              <p:cNvSpPr txBox="1"/>
              <p:nvPr/>
            </p:nvSpPr>
            <p:spPr>
              <a:xfrm rot="891223">
                <a:off x="22575" y="18051"/>
                <a:ext cx="85970" cy="860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54" name="椭圆 17"/>
            <p:cNvGrpSpPr/>
            <p:nvPr/>
          </p:nvGrpSpPr>
          <p:grpSpPr>
            <a:xfrm>
              <a:off x="146444" y="359781"/>
              <a:ext cx="775650" cy="775189"/>
              <a:chOff x="0" y="0"/>
              <a:chExt cx="438912" cy="438912"/>
            </a:xfrm>
          </p:grpSpPr>
          <p:pic>
            <p:nvPicPr>
              <p:cNvPr id="38182" name="椭圆 1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438912" cy="438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83" name="Text Box 15"/>
              <p:cNvSpPr txBox="1"/>
              <p:nvPr/>
            </p:nvSpPr>
            <p:spPr>
              <a:xfrm rot="10800000">
                <a:off x="61931" y="65764"/>
                <a:ext cx="310421" cy="3106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38155" name="图片 3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941" y="6300"/>
              <a:ext cx="1222039" cy="1328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156" name="图片 3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25556" y="37864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8" name="椭圆 35"/>
            <p:cNvSpPr>
              <a:spLocks noChangeArrowheads="1"/>
            </p:cNvSpPr>
            <p:nvPr/>
          </p:nvSpPr>
          <p:spPr bwMode="auto">
            <a:xfrm rot="10800000">
              <a:off x="300182" y="378511"/>
              <a:ext cx="516202" cy="51869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FFFF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19" name="椭圆 38"/>
            <p:cNvSpPr>
              <a:spLocks noChangeArrowheads="1"/>
            </p:cNvSpPr>
            <p:nvPr/>
          </p:nvSpPr>
          <p:spPr bwMode="auto">
            <a:xfrm rot="10800000">
              <a:off x="0" y="370099"/>
              <a:ext cx="737832" cy="74019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椭圆 43"/>
            <p:cNvSpPr>
              <a:spLocks noChangeArrowheads="1"/>
            </p:cNvSpPr>
            <p:nvPr/>
          </p:nvSpPr>
          <p:spPr bwMode="auto">
            <a:xfrm rot="10800000">
              <a:off x="735027" y="628047"/>
              <a:ext cx="308599" cy="31122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8166" name="椭圆 48"/>
            <p:cNvGrpSpPr/>
            <p:nvPr/>
          </p:nvGrpSpPr>
          <p:grpSpPr>
            <a:xfrm>
              <a:off x="534269" y="758142"/>
              <a:ext cx="323188" cy="322995"/>
              <a:chOff x="0" y="0"/>
              <a:chExt cx="182880" cy="182880"/>
            </a:xfrm>
          </p:grpSpPr>
          <p:pic>
            <p:nvPicPr>
              <p:cNvPr id="38180" name="椭圆 4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0" y="0"/>
                <a:ext cx="182880" cy="1828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81" name="Text Box 23"/>
              <p:cNvSpPr txBox="1"/>
              <p:nvPr/>
            </p:nvSpPr>
            <p:spPr>
              <a:xfrm rot="-7771559">
                <a:off x="31027" y="26857"/>
                <a:ext cx="124534" cy="1244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24" name="椭圆 59"/>
            <p:cNvSpPr>
              <a:spLocks noChangeArrowheads="1"/>
            </p:cNvSpPr>
            <p:nvPr/>
          </p:nvSpPr>
          <p:spPr bwMode="auto">
            <a:xfrm rot="3028440" flipV="1">
              <a:off x="245672" y="169433"/>
              <a:ext cx="656084" cy="6592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8170" name="图片 6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362348" y="20576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171" name="椭圆 65"/>
            <p:cNvGrpSpPr/>
            <p:nvPr/>
          </p:nvGrpSpPr>
          <p:grpSpPr>
            <a:xfrm>
              <a:off x="81806" y="58319"/>
              <a:ext cx="764877" cy="764422"/>
              <a:chOff x="0" y="0"/>
              <a:chExt cx="432816" cy="432816"/>
            </a:xfrm>
          </p:grpSpPr>
          <p:pic>
            <p:nvPicPr>
              <p:cNvPr id="38178" name="椭圆 6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79" name="Text Box 28"/>
              <p:cNvSpPr txBox="1"/>
              <p:nvPr/>
            </p:nvSpPr>
            <p:spPr>
              <a:xfrm rot="5135286">
                <a:off x="66174" y="63824"/>
                <a:ext cx="301490" cy="301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72" name="椭圆 68"/>
            <p:cNvGrpSpPr/>
            <p:nvPr/>
          </p:nvGrpSpPr>
          <p:grpSpPr>
            <a:xfrm>
              <a:off x="49487" y="349014"/>
              <a:ext cx="657148" cy="656757"/>
              <a:chOff x="0" y="0"/>
              <a:chExt cx="371856" cy="371856"/>
            </a:xfrm>
          </p:grpSpPr>
          <p:pic>
            <p:nvPicPr>
              <p:cNvPr id="38176" name="椭圆 6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0" y="0"/>
                <a:ext cx="371856" cy="3718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77" name="Text Box 31"/>
              <p:cNvSpPr txBox="1"/>
              <p:nvPr/>
            </p:nvSpPr>
            <p:spPr>
              <a:xfrm rot="-3629951">
                <a:off x="55362" y="57143"/>
                <a:ext cx="259025" cy="258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32" name="椭圆 70"/>
            <p:cNvSpPr>
              <a:spLocks noChangeArrowheads="1"/>
            </p:cNvSpPr>
            <p:nvPr/>
          </p:nvSpPr>
          <p:spPr bwMode="auto">
            <a:xfrm rot="3028440" flipV="1">
              <a:off x="413932" y="343334"/>
              <a:ext cx="431782" cy="4348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633" name="组合 88"/>
          <p:cNvGrpSpPr/>
          <p:nvPr/>
        </p:nvGrpSpPr>
        <p:grpSpPr>
          <a:xfrm>
            <a:off x="2237185" y="3093244"/>
            <a:ext cx="771525" cy="840581"/>
            <a:chOff x="0" y="0"/>
            <a:chExt cx="1225980" cy="1334599"/>
          </a:xfrm>
        </p:grpSpPr>
        <p:grpSp>
          <p:nvGrpSpPr>
            <p:cNvPr id="38112" name="椭圆 89"/>
            <p:cNvGrpSpPr/>
            <p:nvPr/>
          </p:nvGrpSpPr>
          <p:grpSpPr>
            <a:xfrm>
              <a:off x="150220" y="170133"/>
              <a:ext cx="1017109" cy="1016261"/>
              <a:chOff x="0" y="0"/>
              <a:chExt cx="853440" cy="853440"/>
            </a:xfrm>
          </p:grpSpPr>
          <p:pic>
            <p:nvPicPr>
              <p:cNvPr id="38149" name="椭圆 8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0" y="0"/>
                <a:ext cx="853440" cy="853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50" name="Text Box 36"/>
              <p:cNvSpPr txBox="1"/>
              <p:nvPr/>
            </p:nvSpPr>
            <p:spPr>
              <a:xfrm rot="5135286">
                <a:off x="129378" y="127449"/>
                <a:ext cx="598401" cy="5979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13" name="椭圆 90"/>
            <p:cNvGrpSpPr/>
            <p:nvPr/>
          </p:nvGrpSpPr>
          <p:grpSpPr>
            <a:xfrm>
              <a:off x="985702" y="3176"/>
              <a:ext cx="217952" cy="210511"/>
              <a:chOff x="0" y="0"/>
              <a:chExt cx="182880" cy="176784"/>
            </a:xfrm>
          </p:grpSpPr>
          <p:pic>
            <p:nvPicPr>
              <p:cNvPr id="38147" name="椭圆 9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0" y="0"/>
                <a:ext cx="182880" cy="1767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48" name="Text Box 39"/>
              <p:cNvSpPr txBox="1"/>
              <p:nvPr/>
            </p:nvSpPr>
            <p:spPr>
              <a:xfrm rot="10800000">
                <a:off x="27711" y="23757"/>
                <a:ext cx="127479" cy="1275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14" name="椭圆 91"/>
            <p:cNvGrpSpPr/>
            <p:nvPr/>
          </p:nvGrpSpPr>
          <p:grpSpPr>
            <a:xfrm>
              <a:off x="208340" y="859739"/>
              <a:ext cx="217952" cy="225029"/>
              <a:chOff x="0" y="0"/>
              <a:chExt cx="182880" cy="188976"/>
            </a:xfrm>
          </p:grpSpPr>
          <p:pic>
            <p:nvPicPr>
              <p:cNvPr id="38145" name="椭圆 9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0" y="0"/>
                <a:ext cx="182880" cy="1889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46" name="Text Box 42"/>
              <p:cNvSpPr txBox="1"/>
              <p:nvPr/>
            </p:nvSpPr>
            <p:spPr>
              <a:xfrm rot="891223">
                <a:off x="26736" y="31869"/>
                <a:ext cx="127479" cy="1275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15" name="椭圆 92"/>
            <p:cNvGrpSpPr/>
            <p:nvPr/>
          </p:nvGrpSpPr>
          <p:grpSpPr>
            <a:xfrm>
              <a:off x="142955" y="358867"/>
              <a:ext cx="777362" cy="776714"/>
              <a:chOff x="0" y="0"/>
              <a:chExt cx="652272" cy="652272"/>
            </a:xfrm>
          </p:grpSpPr>
          <p:pic>
            <p:nvPicPr>
              <p:cNvPr id="38143" name="椭圆 9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0"/>
                <a:ext cx="652272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44" name="Text Box 45"/>
              <p:cNvSpPr txBox="1"/>
              <p:nvPr/>
            </p:nvSpPr>
            <p:spPr>
              <a:xfrm rot="10800000">
                <a:off x="94761" y="98309"/>
                <a:ext cx="460304" cy="460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38116" name="图片 9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941" y="6300"/>
              <a:ext cx="1222039" cy="1328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117" name="图片 9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25556" y="37864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48" name="椭圆 95"/>
            <p:cNvSpPr>
              <a:spLocks noChangeArrowheads="1"/>
            </p:cNvSpPr>
            <p:nvPr/>
          </p:nvSpPr>
          <p:spPr bwMode="auto">
            <a:xfrm rot="10800000">
              <a:off x="298927" y="378073"/>
              <a:ext cx="518393" cy="5179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FFFF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椭圆 96"/>
            <p:cNvSpPr>
              <a:spLocks noChangeArrowheads="1"/>
            </p:cNvSpPr>
            <p:nvPr/>
          </p:nvSpPr>
          <p:spPr bwMode="auto">
            <a:xfrm rot="10800000">
              <a:off x="0" y="370512"/>
              <a:ext cx="737858" cy="7391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椭圆 97"/>
            <p:cNvSpPr>
              <a:spLocks noChangeArrowheads="1"/>
            </p:cNvSpPr>
            <p:nvPr/>
          </p:nvSpPr>
          <p:spPr bwMode="auto">
            <a:xfrm rot="10800000">
              <a:off x="734074" y="627602"/>
              <a:ext cx="310279" cy="31002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8127" name="椭圆 98"/>
            <p:cNvGrpSpPr/>
            <p:nvPr/>
          </p:nvGrpSpPr>
          <p:grpSpPr>
            <a:xfrm>
              <a:off x="542533" y="758113"/>
              <a:ext cx="312398" cy="319396"/>
              <a:chOff x="0" y="0"/>
              <a:chExt cx="262128" cy="268224"/>
            </a:xfrm>
          </p:grpSpPr>
          <p:pic>
            <p:nvPicPr>
              <p:cNvPr id="38141" name="椭圆 98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0" y="0"/>
                <a:ext cx="262128" cy="2682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42" name="Text Box 53"/>
              <p:cNvSpPr txBox="1"/>
              <p:nvPr/>
            </p:nvSpPr>
            <p:spPr>
              <a:xfrm rot="-7771559">
                <a:off x="39048" y="39879"/>
                <a:ext cx="184709" cy="1845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54" name="椭圆 99"/>
            <p:cNvSpPr>
              <a:spLocks noChangeArrowheads="1"/>
            </p:cNvSpPr>
            <p:nvPr/>
          </p:nvSpPr>
          <p:spPr bwMode="auto">
            <a:xfrm rot="3028440" flipV="1">
              <a:off x="244335" y="169859"/>
              <a:ext cx="657848" cy="6583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8131" name="图片 10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62348" y="20576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132" name="椭圆 101"/>
            <p:cNvGrpSpPr/>
            <p:nvPr/>
          </p:nvGrpSpPr>
          <p:grpSpPr>
            <a:xfrm>
              <a:off x="84834" y="53989"/>
              <a:ext cx="762832" cy="762196"/>
              <a:chOff x="0" y="0"/>
              <a:chExt cx="640080" cy="640080"/>
            </a:xfrm>
          </p:grpSpPr>
          <p:pic>
            <p:nvPicPr>
              <p:cNvPr id="38139" name="椭圆 10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0" y="0"/>
                <a:ext cx="640080" cy="6400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40" name="Text Box 58"/>
              <p:cNvSpPr txBox="1"/>
              <p:nvPr/>
            </p:nvSpPr>
            <p:spPr>
              <a:xfrm rot="5135286">
                <a:off x="95535" y="98356"/>
                <a:ext cx="447168" cy="4467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133" name="椭圆 102"/>
            <p:cNvGrpSpPr/>
            <p:nvPr/>
          </p:nvGrpSpPr>
          <p:grpSpPr>
            <a:xfrm>
              <a:off x="48509" y="351608"/>
              <a:ext cx="653856" cy="653311"/>
              <a:chOff x="0" y="0"/>
              <a:chExt cx="548640" cy="548640"/>
            </a:xfrm>
          </p:grpSpPr>
          <p:pic>
            <p:nvPicPr>
              <p:cNvPr id="38137" name="椭圆 10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0"/>
                <a:ext cx="548640" cy="548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38" name="Text Box 61"/>
              <p:cNvSpPr txBox="1"/>
              <p:nvPr/>
            </p:nvSpPr>
            <p:spPr>
              <a:xfrm rot="-3629951">
                <a:off x="82869" y="82622"/>
                <a:ext cx="384185" cy="3838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62" name="椭圆 103"/>
            <p:cNvSpPr>
              <a:spLocks noChangeArrowheads="1"/>
            </p:cNvSpPr>
            <p:nvPr/>
          </p:nvSpPr>
          <p:spPr bwMode="auto">
            <a:xfrm rot="3028440" flipV="1">
              <a:off x="413570" y="344812"/>
              <a:ext cx="432895" cy="431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663" name="组合 104"/>
          <p:cNvGrpSpPr/>
          <p:nvPr/>
        </p:nvGrpSpPr>
        <p:grpSpPr>
          <a:xfrm>
            <a:off x="3556398" y="3221832"/>
            <a:ext cx="382190" cy="416719"/>
            <a:chOff x="0" y="0"/>
            <a:chExt cx="1225980" cy="1334599"/>
          </a:xfrm>
        </p:grpSpPr>
        <p:grpSp>
          <p:nvGrpSpPr>
            <p:cNvPr id="38073" name="椭圆 105"/>
            <p:cNvGrpSpPr/>
            <p:nvPr/>
          </p:nvGrpSpPr>
          <p:grpSpPr>
            <a:xfrm>
              <a:off x="148644" y="165643"/>
              <a:ext cx="1026616" cy="1024972"/>
              <a:chOff x="0" y="0"/>
              <a:chExt cx="426720" cy="426720"/>
            </a:xfrm>
          </p:grpSpPr>
          <p:pic>
            <p:nvPicPr>
              <p:cNvPr id="38110" name="椭圆 10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426720" cy="4267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11" name="Text Box 66"/>
              <p:cNvSpPr txBox="1"/>
              <p:nvPr/>
            </p:nvSpPr>
            <p:spPr>
              <a:xfrm rot="5135286">
                <a:off x="64632" y="65168"/>
                <a:ext cx="296658" cy="296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074" name="椭圆 106"/>
            <p:cNvGrpSpPr/>
            <p:nvPr/>
          </p:nvGrpSpPr>
          <p:grpSpPr>
            <a:xfrm>
              <a:off x="984603" y="4576"/>
              <a:ext cx="219989" cy="204994"/>
              <a:chOff x="0" y="0"/>
              <a:chExt cx="91440" cy="85344"/>
            </a:xfrm>
          </p:grpSpPr>
          <p:pic>
            <p:nvPicPr>
              <p:cNvPr id="38108" name="椭圆 106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0" y="0"/>
                <a:ext cx="91440" cy="85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09" name="Text Box 69"/>
              <p:cNvSpPr txBox="1"/>
              <p:nvPr/>
            </p:nvSpPr>
            <p:spPr>
              <a:xfrm rot="10800000">
                <a:off x="14185" y="11195"/>
                <a:ext cx="63149" cy="63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075" name="椭圆 107"/>
            <p:cNvGrpSpPr/>
            <p:nvPr/>
          </p:nvGrpSpPr>
          <p:grpSpPr>
            <a:xfrm>
              <a:off x="207308" y="853838"/>
              <a:ext cx="219989" cy="234279"/>
              <a:chOff x="0" y="0"/>
              <a:chExt cx="91440" cy="97536"/>
            </a:xfrm>
          </p:grpSpPr>
          <p:pic>
            <p:nvPicPr>
              <p:cNvPr id="38106" name="椭圆 10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0" y="0"/>
                <a:ext cx="91440" cy="975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07" name="Text Box 72"/>
              <p:cNvSpPr txBox="1"/>
              <p:nvPr/>
            </p:nvSpPr>
            <p:spPr>
              <a:xfrm rot="891223">
                <a:off x="13673" y="18256"/>
                <a:ext cx="63149" cy="63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076" name="椭圆 108"/>
            <p:cNvGrpSpPr/>
            <p:nvPr/>
          </p:nvGrpSpPr>
          <p:grpSpPr>
            <a:xfrm>
              <a:off x="148644" y="355995"/>
              <a:ext cx="762629" cy="776050"/>
              <a:chOff x="0" y="0"/>
              <a:chExt cx="316992" cy="323088"/>
            </a:xfrm>
          </p:grpSpPr>
          <p:pic>
            <p:nvPicPr>
              <p:cNvPr id="38104" name="椭圆 108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0" y="0"/>
                <a:ext cx="316992" cy="3230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05" name="Text Box 75"/>
              <p:cNvSpPr txBox="1"/>
              <p:nvPr/>
            </p:nvSpPr>
            <p:spPr>
              <a:xfrm rot="10800000">
                <a:off x="44577" y="49933"/>
                <a:ext cx="228020" cy="228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38077" name="图片 10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0800000">
              <a:off x="3941" y="6300"/>
              <a:ext cx="1222039" cy="1328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078" name="图片 11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10800000">
              <a:off x="25556" y="37864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78" name="椭圆 111"/>
            <p:cNvSpPr>
              <a:spLocks noChangeArrowheads="1"/>
            </p:cNvSpPr>
            <p:nvPr/>
          </p:nvSpPr>
          <p:spPr bwMode="auto">
            <a:xfrm rot="10800000">
              <a:off x="297902" y="377502"/>
              <a:ext cx="519419" cy="5185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FFFF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79" name="椭圆 112"/>
            <p:cNvSpPr>
              <a:spLocks noChangeArrowheads="1"/>
            </p:cNvSpPr>
            <p:nvPr/>
          </p:nvSpPr>
          <p:spPr bwMode="auto">
            <a:xfrm rot="10800000">
              <a:off x="0" y="369876"/>
              <a:ext cx="737115" cy="7397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80" name="椭圆 113"/>
            <p:cNvSpPr>
              <a:spLocks noChangeArrowheads="1"/>
            </p:cNvSpPr>
            <p:nvPr/>
          </p:nvSpPr>
          <p:spPr bwMode="auto">
            <a:xfrm rot="10800000">
              <a:off x="733297" y="629169"/>
              <a:ext cx="309359" cy="3088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8088" name="椭圆 114"/>
            <p:cNvGrpSpPr/>
            <p:nvPr/>
          </p:nvGrpSpPr>
          <p:grpSpPr>
            <a:xfrm>
              <a:off x="529959" y="751341"/>
              <a:ext cx="337317" cy="322134"/>
              <a:chOff x="0" y="0"/>
              <a:chExt cx="140208" cy="134112"/>
            </a:xfrm>
          </p:grpSpPr>
          <p:pic>
            <p:nvPicPr>
              <p:cNvPr id="38102" name="椭圆 114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0" y="0"/>
                <a:ext cx="140208" cy="1341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03" name="Text Box 83"/>
              <p:cNvSpPr txBox="1"/>
              <p:nvPr/>
            </p:nvSpPr>
            <p:spPr>
              <a:xfrm rot="-7771559">
                <a:off x="24534" y="22623"/>
                <a:ext cx="91569" cy="91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84" name="椭圆 115"/>
            <p:cNvSpPr>
              <a:spLocks noChangeArrowheads="1"/>
            </p:cNvSpPr>
            <p:nvPr/>
          </p:nvSpPr>
          <p:spPr bwMode="auto">
            <a:xfrm rot="3028440" flipV="1">
              <a:off x="244958" y="171067"/>
              <a:ext cx="655860" cy="6569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8092" name="图片 116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10800000">
              <a:off x="362348" y="205768"/>
              <a:ext cx="673582" cy="73215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093" name="椭圆 117"/>
            <p:cNvGrpSpPr/>
            <p:nvPr/>
          </p:nvGrpSpPr>
          <p:grpSpPr>
            <a:xfrm>
              <a:off x="75315" y="48503"/>
              <a:ext cx="777295" cy="776050"/>
              <a:chOff x="0" y="0"/>
              <a:chExt cx="323088" cy="323088"/>
            </a:xfrm>
          </p:grpSpPr>
          <p:pic>
            <p:nvPicPr>
              <p:cNvPr id="38100" name="椭圆 117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0" y="0"/>
                <a:ext cx="323088" cy="3230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101" name="Text Box 88"/>
              <p:cNvSpPr txBox="1"/>
              <p:nvPr/>
            </p:nvSpPr>
            <p:spPr>
              <a:xfrm rot="5135286">
                <a:off x="51194" y="51127"/>
                <a:ext cx="221685" cy="221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094" name="椭圆 118"/>
            <p:cNvGrpSpPr/>
            <p:nvPr/>
          </p:nvGrpSpPr>
          <p:grpSpPr>
            <a:xfrm>
              <a:off x="45983" y="341352"/>
              <a:ext cx="659967" cy="673553"/>
              <a:chOff x="0" y="0"/>
              <a:chExt cx="274320" cy="280416"/>
            </a:xfrm>
          </p:grpSpPr>
          <p:pic>
            <p:nvPicPr>
              <p:cNvPr id="38098" name="椭圆 118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0" y="0"/>
                <a:ext cx="274320" cy="2804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099" name="Text Box 91"/>
              <p:cNvSpPr txBox="1"/>
              <p:nvPr/>
            </p:nvSpPr>
            <p:spPr>
              <a:xfrm rot="-3629951">
                <a:off x="42027" y="45301"/>
                <a:ext cx="190459" cy="1901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92" name="椭圆 119"/>
            <p:cNvSpPr>
              <a:spLocks noChangeArrowheads="1"/>
            </p:cNvSpPr>
            <p:nvPr/>
          </p:nvSpPr>
          <p:spPr bwMode="auto">
            <a:xfrm rot="3028440" flipV="1">
              <a:off x="412828" y="342834"/>
              <a:ext cx="434698" cy="4353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3000">
                  <a:srgbClr val="FFC000">
                    <a:alpha val="6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693" name="组合 136"/>
          <p:cNvGrpSpPr/>
          <p:nvPr/>
        </p:nvGrpSpPr>
        <p:grpSpPr>
          <a:xfrm>
            <a:off x="4735116" y="1414463"/>
            <a:ext cx="3994547" cy="708422"/>
            <a:chOff x="0" y="0"/>
            <a:chExt cx="5326844" cy="943944"/>
          </a:xfrm>
        </p:grpSpPr>
        <p:grpSp>
          <p:nvGrpSpPr>
            <p:cNvPr id="38068" name="组合 127"/>
            <p:cNvGrpSpPr/>
            <p:nvPr/>
          </p:nvGrpSpPr>
          <p:grpSpPr>
            <a:xfrm>
              <a:off x="0" y="0"/>
              <a:ext cx="944701" cy="943944"/>
              <a:chOff x="0" y="0"/>
              <a:chExt cx="944701" cy="943944"/>
            </a:xfrm>
          </p:grpSpPr>
          <p:sp>
            <p:nvSpPr>
              <p:cNvPr id="38071" name="任意多边形 120"/>
              <p:cNvSpPr/>
              <p:nvPr/>
            </p:nvSpPr>
            <p:spPr>
              <a:xfrm>
                <a:off x="0" y="0"/>
                <a:ext cx="944701" cy="943944"/>
              </a:xfrm>
              <a:custGeom>
                <a:avLst/>
                <a:gdLst/>
                <a:ahLst/>
                <a:cxnLst>
                  <a:cxn ang="0">
                    <a:pos x="472351" y="101376"/>
                  </a:cxn>
                  <a:cxn ang="0">
                    <a:pos x="843244" y="471972"/>
                  </a:cxn>
                  <a:cxn ang="0">
                    <a:pos x="472351" y="842568"/>
                  </a:cxn>
                  <a:cxn ang="0">
                    <a:pos x="101457" y="471972"/>
                  </a:cxn>
                  <a:cxn ang="0">
                    <a:pos x="472351" y="101376"/>
                  </a:cxn>
                  <a:cxn ang="0">
                    <a:pos x="472351" y="58326"/>
                  </a:cxn>
                  <a:cxn ang="0">
                    <a:pos x="58373" y="471972"/>
                  </a:cxn>
                  <a:cxn ang="0">
                    <a:pos x="472351" y="885618"/>
                  </a:cxn>
                  <a:cxn ang="0">
                    <a:pos x="886328" y="471972"/>
                  </a:cxn>
                  <a:cxn ang="0">
                    <a:pos x="472351" y="58326"/>
                  </a:cxn>
                  <a:cxn ang="0">
                    <a:pos x="472351" y="0"/>
                  </a:cxn>
                  <a:cxn ang="0">
                    <a:pos x="944701" y="471972"/>
                  </a:cxn>
                  <a:cxn ang="0">
                    <a:pos x="472351" y="943944"/>
                  </a:cxn>
                  <a:cxn ang="0">
                    <a:pos x="0" y="471972"/>
                  </a:cxn>
                  <a:cxn ang="0">
                    <a:pos x="47235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072" name="文本框 124"/>
              <p:cNvSpPr txBox="1"/>
              <p:nvPr/>
            </p:nvSpPr>
            <p:spPr>
              <a:xfrm>
                <a:off x="106913" y="198634"/>
                <a:ext cx="806322" cy="615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4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79</a:t>
                </a:r>
                <a:r>
                  <a:rPr lang="en-US" altLang="zh-CN" sz="15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1500" dirty="0">
                  <a:solidFill>
                    <a:srgbClr val="6E0000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38069" name="文本框 130"/>
            <p:cNvSpPr txBox="1"/>
            <p:nvPr/>
          </p:nvSpPr>
          <p:spPr>
            <a:xfrm>
              <a:off x="1020146" y="0"/>
              <a:ext cx="1785366" cy="4306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8070" name="矩形 131"/>
            <p:cNvSpPr/>
            <p:nvPr/>
          </p:nvSpPr>
          <p:spPr>
            <a:xfrm>
              <a:off x="1020912" y="326811"/>
              <a:ext cx="4305932" cy="553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5699" name="组合 137"/>
          <p:cNvGrpSpPr/>
          <p:nvPr/>
        </p:nvGrpSpPr>
        <p:grpSpPr>
          <a:xfrm>
            <a:off x="4735116" y="2491978"/>
            <a:ext cx="3994547" cy="708422"/>
            <a:chOff x="0" y="0"/>
            <a:chExt cx="5326844" cy="943944"/>
          </a:xfrm>
        </p:grpSpPr>
        <p:grpSp>
          <p:nvGrpSpPr>
            <p:cNvPr id="38063" name="组合 128"/>
            <p:cNvGrpSpPr/>
            <p:nvPr/>
          </p:nvGrpSpPr>
          <p:grpSpPr>
            <a:xfrm>
              <a:off x="0" y="0"/>
              <a:ext cx="944701" cy="943944"/>
              <a:chOff x="0" y="0"/>
              <a:chExt cx="944701" cy="943944"/>
            </a:xfrm>
          </p:grpSpPr>
          <p:sp>
            <p:nvSpPr>
              <p:cNvPr id="38066" name="任意多边形 121"/>
              <p:cNvSpPr/>
              <p:nvPr/>
            </p:nvSpPr>
            <p:spPr>
              <a:xfrm>
                <a:off x="0" y="0"/>
                <a:ext cx="944701" cy="943944"/>
              </a:xfrm>
              <a:custGeom>
                <a:avLst/>
                <a:gdLst/>
                <a:ahLst/>
                <a:cxnLst>
                  <a:cxn ang="0">
                    <a:pos x="472351" y="101376"/>
                  </a:cxn>
                  <a:cxn ang="0">
                    <a:pos x="843244" y="471972"/>
                  </a:cxn>
                  <a:cxn ang="0">
                    <a:pos x="472351" y="842568"/>
                  </a:cxn>
                  <a:cxn ang="0">
                    <a:pos x="101457" y="471972"/>
                  </a:cxn>
                  <a:cxn ang="0">
                    <a:pos x="472351" y="101376"/>
                  </a:cxn>
                  <a:cxn ang="0">
                    <a:pos x="472351" y="58326"/>
                  </a:cxn>
                  <a:cxn ang="0">
                    <a:pos x="58373" y="471972"/>
                  </a:cxn>
                  <a:cxn ang="0">
                    <a:pos x="472351" y="885618"/>
                  </a:cxn>
                  <a:cxn ang="0">
                    <a:pos x="886328" y="471972"/>
                  </a:cxn>
                  <a:cxn ang="0">
                    <a:pos x="472351" y="58326"/>
                  </a:cxn>
                  <a:cxn ang="0">
                    <a:pos x="472351" y="0"/>
                  </a:cxn>
                  <a:cxn ang="0">
                    <a:pos x="944701" y="471972"/>
                  </a:cxn>
                  <a:cxn ang="0">
                    <a:pos x="472351" y="943944"/>
                  </a:cxn>
                  <a:cxn ang="0">
                    <a:pos x="0" y="471972"/>
                  </a:cxn>
                  <a:cxn ang="0">
                    <a:pos x="47235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067" name="文本框 125"/>
              <p:cNvSpPr txBox="1"/>
              <p:nvPr/>
            </p:nvSpPr>
            <p:spPr>
              <a:xfrm>
                <a:off x="78053" y="181406"/>
                <a:ext cx="864039" cy="615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4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55</a:t>
                </a:r>
                <a:r>
                  <a:rPr lang="en-US" altLang="zh-CN" sz="15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1500" dirty="0">
                  <a:solidFill>
                    <a:srgbClr val="6E0000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38064" name="文本框 132"/>
            <p:cNvSpPr txBox="1"/>
            <p:nvPr/>
          </p:nvSpPr>
          <p:spPr>
            <a:xfrm>
              <a:off x="1020146" y="36585"/>
              <a:ext cx="1785366" cy="4306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8065" name="矩形 133"/>
            <p:cNvSpPr/>
            <p:nvPr/>
          </p:nvSpPr>
          <p:spPr>
            <a:xfrm>
              <a:off x="1020912" y="363299"/>
              <a:ext cx="4305932" cy="553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5705" name="组合 138"/>
          <p:cNvGrpSpPr/>
          <p:nvPr/>
        </p:nvGrpSpPr>
        <p:grpSpPr>
          <a:xfrm>
            <a:off x="4735116" y="3569494"/>
            <a:ext cx="3994547" cy="708422"/>
            <a:chOff x="0" y="0"/>
            <a:chExt cx="5326844" cy="943944"/>
          </a:xfrm>
        </p:grpSpPr>
        <p:grpSp>
          <p:nvGrpSpPr>
            <p:cNvPr id="38058" name="组合 129"/>
            <p:cNvGrpSpPr/>
            <p:nvPr/>
          </p:nvGrpSpPr>
          <p:grpSpPr>
            <a:xfrm>
              <a:off x="0" y="0"/>
              <a:ext cx="944701" cy="943944"/>
              <a:chOff x="0" y="0"/>
              <a:chExt cx="944701" cy="943944"/>
            </a:xfrm>
          </p:grpSpPr>
          <p:sp>
            <p:nvSpPr>
              <p:cNvPr id="38061" name="任意多边形 122"/>
              <p:cNvSpPr/>
              <p:nvPr/>
            </p:nvSpPr>
            <p:spPr>
              <a:xfrm>
                <a:off x="0" y="0"/>
                <a:ext cx="944701" cy="943944"/>
              </a:xfrm>
              <a:custGeom>
                <a:avLst/>
                <a:gdLst/>
                <a:ahLst/>
                <a:cxnLst>
                  <a:cxn ang="0">
                    <a:pos x="472351" y="101376"/>
                  </a:cxn>
                  <a:cxn ang="0">
                    <a:pos x="843244" y="471972"/>
                  </a:cxn>
                  <a:cxn ang="0">
                    <a:pos x="472351" y="842568"/>
                  </a:cxn>
                  <a:cxn ang="0">
                    <a:pos x="101457" y="471972"/>
                  </a:cxn>
                  <a:cxn ang="0">
                    <a:pos x="472351" y="101376"/>
                  </a:cxn>
                  <a:cxn ang="0">
                    <a:pos x="472351" y="58326"/>
                  </a:cxn>
                  <a:cxn ang="0">
                    <a:pos x="58373" y="471972"/>
                  </a:cxn>
                  <a:cxn ang="0">
                    <a:pos x="472351" y="885618"/>
                  </a:cxn>
                  <a:cxn ang="0">
                    <a:pos x="886328" y="471972"/>
                  </a:cxn>
                  <a:cxn ang="0">
                    <a:pos x="472351" y="58326"/>
                  </a:cxn>
                  <a:cxn ang="0">
                    <a:pos x="472351" y="0"/>
                  </a:cxn>
                  <a:cxn ang="0">
                    <a:pos x="944701" y="471972"/>
                  </a:cxn>
                  <a:cxn ang="0">
                    <a:pos x="472351" y="943944"/>
                  </a:cxn>
                  <a:cxn ang="0">
                    <a:pos x="0" y="471972"/>
                  </a:cxn>
                  <a:cxn ang="0">
                    <a:pos x="47235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062" name="文本框 126"/>
              <p:cNvSpPr txBox="1"/>
              <p:nvPr/>
            </p:nvSpPr>
            <p:spPr>
              <a:xfrm>
                <a:off x="109052" y="210225"/>
                <a:ext cx="802047" cy="615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4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61</a:t>
                </a:r>
                <a:r>
                  <a:rPr lang="en-US" altLang="zh-CN" sz="1500" dirty="0">
                    <a:solidFill>
                      <a:srgbClr val="6E0000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1500" dirty="0">
                  <a:solidFill>
                    <a:srgbClr val="6E0000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38059" name="文本框 134"/>
            <p:cNvSpPr txBox="1"/>
            <p:nvPr/>
          </p:nvSpPr>
          <p:spPr>
            <a:xfrm>
              <a:off x="1020146" y="10169"/>
              <a:ext cx="1785366" cy="4306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8060" name="矩形 135"/>
            <p:cNvSpPr/>
            <p:nvPr/>
          </p:nvSpPr>
          <p:spPr>
            <a:xfrm>
              <a:off x="1020912" y="336329"/>
              <a:ext cx="4305932" cy="553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5711" name="组合 69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8045" name="组合 7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8049" name="任意多边形 74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8056" name="任意多边形 74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57" name="Text Box 115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050" name="任意多边形 75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8054" name="任意多边形 75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55" name="Text Box 118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051" name="任意多边形 76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8052" name="任意多边形 76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53" name="Text Box 121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8046" name="任意多边形 73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8047" name="任意多边形 73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048" name="Text Box 124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725" name="组合 77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7902" name="图片 7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903" name="组合 79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7904" name="椭圆 80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905" name="椭圆 81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8043" name="椭圆 81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44" name="Text Box 131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06" name="椭圆 82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8041" name="椭圆 82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42" name="Text Box 134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07" name="椭圆 83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8039" name="椭圆 83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40" name="Text Box 137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08" name="椭圆 84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8037" name="椭圆 84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38" name="Text Box 140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09" name="椭圆 85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8035" name="椭圆 85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36" name="Text Box 143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0" name="椭圆 86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8033" name="椭圆 86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34" name="Text Box 146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1" name="椭圆 87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8031" name="椭圆 87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32" name="Text Box 149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2" name="椭圆 123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8029" name="椭圆 123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30" name="Text Box 152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3" name="椭圆 139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8027" name="椭圆 139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28" name="Text Box 155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914" name="图片 14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7915" name="椭圆 141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8025" name="椭圆 141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26" name="Text Box 159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6" name="椭圆 142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8023" name="椭圆 142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24" name="Text Box 162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7" name="椭圆 143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8021" name="椭圆 143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22" name="Text Box 165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8" name="椭圆 144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8019" name="椭圆 144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20" name="Text Box 168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19" name="椭圆 145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8017" name="椭圆 145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18" name="Text Box 171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0" name="椭圆 146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8015" name="椭圆 146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16" name="Text Box 174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1" name="椭圆 147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8013" name="椭圆 147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14" name="Text Box 177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2" name="椭圆 148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8011" name="椭圆 148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12" name="Text Box 180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3" name="椭圆 149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8009" name="椭圆 149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10" name="Text Box 183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4" name="椭圆 150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8007" name="椭圆 150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08" name="Text Box 186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5" name="椭圆 151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8005" name="椭圆 151"/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06" name="Text Box 189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6" name="椭圆 152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8003" name="椭圆 152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04" name="Text Box 192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7" name="椭圆 153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8001" name="椭圆 153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02" name="Text Box 195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28" name="椭圆 154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7999" name="椭圆 154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000" name="Text Box 198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929" name="图片 15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930" name="图片 156"/>
              <p:cNvPicPr>
                <a:picLocks noChangeAspect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801" name="椭圆 157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2" name="椭圆 158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3" name="椭圆 159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4" name="椭圆 160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43" name="椭圆 161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806" name="椭圆 162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" name="椭圆 163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950" name="椭圆 164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7997" name="椭圆 164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98" name="Text Box 210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811" name="椭圆 165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54" name="椭圆 166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955" name="椭圆 167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7995" name="椭圆 167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96" name="Text Box 215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56" name="椭圆 168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7993" name="椭圆 168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94" name="Text Box 218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57" name="椭圆 169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7991" name="椭圆 169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92" name="Text Box 221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58" name="椭圆 170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7989" name="椭圆 170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90" name="Text Box 224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59" name="椭圆 171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7987" name="椭圆 171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88" name="Text Box 227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60" name="椭圆 172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7985" name="椭圆 172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86" name="Text Box 230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61" name="椭圆 173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7983" name="椭圆 173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84" name="Text Box 233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962" name="椭圆 174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7981" name="椭圆 174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82" name="Text Box 236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963" name="图片 175"/>
              <p:cNvPicPr>
                <a:picLocks noChangeAspect="1"/>
              </p:cNvPicPr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964" name="图片 176"/>
              <p:cNvPicPr>
                <a:picLocks noChangeAspect="1"/>
              </p:cNvPicPr>
              <p:nvPr/>
            </p:nvPicPr>
            <p:blipFill>
              <a:blip r:embed="rId65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839" name="椭圆 177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40" name="椭圆 178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41" name="椭圆 179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74" name="椭圆 180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843" name="椭圆 181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978" name="椭圆 182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7979" name="椭圆 182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980" name="Text Box 246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5847" name="文本框 183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椭圆 117"/>
          <p:cNvSpPr/>
          <p:nvPr/>
        </p:nvSpPr>
        <p:spPr>
          <a:xfrm>
            <a:off x="2939654" y="1246585"/>
            <a:ext cx="2883694" cy="2883694"/>
          </a:xfrm>
          <a:prstGeom prst="ellipse">
            <a:avLst/>
          </a:prstGeom>
          <a:noFill/>
          <a:ln w="12700" cap="flat" cmpd="sng">
            <a:solidFill>
              <a:schemeClr val="bg1">
                <a:alpha val="41176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sz="101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31" name="组合 1"/>
          <p:cNvGrpSpPr/>
          <p:nvPr/>
        </p:nvGrpSpPr>
        <p:grpSpPr>
          <a:xfrm>
            <a:off x="3531394" y="1864519"/>
            <a:ext cx="1715691" cy="1737122"/>
            <a:chOff x="0" y="0"/>
            <a:chExt cx="2287892" cy="2316775"/>
          </a:xfrm>
        </p:grpSpPr>
        <p:grpSp>
          <p:nvGrpSpPr>
            <p:cNvPr id="33979" name="组合 4"/>
            <p:cNvGrpSpPr/>
            <p:nvPr/>
          </p:nvGrpSpPr>
          <p:grpSpPr>
            <a:xfrm>
              <a:off x="111165" y="113846"/>
              <a:ext cx="2046364" cy="1971366"/>
              <a:chOff x="0" y="0"/>
              <a:chExt cx="2046364" cy="1971366"/>
            </a:xfrm>
          </p:grpSpPr>
          <p:pic>
            <p:nvPicPr>
              <p:cNvPr id="33987" name="图片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988" name="椭圆 8"/>
              <p:cNvSpPr/>
              <p:nvPr/>
            </p:nvSpPr>
            <p:spPr>
              <a:xfrm rot="10800000">
                <a:off x="803357" y="578487"/>
                <a:ext cx="811321" cy="8114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3989" name="椭圆 9"/>
              <p:cNvGrpSpPr/>
              <p:nvPr/>
            </p:nvGrpSpPr>
            <p:grpSpPr>
              <a:xfrm>
                <a:off x="935073" y="808037"/>
                <a:ext cx="1054748" cy="1060984"/>
                <a:chOff x="0" y="0"/>
                <a:chExt cx="1054608" cy="1060704"/>
              </a:xfrm>
            </p:grpSpPr>
            <p:pic>
              <p:nvPicPr>
                <p:cNvPr id="34154" name="椭圆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1054608" cy="1060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55" name="Text Box 9"/>
                <p:cNvSpPr txBox="1"/>
                <p:nvPr/>
              </p:nvSpPr>
              <p:spPr>
                <a:xfrm rot="10800000">
                  <a:off x="152637" y="156326"/>
                  <a:ext cx="748195" cy="7480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0" name="椭圆 10"/>
              <p:cNvGrpSpPr/>
              <p:nvPr/>
            </p:nvGrpSpPr>
            <p:grpSpPr>
              <a:xfrm>
                <a:off x="947267" y="710475"/>
                <a:ext cx="195098" cy="195124"/>
                <a:chOff x="0" y="0"/>
                <a:chExt cx="195072" cy="195072"/>
              </a:xfrm>
            </p:grpSpPr>
            <p:pic>
              <p:nvPicPr>
                <p:cNvPr id="34152" name="椭圆 10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195072" cy="1950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53" name="Text Box 12"/>
                <p:cNvSpPr txBox="1"/>
                <p:nvPr/>
              </p:nvSpPr>
              <p:spPr>
                <a:xfrm rot="10800000">
                  <a:off x="26643" y="28816"/>
                  <a:ext cx="139931" cy="1399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1" name="椭圆 11"/>
              <p:cNvGrpSpPr/>
              <p:nvPr/>
            </p:nvGrpSpPr>
            <p:grpSpPr>
              <a:xfrm>
                <a:off x="526587" y="1070234"/>
                <a:ext cx="908425" cy="902447"/>
                <a:chOff x="0" y="0"/>
                <a:chExt cx="908304" cy="902208"/>
              </a:xfrm>
            </p:grpSpPr>
            <p:pic>
              <p:nvPicPr>
                <p:cNvPr id="34150" name="椭圆 11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0"/>
                  <a:ext cx="908304" cy="902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51" name="Text Box 15"/>
                <p:cNvSpPr txBox="1"/>
                <p:nvPr/>
              </p:nvSpPr>
              <p:spPr>
                <a:xfrm rot="-3434205">
                  <a:off x="136250" y="134048"/>
                  <a:ext cx="635239" cy="635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2" name="椭圆 12"/>
              <p:cNvGrpSpPr/>
              <p:nvPr/>
            </p:nvGrpSpPr>
            <p:grpSpPr>
              <a:xfrm>
                <a:off x="57133" y="917794"/>
                <a:ext cx="140227" cy="140245"/>
                <a:chOff x="0" y="0"/>
                <a:chExt cx="140208" cy="140208"/>
              </a:xfrm>
            </p:grpSpPr>
            <p:pic>
              <p:nvPicPr>
                <p:cNvPr id="34148" name="椭圆 12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40208" cy="140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49" name="Text Box 18"/>
                <p:cNvSpPr txBox="1"/>
                <p:nvPr/>
              </p:nvSpPr>
              <p:spPr>
                <a:xfrm rot="10800000">
                  <a:off x="22143" y="18626"/>
                  <a:ext cx="99266" cy="992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3" name="椭圆 13"/>
              <p:cNvGrpSpPr/>
              <p:nvPr/>
            </p:nvGrpSpPr>
            <p:grpSpPr>
              <a:xfrm>
                <a:off x="496103" y="814134"/>
                <a:ext cx="201195" cy="207319"/>
                <a:chOff x="0" y="0"/>
                <a:chExt cx="201168" cy="207264"/>
              </a:xfrm>
            </p:grpSpPr>
            <p:pic>
              <p:nvPicPr>
                <p:cNvPr id="34146" name="椭圆 13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201168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47" name="Text Box 21"/>
                <p:cNvSpPr txBox="1"/>
                <p:nvPr/>
              </p:nvSpPr>
              <p:spPr>
                <a:xfrm rot="891223">
                  <a:off x="30531" y="32749"/>
                  <a:ext cx="139931" cy="1399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4" name="椭圆 14"/>
              <p:cNvGrpSpPr/>
              <p:nvPr/>
            </p:nvGrpSpPr>
            <p:grpSpPr>
              <a:xfrm>
                <a:off x="752169" y="1362919"/>
                <a:ext cx="146323" cy="146343"/>
                <a:chOff x="0" y="0"/>
                <a:chExt cx="146304" cy="146304"/>
              </a:xfrm>
            </p:grpSpPr>
            <p:pic>
              <p:nvPicPr>
                <p:cNvPr id="34144" name="椭圆 14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146304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45" name="Text Box 24"/>
                <p:cNvSpPr txBox="1"/>
                <p:nvPr/>
              </p:nvSpPr>
              <p:spPr>
                <a:xfrm rot="891223">
                  <a:off x="23068" y="22588"/>
                  <a:ext cx="99266" cy="992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5" name="椭圆 15"/>
              <p:cNvGrpSpPr/>
              <p:nvPr/>
            </p:nvGrpSpPr>
            <p:grpSpPr>
              <a:xfrm>
                <a:off x="435135" y="545839"/>
                <a:ext cx="341421" cy="341466"/>
                <a:chOff x="0" y="0"/>
                <a:chExt cx="341376" cy="341376"/>
              </a:xfrm>
            </p:grpSpPr>
            <p:pic>
              <p:nvPicPr>
                <p:cNvPr id="34142" name="椭圆 15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43" name="Text Box 27"/>
                <p:cNvSpPr txBox="1"/>
                <p:nvPr/>
              </p:nvSpPr>
              <p:spPr>
                <a:xfrm rot="-3434205">
                  <a:off x="52041" y="50311"/>
                  <a:ext cx="236822" cy="236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6" name="椭圆 16"/>
              <p:cNvGrpSpPr/>
              <p:nvPr/>
            </p:nvGrpSpPr>
            <p:grpSpPr>
              <a:xfrm>
                <a:off x="550974" y="1192186"/>
                <a:ext cx="506035" cy="512199"/>
                <a:chOff x="0" y="0"/>
                <a:chExt cx="505968" cy="512064"/>
              </a:xfrm>
            </p:grpSpPr>
            <p:pic>
              <p:nvPicPr>
                <p:cNvPr id="34140" name="椭圆 16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505968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41" name="Text Box 30"/>
                <p:cNvSpPr txBox="1"/>
                <p:nvPr/>
              </p:nvSpPr>
              <p:spPr>
                <a:xfrm rot="10800000">
                  <a:off x="75446" y="76730"/>
                  <a:ext cx="358429" cy="358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7" name="椭圆 17"/>
              <p:cNvGrpSpPr/>
              <p:nvPr/>
            </p:nvGrpSpPr>
            <p:grpSpPr>
              <a:xfrm>
                <a:off x="886299" y="1259260"/>
                <a:ext cx="286550" cy="286588"/>
                <a:chOff x="0" y="0"/>
                <a:chExt cx="286512" cy="286512"/>
              </a:xfrm>
            </p:grpSpPr>
            <p:pic>
              <p:nvPicPr>
                <p:cNvPr id="34138" name="椭圆 17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86512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39" name="Text Box 33"/>
                <p:cNvSpPr txBox="1"/>
                <p:nvPr/>
              </p:nvSpPr>
              <p:spPr>
                <a:xfrm rot="9822440">
                  <a:off x="46233" y="46272"/>
                  <a:ext cx="197856" cy="1978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8" name="椭圆 18"/>
              <p:cNvGrpSpPr/>
              <p:nvPr/>
            </p:nvGrpSpPr>
            <p:grpSpPr>
              <a:xfrm>
                <a:off x="794847" y="972672"/>
                <a:ext cx="816973" cy="810982"/>
                <a:chOff x="0" y="0"/>
                <a:chExt cx="816864" cy="810768"/>
              </a:xfrm>
            </p:grpSpPr>
            <p:pic>
              <p:nvPicPr>
                <p:cNvPr id="34136" name="椭圆 18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816864" cy="810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37" name="Text Box 36"/>
                <p:cNvSpPr txBox="1"/>
                <p:nvPr/>
              </p:nvSpPr>
              <p:spPr>
                <a:xfrm rot="10800000">
                  <a:off x="118780" y="116598"/>
                  <a:ext cx="577062" cy="576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99" name="椭圆 19"/>
              <p:cNvGrpSpPr/>
              <p:nvPr/>
            </p:nvGrpSpPr>
            <p:grpSpPr>
              <a:xfrm>
                <a:off x="648523" y="966574"/>
                <a:ext cx="609681" cy="609761"/>
                <a:chOff x="0" y="0"/>
                <a:chExt cx="609600" cy="609600"/>
              </a:xfrm>
            </p:grpSpPr>
            <p:pic>
              <p:nvPicPr>
                <p:cNvPr id="34134" name="椭圆 19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609600" cy="6096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35" name="Text Box 39"/>
                <p:cNvSpPr txBox="1"/>
                <p:nvPr/>
              </p:nvSpPr>
              <p:spPr>
                <a:xfrm rot="10800000">
                  <a:off x="91649" y="89261"/>
                  <a:ext cx="431222" cy="4311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0" name="椭圆 20"/>
              <p:cNvGrpSpPr/>
              <p:nvPr/>
            </p:nvGrpSpPr>
            <p:grpSpPr>
              <a:xfrm>
                <a:off x="398554" y="704377"/>
                <a:ext cx="347518" cy="347564"/>
                <a:chOff x="0" y="0"/>
                <a:chExt cx="347472" cy="347472"/>
              </a:xfrm>
            </p:grpSpPr>
            <p:pic>
              <p:nvPicPr>
                <p:cNvPr id="34132" name="椭圆 20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33" name="Text Box 42"/>
                <p:cNvSpPr txBox="1"/>
                <p:nvPr/>
              </p:nvSpPr>
              <p:spPr>
                <a:xfrm rot="10800000">
                  <a:off x="50249" y="53365"/>
                  <a:ext cx="245233" cy="2452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1" name="椭圆 21"/>
              <p:cNvGrpSpPr/>
              <p:nvPr/>
            </p:nvGrpSpPr>
            <p:grpSpPr>
              <a:xfrm>
                <a:off x="825331" y="692182"/>
                <a:ext cx="682843" cy="682932"/>
                <a:chOff x="0" y="0"/>
                <a:chExt cx="682752" cy="682752"/>
              </a:xfrm>
            </p:grpSpPr>
            <p:pic>
              <p:nvPicPr>
                <p:cNvPr id="34130" name="椭圆 21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682752" cy="6827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31" name="Text Box 45"/>
                <p:cNvSpPr txBox="1"/>
                <p:nvPr/>
              </p:nvSpPr>
              <p:spPr>
                <a:xfrm rot="10800000">
                  <a:off x="98910" y="102648"/>
                  <a:ext cx="482920" cy="4828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2" name="椭圆 22"/>
              <p:cNvGrpSpPr/>
              <p:nvPr/>
            </p:nvGrpSpPr>
            <p:grpSpPr>
              <a:xfrm>
                <a:off x="776556" y="186080"/>
                <a:ext cx="353615" cy="353661"/>
                <a:chOff x="0" y="0"/>
                <a:chExt cx="353568" cy="353568"/>
              </a:xfrm>
            </p:grpSpPr>
            <p:pic>
              <p:nvPicPr>
                <p:cNvPr id="34128" name="椭圆 22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353568" cy="3535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29" name="Text Box 48"/>
                <p:cNvSpPr txBox="1"/>
                <p:nvPr/>
              </p:nvSpPr>
              <p:spPr>
                <a:xfrm rot="-6112846">
                  <a:off x="56297" y="53006"/>
                  <a:ext cx="245201" cy="24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3" name="椭圆 23"/>
              <p:cNvGrpSpPr/>
              <p:nvPr/>
            </p:nvGrpSpPr>
            <p:grpSpPr>
              <a:xfrm>
                <a:off x="447328" y="600718"/>
                <a:ext cx="902328" cy="908544"/>
                <a:chOff x="0" y="0"/>
                <a:chExt cx="902208" cy="908304"/>
              </a:xfrm>
            </p:grpSpPr>
            <p:pic>
              <p:nvPicPr>
                <p:cNvPr id="34126" name="椭圆 23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902208" cy="908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27" name="Text Box 51"/>
                <p:cNvSpPr txBox="1"/>
                <p:nvPr/>
              </p:nvSpPr>
              <p:spPr>
                <a:xfrm rot="-3434205">
                  <a:off x="131977" y="135318"/>
                  <a:ext cx="635239" cy="635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4" name="椭圆 24"/>
              <p:cNvGrpSpPr/>
              <p:nvPr/>
            </p:nvGrpSpPr>
            <p:grpSpPr>
              <a:xfrm>
                <a:off x="-3836" y="820232"/>
                <a:ext cx="908425" cy="902447"/>
                <a:chOff x="0" y="0"/>
                <a:chExt cx="908304" cy="902208"/>
              </a:xfrm>
            </p:grpSpPr>
            <p:pic>
              <p:nvPicPr>
                <p:cNvPr id="34124" name="椭圆 24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908304" cy="902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25" name="Text Box 54"/>
                <p:cNvSpPr txBox="1"/>
                <p:nvPr/>
              </p:nvSpPr>
              <p:spPr>
                <a:xfrm rot="2191815">
                  <a:off x="135415" y="134758"/>
                  <a:ext cx="635322" cy="6352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5" name="椭圆 25"/>
              <p:cNvGrpSpPr/>
              <p:nvPr/>
            </p:nvGrpSpPr>
            <p:grpSpPr>
              <a:xfrm>
                <a:off x="496103" y="234861"/>
                <a:ext cx="341421" cy="341466"/>
                <a:chOff x="0" y="0"/>
                <a:chExt cx="341376" cy="341376"/>
              </a:xfrm>
            </p:grpSpPr>
            <p:pic>
              <p:nvPicPr>
                <p:cNvPr id="34122" name="椭圆 25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23" name="Text Box 57"/>
                <p:cNvSpPr txBox="1"/>
                <p:nvPr/>
              </p:nvSpPr>
              <p:spPr>
                <a:xfrm rot="-3434205">
                  <a:off x="52592" y="55093"/>
                  <a:ext cx="236822" cy="236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6" name="椭圆 26"/>
              <p:cNvGrpSpPr/>
              <p:nvPr/>
            </p:nvGrpSpPr>
            <p:grpSpPr>
              <a:xfrm>
                <a:off x="532684" y="167787"/>
                <a:ext cx="432874" cy="432930"/>
                <a:chOff x="0" y="0"/>
                <a:chExt cx="432816" cy="432816"/>
              </a:xfrm>
            </p:grpSpPr>
            <p:pic>
              <p:nvPicPr>
                <p:cNvPr id="34120" name="椭圆 26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432816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21" name="Text Box 60"/>
                <p:cNvSpPr txBox="1"/>
                <p:nvPr/>
              </p:nvSpPr>
              <p:spPr>
                <a:xfrm rot="-3434205">
                  <a:off x="63638" y="62763"/>
                  <a:ext cx="301537" cy="3015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7" name="椭圆 27"/>
              <p:cNvGrpSpPr/>
              <p:nvPr/>
            </p:nvGrpSpPr>
            <p:grpSpPr>
              <a:xfrm>
                <a:off x="160778" y="1058039"/>
                <a:ext cx="664552" cy="664640"/>
                <a:chOff x="0" y="0"/>
                <a:chExt cx="664464" cy="664464"/>
              </a:xfrm>
            </p:grpSpPr>
            <p:pic>
              <p:nvPicPr>
                <p:cNvPr id="34118" name="椭圆 27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664464" cy="6644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19" name="Text Box 63"/>
                <p:cNvSpPr txBox="1"/>
                <p:nvPr/>
              </p:nvSpPr>
              <p:spPr>
                <a:xfrm rot="5135286">
                  <a:off x="98610" y="98880"/>
                  <a:ext cx="465512" cy="465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8" name="椭圆 28"/>
              <p:cNvGrpSpPr/>
              <p:nvPr/>
            </p:nvGrpSpPr>
            <p:grpSpPr>
              <a:xfrm>
                <a:off x="1075300" y="1411700"/>
                <a:ext cx="493842" cy="500004"/>
                <a:chOff x="0" y="0"/>
                <a:chExt cx="493776" cy="499872"/>
              </a:xfrm>
            </p:grpSpPr>
            <p:pic>
              <p:nvPicPr>
                <p:cNvPr id="34116" name="椭圆 28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493776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17" name="Text Box 66"/>
                <p:cNvSpPr txBox="1"/>
                <p:nvPr/>
              </p:nvSpPr>
              <p:spPr>
                <a:xfrm rot="5135286">
                  <a:off x="73709" y="73862"/>
                  <a:ext cx="347865" cy="3479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09" name="椭圆 29"/>
              <p:cNvGrpSpPr/>
              <p:nvPr/>
            </p:nvGrpSpPr>
            <p:grpSpPr>
              <a:xfrm>
                <a:off x="563168" y="710475"/>
                <a:ext cx="390196" cy="390247"/>
                <a:chOff x="0" y="0"/>
                <a:chExt cx="390144" cy="390144"/>
              </a:xfrm>
            </p:grpSpPr>
            <p:pic>
              <p:nvPicPr>
                <p:cNvPr id="34114" name="椭圆 29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15" name="Text Box 69"/>
                <p:cNvSpPr txBox="1"/>
                <p:nvPr/>
              </p:nvSpPr>
              <p:spPr>
                <a:xfrm rot="10471189">
                  <a:off x="59892" y="59874"/>
                  <a:ext cx="269634" cy="2695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10" name="椭圆 30"/>
              <p:cNvGrpSpPr/>
              <p:nvPr/>
            </p:nvGrpSpPr>
            <p:grpSpPr>
              <a:xfrm>
                <a:off x="398554" y="106811"/>
                <a:ext cx="554810" cy="560980"/>
                <a:chOff x="0" y="0"/>
                <a:chExt cx="554736" cy="560832"/>
              </a:xfrm>
            </p:grpSpPr>
            <p:pic>
              <p:nvPicPr>
                <p:cNvPr id="34112" name="椭圆 30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554736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13" name="Text Box 72"/>
                <p:cNvSpPr txBox="1"/>
                <p:nvPr/>
              </p:nvSpPr>
              <p:spPr>
                <a:xfrm rot="5135286">
                  <a:off x="83544" y="86619"/>
                  <a:ext cx="389570" cy="3896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11" name="椭圆 31"/>
              <p:cNvGrpSpPr/>
              <p:nvPr/>
            </p:nvGrpSpPr>
            <p:grpSpPr>
              <a:xfrm>
                <a:off x="422941" y="539742"/>
                <a:ext cx="938909" cy="932935"/>
                <a:chOff x="0" y="0"/>
                <a:chExt cx="938784" cy="932688"/>
              </a:xfrm>
            </p:grpSpPr>
            <p:pic>
              <p:nvPicPr>
                <p:cNvPr id="34110" name="椭圆 31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938784" cy="9326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11" name="Text Box 75"/>
                <p:cNvSpPr txBox="1"/>
                <p:nvPr/>
              </p:nvSpPr>
              <p:spPr>
                <a:xfrm rot="1966024">
                  <a:off x="141900" y="137375"/>
                  <a:ext cx="655584" cy="6554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012" name="图片 32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013" name="图片 33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606" name="椭圆 34"/>
              <p:cNvSpPr>
                <a:spLocks noChangeArrowheads="1"/>
              </p:cNvSpPr>
              <p:nvPr/>
            </p:nvSpPr>
            <p:spPr bwMode="auto">
              <a:xfrm rot="10800000">
                <a:off x="885918" y="1516948"/>
                <a:ext cx="338183" cy="3382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07" name="椭圆 35"/>
              <p:cNvSpPr>
                <a:spLocks noChangeArrowheads="1"/>
              </p:cNvSpPr>
              <p:nvPr/>
            </p:nvSpPr>
            <p:spPr bwMode="auto">
              <a:xfrm rot="10800000">
                <a:off x="909734" y="778565"/>
                <a:ext cx="338182" cy="3382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08" name="椭圆 36"/>
              <p:cNvSpPr>
                <a:spLocks noChangeArrowheads="1"/>
              </p:cNvSpPr>
              <p:nvPr/>
            </p:nvSpPr>
            <p:spPr bwMode="auto">
              <a:xfrm rot="10800000">
                <a:off x="1006584" y="834142"/>
                <a:ext cx="482664" cy="4827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09" name="椭圆 37"/>
              <p:cNvSpPr>
                <a:spLocks noChangeArrowheads="1"/>
              </p:cNvSpPr>
              <p:nvPr/>
            </p:nvSpPr>
            <p:spPr bwMode="auto">
              <a:xfrm rot="10800000">
                <a:off x="346096" y="1110440"/>
                <a:ext cx="482664" cy="4827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026" name="椭圆 38"/>
              <p:cNvSpPr/>
              <p:nvPr/>
            </p:nvSpPr>
            <p:spPr>
              <a:xfrm rot="10800000">
                <a:off x="687454" y="713461"/>
                <a:ext cx="338182" cy="33822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1" name="椭圆 39"/>
              <p:cNvSpPr>
                <a:spLocks noChangeArrowheads="1"/>
              </p:cNvSpPr>
              <p:nvPr/>
            </p:nvSpPr>
            <p:spPr bwMode="auto">
              <a:xfrm rot="10800000">
                <a:off x="550911" y="805560"/>
                <a:ext cx="577927" cy="5764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12" name="椭圆 40"/>
              <p:cNvSpPr>
                <a:spLocks noChangeArrowheads="1"/>
              </p:cNvSpPr>
              <p:nvPr/>
            </p:nvSpPr>
            <p:spPr bwMode="auto">
              <a:xfrm rot="10800000">
                <a:off x="857339" y="349826"/>
                <a:ext cx="733522" cy="7320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033" name="椭圆 41"/>
              <p:cNvGrpSpPr/>
              <p:nvPr/>
            </p:nvGrpSpPr>
            <p:grpSpPr>
              <a:xfrm>
                <a:off x="715588" y="429985"/>
                <a:ext cx="1194975" cy="1195132"/>
                <a:chOff x="0" y="0"/>
                <a:chExt cx="1194816" cy="1194816"/>
              </a:xfrm>
            </p:grpSpPr>
            <p:pic>
              <p:nvPicPr>
                <p:cNvPr id="34108" name="椭圆 4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1194816" cy="1194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09" name="Text Box 87"/>
                <p:cNvSpPr txBox="1"/>
                <p:nvPr/>
              </p:nvSpPr>
              <p:spPr>
                <a:xfrm rot="6658391">
                  <a:off x="179917" y="176851"/>
                  <a:ext cx="839481" cy="8395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616" name="椭圆 42"/>
              <p:cNvSpPr>
                <a:spLocks noChangeArrowheads="1"/>
              </p:cNvSpPr>
              <p:nvPr/>
            </p:nvSpPr>
            <p:spPr bwMode="auto">
              <a:xfrm rot="10800000">
                <a:off x="341333" y="1607459"/>
                <a:ext cx="201639" cy="203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037" name="椭圆 43"/>
              <p:cNvSpPr/>
              <p:nvPr/>
            </p:nvSpPr>
            <p:spPr>
              <a:xfrm rot="3028440" flipV="1">
                <a:off x="979558" y="956442"/>
                <a:ext cx="474788" cy="47472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4038" name="椭圆 44"/>
              <p:cNvGrpSpPr/>
              <p:nvPr/>
            </p:nvGrpSpPr>
            <p:grpSpPr>
              <a:xfrm>
                <a:off x="1154558" y="527546"/>
                <a:ext cx="627971" cy="628054"/>
                <a:chOff x="0" y="0"/>
                <a:chExt cx="627888" cy="627888"/>
              </a:xfrm>
            </p:grpSpPr>
            <p:pic>
              <p:nvPicPr>
                <p:cNvPr id="34106" name="椭圆 44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627888" cy="6278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07" name="Text Box 92"/>
                <p:cNvSpPr txBox="1"/>
                <p:nvPr/>
              </p:nvSpPr>
              <p:spPr>
                <a:xfrm rot="-7771559">
                  <a:off x="95173" y="92615"/>
                  <a:ext cx="438385" cy="4384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39" name="椭圆 45"/>
              <p:cNvGrpSpPr/>
              <p:nvPr/>
            </p:nvGrpSpPr>
            <p:grpSpPr>
              <a:xfrm>
                <a:off x="965557" y="558034"/>
                <a:ext cx="487745" cy="481711"/>
                <a:chOff x="0" y="0"/>
                <a:chExt cx="487680" cy="481584"/>
              </a:xfrm>
            </p:grpSpPr>
            <p:pic>
              <p:nvPicPr>
                <p:cNvPr id="34104" name="椭圆 45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48768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05" name="Text Box 95"/>
                <p:cNvSpPr txBox="1"/>
                <p:nvPr/>
              </p:nvSpPr>
              <p:spPr>
                <a:xfrm rot="-7771559">
                  <a:off x="74655" y="72969"/>
                  <a:ext cx="338114" cy="33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0" name="椭圆 46"/>
              <p:cNvGrpSpPr/>
              <p:nvPr/>
            </p:nvGrpSpPr>
            <p:grpSpPr>
              <a:xfrm>
                <a:off x="782653" y="722670"/>
                <a:ext cx="359712" cy="365857"/>
                <a:chOff x="0" y="0"/>
                <a:chExt cx="359664" cy="365760"/>
              </a:xfrm>
            </p:grpSpPr>
            <p:pic>
              <p:nvPicPr>
                <p:cNvPr id="34102" name="椭圆 46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03" name="Text Box 98"/>
                <p:cNvSpPr txBox="1"/>
                <p:nvPr/>
              </p:nvSpPr>
              <p:spPr>
                <a:xfrm rot="-7771559">
                  <a:off x="53902" y="57448"/>
                  <a:ext cx="252665" cy="2526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1" name="椭圆 47"/>
              <p:cNvGrpSpPr/>
              <p:nvPr/>
            </p:nvGrpSpPr>
            <p:grpSpPr>
              <a:xfrm>
                <a:off x="471716" y="1192186"/>
                <a:ext cx="213388" cy="207319"/>
                <a:chOff x="0" y="0"/>
                <a:chExt cx="213360" cy="207264"/>
              </a:xfrm>
            </p:grpSpPr>
            <p:pic>
              <p:nvPicPr>
                <p:cNvPr id="34100" name="椭圆 47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213360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101" name="Text Box 101"/>
                <p:cNvSpPr txBox="1"/>
                <p:nvPr/>
              </p:nvSpPr>
              <p:spPr>
                <a:xfrm rot="-7771559">
                  <a:off x="34953" y="33560"/>
                  <a:ext cx="143690" cy="1437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2" name="椭圆 48"/>
              <p:cNvGrpSpPr/>
              <p:nvPr/>
            </p:nvGrpSpPr>
            <p:grpSpPr>
              <a:xfrm>
                <a:off x="971654" y="936086"/>
                <a:ext cx="402389" cy="408540"/>
                <a:chOff x="0" y="0"/>
                <a:chExt cx="402336" cy="408432"/>
              </a:xfrm>
            </p:grpSpPr>
            <p:pic>
              <p:nvPicPr>
                <p:cNvPr id="34098" name="椭圆 48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402336" cy="4084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99" name="Text Box 104"/>
                <p:cNvSpPr txBox="1"/>
                <p:nvPr/>
              </p:nvSpPr>
              <p:spPr>
                <a:xfrm rot="-7771559">
                  <a:off x="59675" y="64031"/>
                  <a:ext cx="282955" cy="2829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3" name="椭圆 49"/>
              <p:cNvGrpSpPr/>
              <p:nvPr/>
            </p:nvGrpSpPr>
            <p:grpSpPr>
              <a:xfrm>
                <a:off x="855815" y="436082"/>
                <a:ext cx="213388" cy="207319"/>
                <a:chOff x="0" y="0"/>
                <a:chExt cx="213360" cy="207264"/>
              </a:xfrm>
            </p:grpSpPr>
            <p:pic>
              <p:nvPicPr>
                <p:cNvPr id="34096" name="椭圆 49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213360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97" name="Text Box 107"/>
                <p:cNvSpPr txBox="1"/>
                <p:nvPr/>
              </p:nvSpPr>
              <p:spPr>
                <a:xfrm rot="9141287">
                  <a:off x="35141" y="31652"/>
                  <a:ext cx="143707" cy="143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4" name="椭圆 50"/>
              <p:cNvGrpSpPr/>
              <p:nvPr/>
            </p:nvGrpSpPr>
            <p:grpSpPr>
              <a:xfrm>
                <a:off x="636330" y="856817"/>
                <a:ext cx="536519" cy="536590"/>
                <a:chOff x="0" y="0"/>
                <a:chExt cx="536448" cy="536448"/>
              </a:xfrm>
            </p:grpSpPr>
            <p:pic>
              <p:nvPicPr>
                <p:cNvPr id="34094" name="椭圆 50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536448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95" name="Text Box 110"/>
                <p:cNvSpPr txBox="1"/>
                <p:nvPr/>
              </p:nvSpPr>
              <p:spPr>
                <a:xfrm rot="6462645">
                  <a:off x="81586" y="81161"/>
                  <a:ext cx="372250" cy="372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45" name="椭圆 51"/>
              <p:cNvGrpSpPr/>
              <p:nvPr/>
            </p:nvGrpSpPr>
            <p:grpSpPr>
              <a:xfrm>
                <a:off x="301005" y="594620"/>
                <a:ext cx="396293" cy="390247"/>
                <a:chOff x="0" y="0"/>
                <a:chExt cx="396240" cy="390144"/>
              </a:xfrm>
            </p:grpSpPr>
            <p:pic>
              <p:nvPicPr>
                <p:cNvPr id="34092" name="椭圆 51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396240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93" name="Text Box 113"/>
                <p:cNvSpPr txBox="1"/>
                <p:nvPr/>
              </p:nvSpPr>
              <p:spPr>
                <a:xfrm rot="-2106846">
                  <a:off x="61836" y="57155"/>
                  <a:ext cx="272828" cy="2727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046" name="图片 52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047" name="图片 53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644" name="椭圆 54"/>
              <p:cNvSpPr>
                <a:spLocks noChangeArrowheads="1"/>
              </p:cNvSpPr>
              <p:nvPr/>
            </p:nvSpPr>
            <p:spPr bwMode="auto">
              <a:xfrm rot="3028440" flipV="1">
                <a:off x="986724" y="1131890"/>
                <a:ext cx="198490" cy="1968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45" name="椭圆 55"/>
              <p:cNvSpPr>
                <a:spLocks noChangeArrowheads="1"/>
              </p:cNvSpPr>
              <p:nvPr/>
            </p:nvSpPr>
            <p:spPr bwMode="auto">
              <a:xfrm rot="3028440" flipV="1">
                <a:off x="868435" y="368900"/>
                <a:ext cx="282650" cy="28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46" name="椭圆 56"/>
              <p:cNvSpPr>
                <a:spLocks noChangeArrowheads="1"/>
              </p:cNvSpPr>
              <p:nvPr/>
            </p:nvSpPr>
            <p:spPr bwMode="auto">
              <a:xfrm rot="3028440" flipV="1">
                <a:off x="454042" y="684897"/>
                <a:ext cx="282650" cy="28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057" name="椭圆 57"/>
              <p:cNvSpPr/>
              <p:nvPr/>
            </p:nvSpPr>
            <p:spPr>
              <a:xfrm rot="3028440" flipV="1">
                <a:off x="763649" y="1196199"/>
                <a:ext cx="198489" cy="19846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8" name="椭圆 58"/>
              <p:cNvSpPr>
                <a:spLocks noChangeArrowheads="1"/>
              </p:cNvSpPr>
              <p:nvPr/>
            </p:nvSpPr>
            <p:spPr bwMode="auto">
              <a:xfrm rot="3028440" flipV="1">
                <a:off x="1016082" y="1247030"/>
                <a:ext cx="428738" cy="4286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061" name="椭圆 59"/>
              <p:cNvGrpSpPr/>
              <p:nvPr/>
            </p:nvGrpSpPr>
            <p:grpSpPr>
              <a:xfrm>
                <a:off x="989945" y="759256"/>
                <a:ext cx="701133" cy="701225"/>
                <a:chOff x="0" y="0"/>
                <a:chExt cx="701040" cy="701040"/>
              </a:xfrm>
            </p:grpSpPr>
            <p:pic>
              <p:nvPicPr>
                <p:cNvPr id="34090" name="椭圆 59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701040" cy="701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91" name="Text Box 123"/>
                <p:cNvSpPr txBox="1"/>
                <p:nvPr/>
              </p:nvSpPr>
              <p:spPr>
                <a:xfrm rot="-3629951">
                  <a:off x="105126" y="102262"/>
                  <a:ext cx="491938" cy="492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2" name="椭圆 60"/>
              <p:cNvGrpSpPr/>
              <p:nvPr/>
            </p:nvGrpSpPr>
            <p:grpSpPr>
              <a:xfrm>
                <a:off x="197359" y="338520"/>
                <a:ext cx="627971" cy="621956"/>
                <a:chOff x="0" y="0"/>
                <a:chExt cx="627888" cy="621792"/>
              </a:xfrm>
            </p:grpSpPr>
            <p:pic>
              <p:nvPicPr>
                <p:cNvPr id="34088" name="椭圆 60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627888" cy="6217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89" name="Text Box 126"/>
                <p:cNvSpPr txBox="1"/>
                <p:nvPr/>
              </p:nvSpPr>
              <p:spPr>
                <a:xfrm rot="-7771559">
                  <a:off x="93062" y="91206"/>
                  <a:ext cx="438385" cy="4384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063" name="图片 61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4064" name="椭圆 62"/>
              <p:cNvGrpSpPr/>
              <p:nvPr/>
            </p:nvGrpSpPr>
            <p:grpSpPr>
              <a:xfrm>
                <a:off x="1142365" y="460473"/>
                <a:ext cx="908425" cy="902447"/>
                <a:chOff x="0" y="0"/>
                <a:chExt cx="908304" cy="902208"/>
              </a:xfrm>
            </p:grpSpPr>
            <p:pic>
              <p:nvPicPr>
                <p:cNvPr id="34086" name="椭圆 62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908304" cy="902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87" name="Text Box 130"/>
                <p:cNvSpPr txBox="1"/>
                <p:nvPr/>
              </p:nvSpPr>
              <p:spPr>
                <a:xfrm rot="2191815">
                  <a:off x="136977" y="132741"/>
                  <a:ext cx="635322" cy="6352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5" name="椭圆 63"/>
              <p:cNvGrpSpPr/>
              <p:nvPr/>
            </p:nvGrpSpPr>
            <p:grpSpPr>
              <a:xfrm>
                <a:off x="1306979" y="698280"/>
                <a:ext cx="664552" cy="664640"/>
                <a:chOff x="0" y="0"/>
                <a:chExt cx="664464" cy="664464"/>
              </a:xfrm>
            </p:grpSpPr>
            <p:pic>
              <p:nvPicPr>
                <p:cNvPr id="34084" name="椭圆 63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664464" cy="6644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85" name="Text Box 133"/>
                <p:cNvSpPr txBox="1"/>
                <p:nvPr/>
              </p:nvSpPr>
              <p:spPr>
                <a:xfrm rot="5135286">
                  <a:off x="100172" y="96863"/>
                  <a:ext cx="465512" cy="465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6" name="椭圆 64"/>
              <p:cNvGrpSpPr/>
              <p:nvPr/>
            </p:nvGrpSpPr>
            <p:grpSpPr>
              <a:xfrm>
                <a:off x="1246011" y="1137308"/>
                <a:ext cx="499938" cy="493907"/>
                <a:chOff x="0" y="0"/>
                <a:chExt cx="499872" cy="493776"/>
              </a:xfrm>
            </p:grpSpPr>
            <p:pic>
              <p:nvPicPr>
                <p:cNvPr id="34082" name="椭圆 64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499872" cy="493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83" name="Text Box 136"/>
                <p:cNvSpPr txBox="1"/>
                <p:nvPr/>
              </p:nvSpPr>
              <p:spPr>
                <a:xfrm rot="5135286">
                  <a:off x="76458" y="73702"/>
                  <a:ext cx="347865" cy="3479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7" name="椭圆 65"/>
              <p:cNvGrpSpPr/>
              <p:nvPr/>
            </p:nvGrpSpPr>
            <p:grpSpPr>
              <a:xfrm>
                <a:off x="1044816" y="875110"/>
                <a:ext cx="701133" cy="701225"/>
                <a:chOff x="0" y="0"/>
                <a:chExt cx="701040" cy="701040"/>
              </a:xfrm>
            </p:grpSpPr>
            <p:pic>
              <p:nvPicPr>
                <p:cNvPr id="34080" name="椭圆 65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701040" cy="701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81" name="Text Box 139"/>
                <p:cNvSpPr txBox="1"/>
                <p:nvPr/>
              </p:nvSpPr>
              <p:spPr>
                <a:xfrm rot="-3629951">
                  <a:off x="106120" y="102851"/>
                  <a:ext cx="491938" cy="492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8" name="椭圆 66"/>
              <p:cNvGrpSpPr/>
              <p:nvPr/>
            </p:nvGrpSpPr>
            <p:grpSpPr>
              <a:xfrm>
                <a:off x="1233817" y="753158"/>
                <a:ext cx="701133" cy="707323"/>
                <a:chOff x="0" y="0"/>
                <a:chExt cx="701040" cy="707136"/>
              </a:xfrm>
            </p:grpSpPr>
            <p:pic>
              <p:nvPicPr>
                <p:cNvPr id="34078" name="椭圆 66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701040" cy="7071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79" name="Text Box 142"/>
                <p:cNvSpPr txBox="1"/>
                <p:nvPr/>
              </p:nvSpPr>
              <p:spPr>
                <a:xfrm rot="-3629951">
                  <a:off x="106873" y="107808"/>
                  <a:ext cx="491938" cy="492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69" name="椭圆 67"/>
              <p:cNvGrpSpPr/>
              <p:nvPr/>
            </p:nvGrpSpPr>
            <p:grpSpPr>
              <a:xfrm>
                <a:off x="1288688" y="875110"/>
                <a:ext cx="707230" cy="701225"/>
                <a:chOff x="0" y="0"/>
                <a:chExt cx="707136" cy="701040"/>
              </a:xfrm>
            </p:grpSpPr>
            <p:pic>
              <p:nvPicPr>
                <p:cNvPr id="34076" name="椭圆 67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707136" cy="701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77" name="Text Box 145"/>
                <p:cNvSpPr txBox="1"/>
                <p:nvPr/>
              </p:nvSpPr>
              <p:spPr>
                <a:xfrm rot="-3629951">
                  <a:off x="107868" y="102301"/>
                  <a:ext cx="491938" cy="492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70" name="椭圆 68"/>
              <p:cNvGrpSpPr/>
              <p:nvPr/>
            </p:nvGrpSpPr>
            <p:grpSpPr>
              <a:xfrm>
                <a:off x="1264301" y="393399"/>
                <a:ext cx="213388" cy="207319"/>
                <a:chOff x="0" y="0"/>
                <a:chExt cx="213360" cy="207264"/>
              </a:xfrm>
            </p:grpSpPr>
            <p:pic>
              <p:nvPicPr>
                <p:cNvPr id="34074" name="椭圆 68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213360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075" name="Text Box 148"/>
                <p:cNvSpPr txBox="1"/>
                <p:nvPr/>
              </p:nvSpPr>
              <p:spPr>
                <a:xfrm rot="9141287">
                  <a:off x="34863" y="31613"/>
                  <a:ext cx="143707" cy="143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" name="椭圆 69"/>
              <p:cNvSpPr>
                <a:spLocks noChangeArrowheads="1"/>
              </p:cNvSpPr>
              <p:nvPr/>
            </p:nvSpPr>
            <p:spPr bwMode="auto">
              <a:xfrm rot="3028440" flipV="1">
                <a:off x="1275683" y="326820"/>
                <a:ext cx="284237" cy="28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980" name="任意多边形 5"/>
            <p:cNvSpPr/>
            <p:nvPr/>
          </p:nvSpPr>
          <p:spPr>
            <a:xfrm>
              <a:off x="450910" y="416035"/>
              <a:ext cx="1367020" cy="1367199"/>
            </a:xfrm>
            <a:custGeom>
              <a:avLst/>
              <a:gdLst/>
              <a:ahLst/>
              <a:cxnLst>
                <a:cxn ang="0">
                  <a:pos x="683510" y="146832"/>
                </a:cxn>
                <a:cxn ang="0">
                  <a:pos x="1220207" y="683600"/>
                </a:cxn>
                <a:cxn ang="0">
                  <a:pos x="683510" y="1220367"/>
                </a:cxn>
                <a:cxn ang="0">
                  <a:pos x="146813" y="683600"/>
                </a:cxn>
                <a:cxn ang="0">
                  <a:pos x="683510" y="146832"/>
                </a:cxn>
                <a:cxn ang="0">
                  <a:pos x="683510" y="84479"/>
                </a:cxn>
                <a:cxn ang="0">
                  <a:pos x="84468" y="683600"/>
                </a:cxn>
                <a:cxn ang="0">
                  <a:pos x="683510" y="1282720"/>
                </a:cxn>
                <a:cxn ang="0">
                  <a:pos x="1282552" y="683600"/>
                </a:cxn>
                <a:cxn ang="0">
                  <a:pos x="683510" y="84479"/>
                </a:cxn>
                <a:cxn ang="0">
                  <a:pos x="683510" y="0"/>
                </a:cxn>
                <a:cxn ang="0">
                  <a:pos x="1367020" y="683600"/>
                </a:cxn>
                <a:cxn ang="0">
                  <a:pos x="683510" y="1367199"/>
                </a:cxn>
                <a:cxn ang="0">
                  <a:pos x="0" y="683600"/>
                </a:cxn>
                <a:cxn ang="0">
                  <a:pos x="683510" y="0"/>
                </a:cxn>
              </a:cxnLst>
              <a:rect l="0" t="0" r="0" b="0"/>
              <a:pathLst>
                <a:path w="986572" h="986570">
                  <a:moveTo>
                    <a:pt x="493286" y="105954"/>
                  </a:moveTo>
                  <a:cubicBezTo>
                    <a:pt x="707204" y="105954"/>
                    <a:pt x="880618" y="279368"/>
                    <a:pt x="880618" y="493285"/>
                  </a:cubicBezTo>
                  <a:cubicBezTo>
                    <a:pt x="880618" y="707202"/>
                    <a:pt x="707204" y="880616"/>
                    <a:pt x="493286" y="880616"/>
                  </a:cubicBezTo>
                  <a:cubicBezTo>
                    <a:pt x="279368" y="880616"/>
                    <a:pt x="105954" y="707202"/>
                    <a:pt x="105954" y="493285"/>
                  </a:cubicBezTo>
                  <a:cubicBezTo>
                    <a:pt x="105954" y="279368"/>
                    <a:pt x="279368" y="105954"/>
                    <a:pt x="493286" y="105954"/>
                  </a:cubicBezTo>
                  <a:close/>
                  <a:moveTo>
                    <a:pt x="493286" y="60960"/>
                  </a:moveTo>
                  <a:cubicBezTo>
                    <a:pt x="254519" y="60960"/>
                    <a:pt x="60960" y="254518"/>
                    <a:pt x="60960" y="493285"/>
                  </a:cubicBezTo>
                  <a:cubicBezTo>
                    <a:pt x="60960" y="732052"/>
                    <a:pt x="254519" y="925610"/>
                    <a:pt x="493286" y="925610"/>
                  </a:cubicBezTo>
                  <a:cubicBezTo>
                    <a:pt x="732053" y="925610"/>
                    <a:pt x="925612" y="732052"/>
                    <a:pt x="925612" y="493285"/>
                  </a:cubicBezTo>
                  <a:cubicBezTo>
                    <a:pt x="925612" y="254518"/>
                    <a:pt x="732053" y="60960"/>
                    <a:pt x="493286" y="60960"/>
                  </a:cubicBezTo>
                  <a:close/>
                  <a:moveTo>
                    <a:pt x="493286" y="0"/>
                  </a:moveTo>
                  <a:cubicBezTo>
                    <a:pt x="765720" y="0"/>
                    <a:pt x="986572" y="220851"/>
                    <a:pt x="986572" y="493285"/>
                  </a:cubicBezTo>
                  <a:cubicBezTo>
                    <a:pt x="986572" y="765719"/>
                    <a:pt x="765720" y="986570"/>
                    <a:pt x="493286" y="986570"/>
                  </a:cubicBezTo>
                  <a:cubicBezTo>
                    <a:pt x="220852" y="986570"/>
                    <a:pt x="0" y="765719"/>
                    <a:pt x="0" y="493285"/>
                  </a:cubicBezTo>
                  <a:cubicBezTo>
                    <a:pt x="0" y="220851"/>
                    <a:pt x="220852" y="0"/>
                    <a:pt x="493286" y="0"/>
                  </a:cubicBezTo>
                  <a:close/>
                </a:path>
              </a:pathLst>
            </a:custGeom>
            <a:solidFill>
              <a:schemeClr val="bg1">
                <a:alpha val="6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3981" name="文本框 70"/>
            <p:cNvSpPr txBox="1"/>
            <p:nvPr/>
          </p:nvSpPr>
          <p:spPr>
            <a:xfrm>
              <a:off x="549494" y="868698"/>
              <a:ext cx="1169706" cy="4925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800" dirty="0">
                  <a:solidFill>
                    <a:srgbClr val="6E0000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关键字</a:t>
              </a:r>
            </a:p>
          </p:txBody>
        </p:sp>
        <p:grpSp>
          <p:nvGrpSpPr>
            <p:cNvPr id="33982" name="组合 74"/>
            <p:cNvGrpSpPr/>
            <p:nvPr/>
          </p:nvGrpSpPr>
          <p:grpSpPr>
            <a:xfrm>
              <a:off x="0" y="0"/>
              <a:ext cx="2287892" cy="2316775"/>
              <a:chOff x="0" y="0"/>
              <a:chExt cx="2737829" cy="2772394"/>
            </a:xfrm>
          </p:grpSpPr>
          <p:cxnSp>
            <p:nvCxnSpPr>
              <p:cNvPr id="33983" name="直接箭头连接符 75"/>
              <p:cNvCxnSpPr/>
              <p:nvPr/>
            </p:nvCxnSpPr>
            <p:spPr>
              <a:xfrm flipV="1">
                <a:off x="1947450" y="0"/>
                <a:ext cx="790379" cy="799985"/>
              </a:xfrm>
              <a:prstGeom prst="straightConnector1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984" name="直接箭头连接符 76"/>
              <p:cNvCxnSpPr/>
              <p:nvPr/>
            </p:nvCxnSpPr>
            <p:spPr>
              <a:xfrm flipH="1" flipV="1">
                <a:off x="1947450" y="1947707"/>
                <a:ext cx="769479" cy="824687"/>
              </a:xfrm>
              <a:prstGeom prst="straightConnector1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985" name="直接箭头连接符 77"/>
              <p:cNvCxnSpPr/>
              <p:nvPr/>
            </p:nvCxnSpPr>
            <p:spPr>
              <a:xfrm flipH="1" flipV="1">
                <a:off x="0" y="0"/>
                <a:ext cx="799880" cy="799985"/>
              </a:xfrm>
              <a:prstGeom prst="straightConnector1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986" name="直接箭头连接符 78"/>
              <p:cNvCxnSpPr/>
              <p:nvPr/>
            </p:nvCxnSpPr>
            <p:spPr>
              <a:xfrm flipV="1">
                <a:off x="11400" y="1947707"/>
                <a:ext cx="788480" cy="824687"/>
              </a:xfrm>
              <a:prstGeom prst="straightConnector1">
                <a:avLst/>
              </a:prstGeom>
              <a:ln w="6350" cap="flat" cmpd="sng">
                <a:solidFill>
                  <a:srgbClr val="FDE7C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685" name="组合 121"/>
          <p:cNvGrpSpPr/>
          <p:nvPr/>
        </p:nvGrpSpPr>
        <p:grpSpPr>
          <a:xfrm>
            <a:off x="441723" y="1190625"/>
            <a:ext cx="3234928" cy="925935"/>
            <a:chOff x="0" y="0"/>
            <a:chExt cx="4313657" cy="1235516"/>
          </a:xfrm>
        </p:grpSpPr>
        <p:sp>
          <p:nvSpPr>
            <p:cNvPr id="33974" name="文本框 87"/>
            <p:cNvSpPr txBox="1"/>
            <p:nvPr/>
          </p:nvSpPr>
          <p:spPr>
            <a:xfrm>
              <a:off x="1421000" y="75386"/>
              <a:ext cx="1785279" cy="431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grpSp>
          <p:nvGrpSpPr>
            <p:cNvPr id="33975" name="组合 107"/>
            <p:cNvGrpSpPr/>
            <p:nvPr/>
          </p:nvGrpSpPr>
          <p:grpSpPr>
            <a:xfrm>
              <a:off x="3267491" y="0"/>
              <a:ext cx="1046166" cy="1046162"/>
              <a:chOff x="0" y="0"/>
              <a:chExt cx="1046166" cy="1046162"/>
            </a:xfrm>
          </p:grpSpPr>
          <p:sp>
            <p:nvSpPr>
              <p:cNvPr id="33977" name="任意多边形 86"/>
              <p:cNvSpPr/>
              <p:nvPr/>
            </p:nvSpPr>
            <p:spPr>
              <a:xfrm>
                <a:off x="-98" y="0"/>
                <a:ext cx="1046264" cy="1046957"/>
              </a:xfrm>
              <a:custGeom>
                <a:avLst/>
                <a:gdLst/>
                <a:ahLst/>
                <a:cxnLst>
                  <a:cxn ang="0">
                    <a:pos x="523132" y="112439"/>
                  </a:cxn>
                  <a:cxn ang="0">
                    <a:pos x="933899" y="523479"/>
                  </a:cxn>
                  <a:cxn ang="0">
                    <a:pos x="523132" y="934518"/>
                  </a:cxn>
                  <a:cxn ang="0">
                    <a:pos x="112365" y="523479"/>
                  </a:cxn>
                  <a:cxn ang="0">
                    <a:pos x="523132" y="112439"/>
                  </a:cxn>
                  <a:cxn ang="0">
                    <a:pos x="523132" y="64691"/>
                  </a:cxn>
                  <a:cxn ang="0">
                    <a:pos x="64648" y="523479"/>
                  </a:cxn>
                  <a:cxn ang="0">
                    <a:pos x="523132" y="982266"/>
                  </a:cxn>
                  <a:cxn ang="0">
                    <a:pos x="981616" y="523479"/>
                  </a:cxn>
                  <a:cxn ang="0">
                    <a:pos x="523132" y="64691"/>
                  </a:cxn>
                  <a:cxn ang="0">
                    <a:pos x="523132" y="0"/>
                  </a:cxn>
                  <a:cxn ang="0">
                    <a:pos x="1046264" y="523479"/>
                  </a:cxn>
                  <a:cxn ang="0">
                    <a:pos x="523132" y="1046957"/>
                  </a:cxn>
                  <a:cxn ang="0">
                    <a:pos x="0" y="523479"/>
                  </a:cxn>
                  <a:cxn ang="0">
                    <a:pos x="523132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DFB2B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978" name="Freeform 101"/>
              <p:cNvSpPr>
                <a:spLocks noEditPoints="1"/>
              </p:cNvSpPr>
              <p:nvPr/>
            </p:nvSpPr>
            <p:spPr>
              <a:xfrm>
                <a:off x="316895" y="275442"/>
                <a:ext cx="412377" cy="495278"/>
              </a:xfrm>
              <a:custGeom>
                <a:avLst/>
                <a:gdLst/>
                <a:ahLst/>
                <a:cxnLst>
                  <a:cxn ang="0">
                    <a:pos x="289167" y="289122"/>
                  </a:cxn>
                  <a:cxn ang="0">
                    <a:pos x="271565" y="281579"/>
                  </a:cxn>
                  <a:cxn ang="0">
                    <a:pos x="248935" y="276551"/>
                  </a:cxn>
                  <a:cxn ang="0">
                    <a:pos x="243906" y="276551"/>
                  </a:cxn>
                  <a:cxn ang="0">
                    <a:pos x="233848" y="274037"/>
                  </a:cxn>
                  <a:cxn ang="0">
                    <a:pos x="233848" y="274037"/>
                  </a:cxn>
                  <a:cxn ang="0">
                    <a:pos x="218761" y="271523"/>
                  </a:cxn>
                  <a:cxn ang="0">
                    <a:pos x="188587" y="271523"/>
                  </a:cxn>
                  <a:cxn ang="0">
                    <a:pos x="183558" y="274037"/>
                  </a:cxn>
                  <a:cxn ang="0">
                    <a:pos x="173500" y="274037"/>
                  </a:cxn>
                  <a:cxn ang="0">
                    <a:pos x="160928" y="276551"/>
                  </a:cxn>
                  <a:cxn ang="0">
                    <a:pos x="138297" y="281579"/>
                  </a:cxn>
                  <a:cxn ang="0">
                    <a:pos x="118181" y="291636"/>
                  </a:cxn>
                  <a:cxn ang="0">
                    <a:pos x="115667" y="291636"/>
                  </a:cxn>
                  <a:cxn ang="0">
                    <a:pos x="0" y="482707"/>
                  </a:cxn>
                  <a:cxn ang="0">
                    <a:pos x="409863" y="495278"/>
                  </a:cxn>
                  <a:cxn ang="0">
                    <a:pos x="412377" y="477679"/>
                  </a:cxn>
                  <a:cxn ang="0">
                    <a:pos x="20116" y="475165"/>
                  </a:cxn>
                  <a:cxn ang="0">
                    <a:pos x="128239" y="309234"/>
                  </a:cxn>
                  <a:cxn ang="0">
                    <a:pos x="143326" y="301692"/>
                  </a:cxn>
                  <a:cxn ang="0">
                    <a:pos x="153384" y="299178"/>
                  </a:cxn>
                  <a:cxn ang="0">
                    <a:pos x="170986" y="294150"/>
                  </a:cxn>
                  <a:cxn ang="0">
                    <a:pos x="176015" y="294150"/>
                  </a:cxn>
                  <a:cxn ang="0">
                    <a:pos x="191102" y="291636"/>
                  </a:cxn>
                  <a:cxn ang="0">
                    <a:pos x="223790" y="291636"/>
                  </a:cxn>
                  <a:cxn ang="0">
                    <a:pos x="231333" y="294150"/>
                  </a:cxn>
                  <a:cxn ang="0">
                    <a:pos x="241391" y="294150"/>
                  </a:cxn>
                  <a:cxn ang="0">
                    <a:pos x="256478" y="299178"/>
                  </a:cxn>
                  <a:cxn ang="0">
                    <a:pos x="274080" y="304206"/>
                  </a:cxn>
                  <a:cxn ang="0">
                    <a:pos x="281623" y="309234"/>
                  </a:cxn>
                  <a:cxn ang="0">
                    <a:pos x="20116" y="475165"/>
                  </a:cxn>
                  <a:cxn ang="0">
                    <a:pos x="160928" y="248896"/>
                  </a:cxn>
                  <a:cxn ang="0">
                    <a:pos x="165957" y="251410"/>
                  </a:cxn>
                  <a:cxn ang="0">
                    <a:pos x="206188" y="256438"/>
                  </a:cxn>
                  <a:cxn ang="0">
                    <a:pos x="223790" y="253924"/>
                  </a:cxn>
                  <a:cxn ang="0">
                    <a:pos x="231333" y="253924"/>
                  </a:cxn>
                  <a:cxn ang="0">
                    <a:pos x="238877" y="251410"/>
                  </a:cxn>
                  <a:cxn ang="0">
                    <a:pos x="246420" y="248896"/>
                  </a:cxn>
                  <a:cxn ang="0">
                    <a:pos x="256478" y="246382"/>
                  </a:cxn>
                  <a:cxn ang="0">
                    <a:pos x="258993" y="243868"/>
                  </a:cxn>
                  <a:cxn ang="0">
                    <a:pos x="269051" y="238840"/>
                  </a:cxn>
                  <a:cxn ang="0">
                    <a:pos x="281623" y="231297"/>
                  </a:cxn>
                  <a:cxn ang="0">
                    <a:pos x="334428" y="128219"/>
                  </a:cxn>
                  <a:cxn ang="0">
                    <a:pos x="206188" y="0"/>
                  </a:cxn>
                  <a:cxn ang="0">
                    <a:pos x="77949" y="120677"/>
                  </a:cxn>
                  <a:cxn ang="0">
                    <a:pos x="155899" y="246382"/>
                  </a:cxn>
                  <a:cxn ang="0">
                    <a:pos x="98065" y="120677"/>
                  </a:cxn>
                  <a:cxn ang="0">
                    <a:pos x="314312" y="128219"/>
                  </a:cxn>
                  <a:cxn ang="0">
                    <a:pos x="274080" y="211185"/>
                  </a:cxn>
                  <a:cxn ang="0">
                    <a:pos x="266536" y="218727"/>
                  </a:cxn>
                  <a:cxn ang="0">
                    <a:pos x="256478" y="223755"/>
                  </a:cxn>
                  <a:cxn ang="0">
                    <a:pos x="246420" y="228783"/>
                  </a:cxn>
                  <a:cxn ang="0">
                    <a:pos x="238877" y="231297"/>
                  </a:cxn>
                  <a:cxn ang="0">
                    <a:pos x="233848" y="231297"/>
                  </a:cxn>
                  <a:cxn ang="0">
                    <a:pos x="226304" y="233811"/>
                  </a:cxn>
                  <a:cxn ang="0">
                    <a:pos x="218761" y="236326"/>
                  </a:cxn>
                  <a:cxn ang="0">
                    <a:pos x="206188" y="236326"/>
                  </a:cxn>
                  <a:cxn ang="0">
                    <a:pos x="206188" y="236326"/>
                  </a:cxn>
                  <a:cxn ang="0">
                    <a:pos x="170986" y="231297"/>
                  </a:cxn>
                  <a:cxn ang="0">
                    <a:pos x="163442" y="228783"/>
                  </a:cxn>
                  <a:cxn ang="0">
                    <a:pos x="98065" y="123191"/>
                  </a:cxn>
                </a:cxnLst>
                <a:rect l="0" t="0" r="0" b="0"/>
                <a:pathLst>
                  <a:path w="164" h="197">
                    <a:moveTo>
                      <a:pt x="116" y="116"/>
                    </a:moveTo>
                    <a:cubicBezTo>
                      <a:pt x="115" y="115"/>
                      <a:pt x="115" y="115"/>
                      <a:pt x="115" y="115"/>
                    </a:cubicBezTo>
                    <a:cubicBezTo>
                      <a:pt x="114" y="115"/>
                      <a:pt x="113" y="114"/>
                      <a:pt x="112" y="114"/>
                    </a:cubicBezTo>
                    <a:cubicBezTo>
                      <a:pt x="110" y="113"/>
                      <a:pt x="109" y="113"/>
                      <a:pt x="108" y="112"/>
                    </a:cubicBezTo>
                    <a:cubicBezTo>
                      <a:pt x="106" y="112"/>
                      <a:pt x="105" y="112"/>
                      <a:pt x="104" y="111"/>
                    </a:cubicBezTo>
                    <a:cubicBezTo>
                      <a:pt x="103" y="111"/>
                      <a:pt x="101" y="110"/>
                      <a:pt x="99" y="110"/>
                    </a:cubicBezTo>
                    <a:cubicBezTo>
                      <a:pt x="98" y="110"/>
                      <a:pt x="98" y="110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6" y="109"/>
                      <a:pt x="95" y="109"/>
                      <a:pt x="94" y="109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2" y="109"/>
                      <a:pt x="91" y="109"/>
                      <a:pt x="90" y="109"/>
                    </a:cubicBezTo>
                    <a:cubicBezTo>
                      <a:pt x="87" y="108"/>
                      <a:pt x="87" y="108"/>
                      <a:pt x="87" y="108"/>
                    </a:cubicBezTo>
                    <a:cubicBezTo>
                      <a:pt x="83" y="108"/>
                      <a:pt x="79" y="108"/>
                      <a:pt x="76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2" y="109"/>
                      <a:pt x="70" y="109"/>
                      <a:pt x="69" y="109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8" y="109"/>
                      <a:pt x="67" y="109"/>
                      <a:pt x="67" y="109"/>
                    </a:cubicBezTo>
                    <a:cubicBezTo>
                      <a:pt x="66" y="110"/>
                      <a:pt x="65" y="110"/>
                      <a:pt x="64" y="110"/>
                    </a:cubicBezTo>
                    <a:cubicBezTo>
                      <a:pt x="62" y="110"/>
                      <a:pt x="61" y="111"/>
                      <a:pt x="59" y="111"/>
                    </a:cubicBezTo>
                    <a:cubicBezTo>
                      <a:pt x="58" y="112"/>
                      <a:pt x="56" y="112"/>
                      <a:pt x="55" y="112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2" y="114"/>
                      <a:pt x="49" y="115"/>
                      <a:pt x="47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18" y="130"/>
                      <a:pt x="0" y="159"/>
                      <a:pt x="0" y="190"/>
                    </a:cubicBezTo>
                    <a:cubicBezTo>
                      <a:pt x="0" y="191"/>
                      <a:pt x="0" y="191"/>
                      <a:pt x="0" y="19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63" y="197"/>
                      <a:pt x="163" y="197"/>
                      <a:pt x="163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63" y="191"/>
                      <a:pt x="164" y="191"/>
                      <a:pt x="164" y="190"/>
                    </a:cubicBezTo>
                    <a:cubicBezTo>
                      <a:pt x="164" y="158"/>
                      <a:pt x="145" y="129"/>
                      <a:pt x="116" y="116"/>
                    </a:cubicBezTo>
                    <a:close/>
                    <a:moveTo>
                      <a:pt x="8" y="189"/>
                    </a:moveTo>
                    <a:cubicBezTo>
                      <a:pt x="8" y="161"/>
                      <a:pt x="25" y="135"/>
                      <a:pt x="50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3" y="122"/>
                      <a:pt x="55" y="121"/>
                      <a:pt x="57" y="120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60" y="119"/>
                      <a:pt x="61" y="119"/>
                    </a:cubicBezTo>
                    <a:cubicBezTo>
                      <a:pt x="63" y="119"/>
                      <a:pt x="64" y="118"/>
                      <a:pt x="66" y="118"/>
                    </a:cubicBezTo>
                    <a:cubicBezTo>
                      <a:pt x="66" y="118"/>
                      <a:pt x="67" y="117"/>
                      <a:pt x="68" y="117"/>
                    </a:cubicBezTo>
                    <a:cubicBezTo>
                      <a:pt x="69" y="117"/>
                      <a:pt x="69" y="117"/>
                      <a:pt x="70" y="117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1" y="117"/>
                      <a:pt x="73" y="117"/>
                      <a:pt x="74" y="116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80" y="116"/>
                      <a:pt x="83" y="116"/>
                      <a:pt x="87" y="116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90" y="117"/>
                      <a:pt x="91" y="117"/>
                      <a:pt x="91" y="117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93" y="117"/>
                      <a:pt x="94" y="117"/>
                      <a:pt x="95" y="117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8"/>
                      <a:pt x="97" y="118"/>
                      <a:pt x="97" y="118"/>
                    </a:cubicBezTo>
                    <a:cubicBezTo>
                      <a:pt x="99" y="118"/>
                      <a:pt x="100" y="119"/>
                      <a:pt x="102" y="119"/>
                    </a:cubicBezTo>
                    <a:cubicBezTo>
                      <a:pt x="103" y="119"/>
                      <a:pt x="104" y="120"/>
                      <a:pt x="105" y="120"/>
                    </a:cubicBezTo>
                    <a:cubicBezTo>
                      <a:pt x="106" y="120"/>
                      <a:pt x="107" y="121"/>
                      <a:pt x="109" y="121"/>
                    </a:cubicBezTo>
                    <a:cubicBezTo>
                      <a:pt x="110" y="122"/>
                      <a:pt x="111" y="122"/>
                      <a:pt x="112" y="123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38" y="135"/>
                      <a:pt x="155" y="161"/>
                      <a:pt x="156" y="189"/>
                    </a:cubicBezTo>
                    <a:lnTo>
                      <a:pt x="8" y="189"/>
                    </a:lnTo>
                    <a:close/>
                    <a:moveTo>
                      <a:pt x="62" y="98"/>
                    </a:moveTo>
                    <a:cubicBezTo>
                      <a:pt x="62" y="98"/>
                      <a:pt x="63" y="98"/>
                      <a:pt x="64" y="99"/>
                    </a:cubicBezTo>
                    <a:cubicBezTo>
                      <a:pt x="65" y="99"/>
                      <a:pt x="65" y="99"/>
                      <a:pt x="65" y="99"/>
                    </a:cubicBezTo>
                    <a:cubicBezTo>
                      <a:pt x="65" y="99"/>
                      <a:pt x="66" y="100"/>
                      <a:pt x="66" y="100"/>
                    </a:cubicBezTo>
                    <a:cubicBezTo>
                      <a:pt x="71" y="101"/>
                      <a:pt x="76" y="102"/>
                      <a:pt x="81" y="102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83" y="102"/>
                      <a:pt x="85" y="102"/>
                      <a:pt x="87" y="102"/>
                    </a:cubicBezTo>
                    <a:cubicBezTo>
                      <a:pt x="87" y="102"/>
                      <a:pt x="88" y="102"/>
                      <a:pt x="89" y="101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1"/>
                      <a:pt x="91" y="101"/>
                      <a:pt x="92" y="101"/>
                    </a:cubicBezTo>
                    <a:cubicBezTo>
                      <a:pt x="92" y="101"/>
                      <a:pt x="93" y="101"/>
                      <a:pt x="93" y="101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7" y="100"/>
                    </a:cubicBezTo>
                    <a:cubicBezTo>
                      <a:pt x="97" y="100"/>
                      <a:pt x="98" y="99"/>
                      <a:pt x="98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100" y="99"/>
                      <a:pt x="101" y="98"/>
                      <a:pt x="102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4" y="97"/>
                      <a:pt x="105" y="96"/>
                      <a:pt x="106" y="96"/>
                    </a:cubicBezTo>
                    <a:cubicBezTo>
                      <a:pt x="107" y="95"/>
                      <a:pt x="107" y="95"/>
                      <a:pt x="107" y="95"/>
                    </a:cubicBezTo>
                    <a:cubicBezTo>
                      <a:pt x="108" y="95"/>
                      <a:pt x="109" y="94"/>
                      <a:pt x="110" y="93"/>
                    </a:cubicBezTo>
                    <a:cubicBezTo>
                      <a:pt x="111" y="93"/>
                      <a:pt x="112" y="92"/>
                      <a:pt x="112" y="92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26" y="80"/>
                      <a:pt x="133" y="66"/>
                      <a:pt x="133" y="51"/>
                    </a:cubicBezTo>
                    <a:cubicBezTo>
                      <a:pt x="133" y="51"/>
                      <a:pt x="133" y="51"/>
                      <a:pt x="133" y="51"/>
                    </a:cubicBezTo>
                    <a:cubicBezTo>
                      <a:pt x="133" y="23"/>
                      <a:pt x="110" y="0"/>
                      <a:pt x="82" y="0"/>
                    </a:cubicBezTo>
                    <a:cubicBezTo>
                      <a:pt x="55" y="0"/>
                      <a:pt x="32" y="21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9"/>
                      <a:pt x="31" y="50"/>
                      <a:pt x="31" y="51"/>
                    </a:cubicBezTo>
                    <a:cubicBezTo>
                      <a:pt x="31" y="71"/>
                      <a:pt x="43" y="90"/>
                      <a:pt x="62" y="98"/>
                    </a:cubicBezTo>
                    <a:close/>
                    <a:moveTo>
                      <a:pt x="39" y="49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26"/>
                      <a:pt x="59" y="8"/>
                      <a:pt x="82" y="8"/>
                    </a:cubicBezTo>
                    <a:cubicBezTo>
                      <a:pt x="105" y="8"/>
                      <a:pt x="125" y="27"/>
                      <a:pt x="125" y="51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64"/>
                      <a:pt x="119" y="76"/>
                      <a:pt x="109" y="84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6"/>
                      <a:pt x="106" y="86"/>
                      <a:pt x="106" y="87"/>
                    </a:cubicBezTo>
                    <a:cubicBezTo>
                      <a:pt x="105" y="87"/>
                      <a:pt x="104" y="88"/>
                      <a:pt x="103" y="88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0" y="90"/>
                      <a:pt x="99" y="90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1"/>
                      <a:pt x="97" y="91"/>
                      <a:pt x="97" y="91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5" y="92"/>
                      <a:pt x="95" y="92"/>
                      <a:pt x="94" y="92"/>
                    </a:cubicBezTo>
                    <a:cubicBezTo>
                      <a:pt x="94" y="92"/>
                      <a:pt x="93" y="92"/>
                      <a:pt x="93" y="92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1" y="93"/>
                      <a:pt x="91" y="93"/>
                      <a:pt x="90" y="93"/>
                    </a:cubicBezTo>
                    <a:cubicBezTo>
                      <a:pt x="90" y="93"/>
                      <a:pt x="89" y="93"/>
                      <a:pt x="89" y="93"/>
                    </a:cubicBezTo>
                    <a:cubicBezTo>
                      <a:pt x="87" y="94"/>
                      <a:pt x="87" y="94"/>
                      <a:pt x="87" y="94"/>
                    </a:cubicBezTo>
                    <a:cubicBezTo>
                      <a:pt x="87" y="94"/>
                      <a:pt x="87" y="94"/>
                      <a:pt x="86" y="94"/>
                    </a:cubicBezTo>
                    <a:cubicBezTo>
                      <a:pt x="85" y="94"/>
                      <a:pt x="83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77" y="94"/>
                      <a:pt x="73" y="93"/>
                      <a:pt x="69" y="92"/>
                    </a:cubicBezTo>
                    <a:cubicBezTo>
                      <a:pt x="69" y="92"/>
                      <a:pt x="68" y="92"/>
                      <a:pt x="68" y="9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5" y="91"/>
                      <a:pt x="65" y="91"/>
                    </a:cubicBezTo>
                    <a:cubicBezTo>
                      <a:pt x="49" y="84"/>
                      <a:pt x="39" y="68"/>
                      <a:pt x="39" y="51"/>
                    </a:cubicBezTo>
                    <a:cubicBezTo>
                      <a:pt x="39" y="50"/>
                      <a:pt x="39" y="50"/>
                      <a:pt x="39" y="49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33976" name="矩形 109"/>
            <p:cNvSpPr/>
            <p:nvPr/>
          </p:nvSpPr>
          <p:spPr>
            <a:xfrm>
              <a:off x="0" y="465491"/>
              <a:ext cx="3207061" cy="7700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2691" name="组合 120"/>
          <p:cNvGrpSpPr/>
          <p:nvPr/>
        </p:nvGrpSpPr>
        <p:grpSpPr>
          <a:xfrm>
            <a:off x="441723" y="3498056"/>
            <a:ext cx="3234928" cy="869975"/>
            <a:chOff x="0" y="0"/>
            <a:chExt cx="4313657" cy="1160108"/>
          </a:xfrm>
        </p:grpSpPr>
        <p:grpSp>
          <p:nvGrpSpPr>
            <p:cNvPr id="33969" name="组合 108"/>
            <p:cNvGrpSpPr/>
            <p:nvPr/>
          </p:nvGrpSpPr>
          <p:grpSpPr>
            <a:xfrm>
              <a:off x="3267491" y="0"/>
              <a:ext cx="1046166" cy="1046162"/>
              <a:chOff x="0" y="0"/>
              <a:chExt cx="1046166" cy="1046162"/>
            </a:xfrm>
          </p:grpSpPr>
          <p:sp>
            <p:nvSpPr>
              <p:cNvPr id="33972" name="任意多边形 99"/>
              <p:cNvSpPr/>
              <p:nvPr/>
            </p:nvSpPr>
            <p:spPr>
              <a:xfrm>
                <a:off x="-98" y="0"/>
                <a:ext cx="1046264" cy="1046291"/>
              </a:xfrm>
              <a:custGeom>
                <a:avLst/>
                <a:gdLst/>
                <a:ahLst/>
                <a:cxnLst>
                  <a:cxn ang="0">
                    <a:pos x="523132" y="112368"/>
                  </a:cxn>
                  <a:cxn ang="0">
                    <a:pos x="933899" y="523146"/>
                  </a:cxn>
                  <a:cxn ang="0">
                    <a:pos x="523132" y="933923"/>
                  </a:cxn>
                  <a:cxn ang="0">
                    <a:pos x="112365" y="523146"/>
                  </a:cxn>
                  <a:cxn ang="0">
                    <a:pos x="523132" y="112368"/>
                  </a:cxn>
                  <a:cxn ang="0">
                    <a:pos x="523132" y="64650"/>
                  </a:cxn>
                  <a:cxn ang="0">
                    <a:pos x="64648" y="523146"/>
                  </a:cxn>
                  <a:cxn ang="0">
                    <a:pos x="523132" y="981641"/>
                  </a:cxn>
                  <a:cxn ang="0">
                    <a:pos x="981616" y="523146"/>
                  </a:cxn>
                  <a:cxn ang="0">
                    <a:pos x="523132" y="64650"/>
                  </a:cxn>
                  <a:cxn ang="0">
                    <a:pos x="523132" y="0"/>
                  </a:cxn>
                  <a:cxn ang="0">
                    <a:pos x="1046264" y="523146"/>
                  </a:cxn>
                  <a:cxn ang="0">
                    <a:pos x="523132" y="1046291"/>
                  </a:cxn>
                  <a:cxn ang="0">
                    <a:pos x="0" y="523146"/>
                  </a:cxn>
                  <a:cxn ang="0">
                    <a:pos x="523132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DFB2B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973" name="Freeform 105"/>
              <p:cNvSpPr>
                <a:spLocks noEditPoints="1"/>
              </p:cNvSpPr>
              <p:nvPr/>
            </p:nvSpPr>
            <p:spPr>
              <a:xfrm>
                <a:off x="265347" y="268003"/>
                <a:ext cx="515472" cy="510157"/>
              </a:xfrm>
              <a:custGeom>
                <a:avLst/>
                <a:gdLst/>
                <a:ahLst/>
                <a:cxnLst>
                  <a:cxn ang="0">
                    <a:pos x="120696" y="510157"/>
                  </a:cxn>
                  <a:cxn ang="0">
                    <a:pos x="75435" y="502618"/>
                  </a:cxn>
                  <a:cxn ang="0">
                    <a:pos x="62862" y="495078"/>
                  </a:cxn>
                  <a:cxn ang="0">
                    <a:pos x="128239" y="429738"/>
                  </a:cxn>
                  <a:cxn ang="0">
                    <a:pos x="138297" y="407120"/>
                  </a:cxn>
                  <a:cxn ang="0">
                    <a:pos x="128239" y="384503"/>
                  </a:cxn>
                  <a:cxn ang="0">
                    <a:pos x="80464" y="384503"/>
                  </a:cxn>
                  <a:cxn ang="0">
                    <a:pos x="15087" y="449843"/>
                  </a:cxn>
                  <a:cxn ang="0">
                    <a:pos x="10058" y="437277"/>
                  </a:cxn>
                  <a:cxn ang="0">
                    <a:pos x="0" y="389529"/>
                  </a:cxn>
                  <a:cxn ang="0">
                    <a:pos x="120696" y="268900"/>
                  </a:cxn>
                  <a:cxn ang="0">
                    <a:pos x="163442" y="273927"/>
                  </a:cxn>
                  <a:cxn ang="0">
                    <a:pos x="279109" y="160838"/>
                  </a:cxn>
                  <a:cxn ang="0">
                    <a:pos x="271566" y="120628"/>
                  </a:cxn>
                  <a:cxn ang="0">
                    <a:pos x="394776" y="0"/>
                  </a:cxn>
                  <a:cxn ang="0">
                    <a:pos x="440037" y="10052"/>
                  </a:cxn>
                  <a:cxn ang="0">
                    <a:pos x="455124" y="15079"/>
                  </a:cxn>
                  <a:cxn ang="0">
                    <a:pos x="387233" y="80419"/>
                  </a:cxn>
                  <a:cxn ang="0">
                    <a:pos x="377175" y="105550"/>
                  </a:cxn>
                  <a:cxn ang="0">
                    <a:pos x="387233" y="128168"/>
                  </a:cxn>
                  <a:cxn ang="0">
                    <a:pos x="432494" y="128168"/>
                  </a:cxn>
                  <a:cxn ang="0">
                    <a:pos x="500385" y="60314"/>
                  </a:cxn>
                  <a:cxn ang="0">
                    <a:pos x="505414" y="75393"/>
                  </a:cxn>
                  <a:cxn ang="0">
                    <a:pos x="515472" y="120628"/>
                  </a:cxn>
                  <a:cxn ang="0">
                    <a:pos x="394776" y="243770"/>
                  </a:cxn>
                  <a:cxn ang="0">
                    <a:pos x="352030" y="236230"/>
                  </a:cxn>
                  <a:cxn ang="0">
                    <a:pos x="236363" y="351832"/>
                  </a:cxn>
                  <a:cxn ang="0">
                    <a:pos x="243906" y="389529"/>
                  </a:cxn>
                  <a:cxn ang="0">
                    <a:pos x="120696" y="510157"/>
                  </a:cxn>
                  <a:cxn ang="0">
                    <a:pos x="98065" y="487539"/>
                  </a:cxn>
                  <a:cxn ang="0">
                    <a:pos x="120696" y="490052"/>
                  </a:cxn>
                  <a:cxn ang="0">
                    <a:pos x="223790" y="389529"/>
                  </a:cxn>
                  <a:cxn ang="0">
                    <a:pos x="216247" y="351832"/>
                  </a:cxn>
                  <a:cxn ang="0">
                    <a:pos x="213732" y="346806"/>
                  </a:cxn>
                  <a:cxn ang="0">
                    <a:pos x="347001" y="211099"/>
                  </a:cxn>
                  <a:cxn ang="0">
                    <a:pos x="354544" y="213613"/>
                  </a:cxn>
                  <a:cxn ang="0">
                    <a:pos x="394776" y="223665"/>
                  </a:cxn>
                  <a:cxn ang="0">
                    <a:pos x="495356" y="120628"/>
                  </a:cxn>
                  <a:cxn ang="0">
                    <a:pos x="492842" y="98010"/>
                  </a:cxn>
                  <a:cxn ang="0">
                    <a:pos x="447581" y="143246"/>
                  </a:cxn>
                  <a:cxn ang="0">
                    <a:pos x="409863" y="158325"/>
                  </a:cxn>
                  <a:cxn ang="0">
                    <a:pos x="372146" y="143246"/>
                  </a:cxn>
                  <a:cxn ang="0">
                    <a:pos x="357059" y="105550"/>
                  </a:cxn>
                  <a:cxn ang="0">
                    <a:pos x="372146" y="67853"/>
                  </a:cxn>
                  <a:cxn ang="0">
                    <a:pos x="417407" y="22618"/>
                  </a:cxn>
                  <a:cxn ang="0">
                    <a:pos x="394776" y="20105"/>
                  </a:cxn>
                  <a:cxn ang="0">
                    <a:pos x="291682" y="120628"/>
                  </a:cxn>
                  <a:cxn ang="0">
                    <a:pos x="299225" y="158325"/>
                  </a:cxn>
                  <a:cxn ang="0">
                    <a:pos x="301740" y="165864"/>
                  </a:cxn>
                  <a:cxn ang="0">
                    <a:pos x="168471" y="299058"/>
                  </a:cxn>
                  <a:cxn ang="0">
                    <a:pos x="160928" y="296544"/>
                  </a:cxn>
                  <a:cxn ang="0">
                    <a:pos x="120696" y="289005"/>
                  </a:cxn>
                  <a:cxn ang="0">
                    <a:pos x="20116" y="389529"/>
                  </a:cxn>
                  <a:cxn ang="0">
                    <a:pos x="22630" y="414660"/>
                  </a:cxn>
                  <a:cxn ang="0">
                    <a:pos x="67891" y="369424"/>
                  </a:cxn>
                  <a:cxn ang="0">
                    <a:pos x="105609" y="354346"/>
                  </a:cxn>
                  <a:cxn ang="0">
                    <a:pos x="143326" y="369424"/>
                  </a:cxn>
                  <a:cxn ang="0">
                    <a:pos x="158413" y="407120"/>
                  </a:cxn>
                  <a:cxn ang="0">
                    <a:pos x="143326" y="444817"/>
                  </a:cxn>
                  <a:cxn ang="0">
                    <a:pos x="98065" y="487539"/>
                  </a:cxn>
                </a:cxnLst>
                <a:rect l="0" t="0" r="0" b="0"/>
                <a:pathLst>
                  <a:path w="205" h="203">
                    <a:moveTo>
                      <a:pt x="48" y="203"/>
                    </a:moveTo>
                    <a:cubicBezTo>
                      <a:pt x="42" y="203"/>
                      <a:pt x="36" y="202"/>
                      <a:pt x="30" y="200"/>
                    </a:cubicBezTo>
                    <a:cubicBezTo>
                      <a:pt x="25" y="197"/>
                      <a:pt x="25" y="197"/>
                      <a:pt x="25" y="197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3" y="169"/>
                      <a:pt x="55" y="165"/>
                      <a:pt x="55" y="162"/>
                    </a:cubicBezTo>
                    <a:cubicBezTo>
                      <a:pt x="55" y="158"/>
                      <a:pt x="53" y="155"/>
                      <a:pt x="51" y="153"/>
                    </a:cubicBezTo>
                    <a:cubicBezTo>
                      <a:pt x="46" y="148"/>
                      <a:pt x="37" y="148"/>
                      <a:pt x="32" y="153"/>
                    </a:cubicBezTo>
                    <a:cubicBezTo>
                      <a:pt x="6" y="179"/>
                      <a:pt x="6" y="179"/>
                      <a:pt x="6" y="179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" y="168"/>
                      <a:pt x="0" y="161"/>
                      <a:pt x="0" y="155"/>
                    </a:cubicBezTo>
                    <a:cubicBezTo>
                      <a:pt x="0" y="128"/>
                      <a:pt x="22" y="107"/>
                      <a:pt x="48" y="107"/>
                    </a:cubicBezTo>
                    <a:cubicBezTo>
                      <a:pt x="54" y="107"/>
                      <a:pt x="59" y="107"/>
                      <a:pt x="65" y="109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09" y="59"/>
                      <a:pt x="108" y="53"/>
                      <a:pt x="108" y="48"/>
                    </a:cubicBezTo>
                    <a:cubicBezTo>
                      <a:pt x="108" y="22"/>
                      <a:pt x="130" y="0"/>
                      <a:pt x="157" y="0"/>
                    </a:cubicBezTo>
                    <a:cubicBezTo>
                      <a:pt x="163" y="0"/>
                      <a:pt x="169" y="1"/>
                      <a:pt x="175" y="4"/>
                    </a:cubicBezTo>
                    <a:cubicBezTo>
                      <a:pt x="181" y="6"/>
                      <a:pt x="181" y="6"/>
                      <a:pt x="181" y="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1" y="35"/>
                      <a:pt x="150" y="38"/>
                      <a:pt x="150" y="42"/>
                    </a:cubicBezTo>
                    <a:cubicBezTo>
                      <a:pt x="150" y="45"/>
                      <a:pt x="151" y="48"/>
                      <a:pt x="154" y="51"/>
                    </a:cubicBezTo>
                    <a:cubicBezTo>
                      <a:pt x="159" y="56"/>
                      <a:pt x="167" y="56"/>
                      <a:pt x="172" y="51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201" y="30"/>
                      <a:pt x="201" y="30"/>
                      <a:pt x="201" y="30"/>
                    </a:cubicBezTo>
                    <a:cubicBezTo>
                      <a:pt x="204" y="36"/>
                      <a:pt x="205" y="42"/>
                      <a:pt x="205" y="48"/>
                    </a:cubicBezTo>
                    <a:cubicBezTo>
                      <a:pt x="205" y="75"/>
                      <a:pt x="183" y="97"/>
                      <a:pt x="157" y="97"/>
                    </a:cubicBezTo>
                    <a:cubicBezTo>
                      <a:pt x="151" y="97"/>
                      <a:pt x="145" y="96"/>
                      <a:pt x="140" y="94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96" y="145"/>
                      <a:pt x="97" y="150"/>
                      <a:pt x="97" y="155"/>
                    </a:cubicBezTo>
                    <a:cubicBezTo>
                      <a:pt x="97" y="182"/>
                      <a:pt x="75" y="203"/>
                      <a:pt x="48" y="203"/>
                    </a:cubicBezTo>
                    <a:close/>
                    <a:moveTo>
                      <a:pt x="39" y="194"/>
                    </a:moveTo>
                    <a:cubicBezTo>
                      <a:pt x="42" y="195"/>
                      <a:pt x="45" y="195"/>
                      <a:pt x="48" y="195"/>
                    </a:cubicBezTo>
                    <a:cubicBezTo>
                      <a:pt x="70" y="195"/>
                      <a:pt x="89" y="177"/>
                      <a:pt x="89" y="155"/>
                    </a:cubicBezTo>
                    <a:cubicBezTo>
                      <a:pt x="89" y="150"/>
                      <a:pt x="88" y="145"/>
                      <a:pt x="86" y="140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41" y="85"/>
                      <a:pt x="141" y="85"/>
                      <a:pt x="141" y="85"/>
                    </a:cubicBezTo>
                    <a:cubicBezTo>
                      <a:pt x="146" y="87"/>
                      <a:pt x="151" y="89"/>
                      <a:pt x="157" y="89"/>
                    </a:cubicBezTo>
                    <a:cubicBezTo>
                      <a:pt x="179" y="89"/>
                      <a:pt x="197" y="70"/>
                      <a:pt x="197" y="48"/>
                    </a:cubicBezTo>
                    <a:cubicBezTo>
                      <a:pt x="197" y="45"/>
                      <a:pt x="197" y="42"/>
                      <a:pt x="196" y="39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74" y="60"/>
                      <a:pt x="169" y="63"/>
                      <a:pt x="163" y="63"/>
                    </a:cubicBezTo>
                    <a:cubicBezTo>
                      <a:pt x="157" y="63"/>
                      <a:pt x="152" y="60"/>
                      <a:pt x="148" y="57"/>
                    </a:cubicBezTo>
                    <a:cubicBezTo>
                      <a:pt x="144" y="53"/>
                      <a:pt x="142" y="47"/>
                      <a:pt x="142" y="42"/>
                    </a:cubicBezTo>
                    <a:cubicBezTo>
                      <a:pt x="142" y="36"/>
                      <a:pt x="144" y="31"/>
                      <a:pt x="148" y="27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3" y="8"/>
                      <a:pt x="160" y="8"/>
                      <a:pt x="157" y="8"/>
                    </a:cubicBezTo>
                    <a:cubicBezTo>
                      <a:pt x="134" y="8"/>
                      <a:pt x="116" y="26"/>
                      <a:pt x="116" y="48"/>
                    </a:cubicBezTo>
                    <a:cubicBezTo>
                      <a:pt x="116" y="53"/>
                      <a:pt x="117" y="58"/>
                      <a:pt x="119" y="63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59" y="116"/>
                      <a:pt x="54" y="115"/>
                      <a:pt x="48" y="115"/>
                    </a:cubicBezTo>
                    <a:cubicBezTo>
                      <a:pt x="26" y="115"/>
                      <a:pt x="8" y="133"/>
                      <a:pt x="8" y="155"/>
                    </a:cubicBezTo>
                    <a:cubicBezTo>
                      <a:pt x="8" y="158"/>
                      <a:pt x="8" y="162"/>
                      <a:pt x="9" y="165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1" y="143"/>
                      <a:pt x="36" y="141"/>
                      <a:pt x="42" y="141"/>
                    </a:cubicBezTo>
                    <a:cubicBezTo>
                      <a:pt x="47" y="141"/>
                      <a:pt x="53" y="143"/>
                      <a:pt x="57" y="147"/>
                    </a:cubicBezTo>
                    <a:cubicBezTo>
                      <a:pt x="60" y="151"/>
                      <a:pt x="63" y="156"/>
                      <a:pt x="63" y="162"/>
                    </a:cubicBezTo>
                    <a:cubicBezTo>
                      <a:pt x="63" y="168"/>
                      <a:pt x="60" y="173"/>
                      <a:pt x="57" y="177"/>
                    </a:cubicBezTo>
                    <a:lnTo>
                      <a:pt x="39" y="194"/>
                    </a:ln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33970" name="文本框 110"/>
            <p:cNvSpPr txBox="1"/>
            <p:nvPr/>
          </p:nvSpPr>
          <p:spPr>
            <a:xfrm>
              <a:off x="1421000" y="0"/>
              <a:ext cx="1785279" cy="430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3971" name="矩形 111"/>
            <p:cNvSpPr/>
            <p:nvPr/>
          </p:nvSpPr>
          <p:spPr>
            <a:xfrm>
              <a:off x="0" y="390573"/>
              <a:ext cx="3207061" cy="76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2697" name="组合 118"/>
          <p:cNvGrpSpPr/>
          <p:nvPr/>
        </p:nvGrpSpPr>
        <p:grpSpPr>
          <a:xfrm>
            <a:off x="5114925" y="1190625"/>
            <a:ext cx="3207544" cy="925935"/>
            <a:chOff x="0" y="0"/>
            <a:chExt cx="4275971" cy="1235516"/>
          </a:xfrm>
        </p:grpSpPr>
        <p:grpSp>
          <p:nvGrpSpPr>
            <p:cNvPr id="33964" name="组合 105"/>
            <p:cNvGrpSpPr/>
            <p:nvPr/>
          </p:nvGrpSpPr>
          <p:grpSpPr>
            <a:xfrm>
              <a:off x="0" y="0"/>
              <a:ext cx="1046166" cy="1046162"/>
              <a:chOff x="0" y="0"/>
              <a:chExt cx="1046166" cy="1046162"/>
            </a:xfrm>
          </p:grpSpPr>
          <p:sp>
            <p:nvSpPr>
              <p:cNvPr id="33967" name="任意多边形 98"/>
              <p:cNvSpPr/>
              <p:nvPr/>
            </p:nvSpPr>
            <p:spPr>
              <a:xfrm>
                <a:off x="0" y="0"/>
                <a:ext cx="1045979" cy="1046957"/>
              </a:xfrm>
              <a:custGeom>
                <a:avLst/>
                <a:gdLst/>
                <a:ahLst/>
                <a:cxnLst>
                  <a:cxn ang="0">
                    <a:pos x="522989" y="112439"/>
                  </a:cxn>
                  <a:cxn ang="0">
                    <a:pos x="933645" y="523479"/>
                  </a:cxn>
                  <a:cxn ang="0">
                    <a:pos x="522989" y="934518"/>
                  </a:cxn>
                  <a:cxn ang="0">
                    <a:pos x="112334" y="523479"/>
                  </a:cxn>
                  <a:cxn ang="0">
                    <a:pos x="522989" y="112439"/>
                  </a:cxn>
                  <a:cxn ang="0">
                    <a:pos x="522989" y="64691"/>
                  </a:cxn>
                  <a:cxn ang="0">
                    <a:pos x="64631" y="523479"/>
                  </a:cxn>
                  <a:cxn ang="0">
                    <a:pos x="522989" y="982266"/>
                  </a:cxn>
                  <a:cxn ang="0">
                    <a:pos x="981348" y="523479"/>
                  </a:cxn>
                  <a:cxn ang="0">
                    <a:pos x="522989" y="64691"/>
                  </a:cxn>
                  <a:cxn ang="0">
                    <a:pos x="522989" y="0"/>
                  </a:cxn>
                  <a:cxn ang="0">
                    <a:pos x="1045979" y="523479"/>
                  </a:cxn>
                  <a:cxn ang="0">
                    <a:pos x="522989" y="1046957"/>
                  </a:cxn>
                  <a:cxn ang="0">
                    <a:pos x="0" y="523479"/>
                  </a:cxn>
                  <a:cxn ang="0">
                    <a:pos x="522989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DFB2B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968" name="Freeform 139"/>
              <p:cNvSpPr>
                <a:spLocks noEditPoints="1"/>
              </p:cNvSpPr>
              <p:nvPr/>
            </p:nvSpPr>
            <p:spPr>
              <a:xfrm>
                <a:off x="243774" y="323493"/>
                <a:ext cx="558618" cy="399177"/>
              </a:xfrm>
              <a:custGeom>
                <a:avLst/>
                <a:gdLst/>
                <a:ahLst/>
                <a:cxnLst>
                  <a:cxn ang="0">
                    <a:pos x="517942" y="309566"/>
                  </a:cxn>
                  <a:cxn ang="0">
                    <a:pos x="517942" y="43448"/>
                  </a:cxn>
                  <a:cxn ang="0">
                    <a:pos x="474554" y="0"/>
                  </a:cxn>
                  <a:cxn ang="0">
                    <a:pos x="86776" y="0"/>
                  </a:cxn>
                  <a:cxn ang="0">
                    <a:pos x="43388" y="43448"/>
                  </a:cxn>
                  <a:cxn ang="0">
                    <a:pos x="43388" y="309566"/>
                  </a:cxn>
                  <a:cxn ang="0">
                    <a:pos x="0" y="309566"/>
                  </a:cxn>
                  <a:cxn ang="0">
                    <a:pos x="0" y="358445"/>
                  </a:cxn>
                  <a:cxn ang="0">
                    <a:pos x="43388" y="399177"/>
                  </a:cxn>
                  <a:cxn ang="0">
                    <a:pos x="517942" y="399177"/>
                  </a:cxn>
                  <a:cxn ang="0">
                    <a:pos x="558618" y="358445"/>
                  </a:cxn>
                  <a:cxn ang="0">
                    <a:pos x="558618" y="309566"/>
                  </a:cxn>
                  <a:cxn ang="0">
                    <a:pos x="517942" y="309566"/>
                  </a:cxn>
                  <a:cxn ang="0">
                    <a:pos x="65082" y="43448"/>
                  </a:cxn>
                  <a:cxn ang="0">
                    <a:pos x="86776" y="21724"/>
                  </a:cxn>
                  <a:cxn ang="0">
                    <a:pos x="474554" y="21724"/>
                  </a:cxn>
                  <a:cxn ang="0">
                    <a:pos x="496248" y="43448"/>
                  </a:cxn>
                  <a:cxn ang="0">
                    <a:pos x="496248" y="309566"/>
                  </a:cxn>
                  <a:cxn ang="0">
                    <a:pos x="65082" y="309566"/>
                  </a:cxn>
                  <a:cxn ang="0">
                    <a:pos x="65082" y="43448"/>
                  </a:cxn>
                  <a:cxn ang="0">
                    <a:pos x="536924" y="358445"/>
                  </a:cxn>
                  <a:cxn ang="0">
                    <a:pos x="517942" y="377453"/>
                  </a:cxn>
                  <a:cxn ang="0">
                    <a:pos x="43388" y="377453"/>
                  </a:cxn>
                  <a:cxn ang="0">
                    <a:pos x="21694" y="358445"/>
                  </a:cxn>
                  <a:cxn ang="0">
                    <a:pos x="21694" y="331290"/>
                  </a:cxn>
                  <a:cxn ang="0">
                    <a:pos x="43388" y="331290"/>
                  </a:cxn>
                  <a:cxn ang="0">
                    <a:pos x="178975" y="331290"/>
                  </a:cxn>
                  <a:cxn ang="0">
                    <a:pos x="203380" y="347583"/>
                  </a:cxn>
                  <a:cxn ang="0">
                    <a:pos x="357949" y="347583"/>
                  </a:cxn>
                  <a:cxn ang="0">
                    <a:pos x="382355" y="331290"/>
                  </a:cxn>
                  <a:cxn ang="0">
                    <a:pos x="517942" y="331290"/>
                  </a:cxn>
                  <a:cxn ang="0">
                    <a:pos x="536924" y="331290"/>
                  </a:cxn>
                  <a:cxn ang="0">
                    <a:pos x="536924" y="358445"/>
                  </a:cxn>
                </a:cxnLst>
                <a:rect l="0" t="0" r="0" b="0"/>
                <a:pathLst>
                  <a:path w="206" h="147">
                    <a:moveTo>
                      <a:pt x="191" y="114"/>
                    </a:moveTo>
                    <a:cubicBezTo>
                      <a:pt x="191" y="16"/>
                      <a:pt x="191" y="16"/>
                      <a:pt x="191" y="16"/>
                    </a:cubicBezTo>
                    <a:cubicBezTo>
                      <a:pt x="191" y="8"/>
                      <a:pt x="184" y="0"/>
                      <a:pt x="17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0"/>
                      <a:pt x="16" y="8"/>
                      <a:pt x="16" y="16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0"/>
                      <a:pt x="7" y="147"/>
                      <a:pt x="16" y="147"/>
                    </a:cubicBezTo>
                    <a:cubicBezTo>
                      <a:pt x="191" y="147"/>
                      <a:pt x="191" y="147"/>
                      <a:pt x="191" y="147"/>
                    </a:cubicBezTo>
                    <a:cubicBezTo>
                      <a:pt x="199" y="147"/>
                      <a:pt x="206" y="140"/>
                      <a:pt x="206" y="132"/>
                    </a:cubicBezTo>
                    <a:cubicBezTo>
                      <a:pt x="206" y="114"/>
                      <a:pt x="206" y="114"/>
                      <a:pt x="206" y="114"/>
                    </a:cubicBezTo>
                    <a:lnTo>
                      <a:pt x="191" y="114"/>
                    </a:lnTo>
                    <a:close/>
                    <a:moveTo>
                      <a:pt x="24" y="16"/>
                    </a:moveTo>
                    <a:cubicBezTo>
                      <a:pt x="24" y="12"/>
                      <a:pt x="27" y="8"/>
                      <a:pt x="32" y="8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9" y="8"/>
                      <a:pt x="183" y="12"/>
                      <a:pt x="183" y="1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24" y="114"/>
                      <a:pt x="24" y="114"/>
                      <a:pt x="24" y="114"/>
                    </a:cubicBezTo>
                    <a:lnTo>
                      <a:pt x="24" y="16"/>
                    </a:lnTo>
                    <a:close/>
                    <a:moveTo>
                      <a:pt x="198" y="132"/>
                    </a:moveTo>
                    <a:cubicBezTo>
                      <a:pt x="198" y="136"/>
                      <a:pt x="195" y="139"/>
                      <a:pt x="191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1" y="139"/>
                      <a:pt x="8" y="136"/>
                      <a:pt x="8" y="13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7" y="126"/>
                      <a:pt x="71" y="128"/>
                      <a:pt x="75" y="128"/>
                    </a:cubicBezTo>
                    <a:cubicBezTo>
                      <a:pt x="132" y="128"/>
                      <a:pt x="132" y="128"/>
                      <a:pt x="132" y="128"/>
                    </a:cubicBezTo>
                    <a:cubicBezTo>
                      <a:pt x="136" y="128"/>
                      <a:pt x="140" y="126"/>
                      <a:pt x="14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8" y="122"/>
                      <a:pt x="198" y="122"/>
                      <a:pt x="198" y="122"/>
                    </a:cubicBezTo>
                    <a:lnTo>
                      <a:pt x="198" y="132"/>
                    </a:ln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33965" name="文本框 112"/>
            <p:cNvSpPr txBox="1"/>
            <p:nvPr/>
          </p:nvSpPr>
          <p:spPr>
            <a:xfrm>
              <a:off x="1069693" y="75386"/>
              <a:ext cx="1784789" cy="431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3966" name="矩形 113"/>
            <p:cNvSpPr/>
            <p:nvPr/>
          </p:nvSpPr>
          <p:spPr>
            <a:xfrm>
              <a:off x="1069786" y="465491"/>
              <a:ext cx="3206185" cy="7700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2703" name="组合 119"/>
          <p:cNvGrpSpPr/>
          <p:nvPr/>
        </p:nvGrpSpPr>
        <p:grpSpPr>
          <a:xfrm>
            <a:off x="5114925" y="3498056"/>
            <a:ext cx="3207544" cy="869975"/>
            <a:chOff x="0" y="0"/>
            <a:chExt cx="4275971" cy="1160108"/>
          </a:xfrm>
        </p:grpSpPr>
        <p:grpSp>
          <p:nvGrpSpPr>
            <p:cNvPr id="33959" name="组合 106"/>
            <p:cNvGrpSpPr/>
            <p:nvPr/>
          </p:nvGrpSpPr>
          <p:grpSpPr>
            <a:xfrm>
              <a:off x="0" y="0"/>
              <a:ext cx="1046166" cy="1046162"/>
              <a:chOff x="0" y="0"/>
              <a:chExt cx="1046166" cy="1046162"/>
            </a:xfrm>
          </p:grpSpPr>
          <p:sp>
            <p:nvSpPr>
              <p:cNvPr id="33962" name="任意多边形 100"/>
              <p:cNvSpPr/>
              <p:nvPr/>
            </p:nvSpPr>
            <p:spPr>
              <a:xfrm>
                <a:off x="0" y="0"/>
                <a:ext cx="1045979" cy="1046291"/>
              </a:xfrm>
              <a:custGeom>
                <a:avLst/>
                <a:gdLst/>
                <a:ahLst/>
                <a:cxnLst>
                  <a:cxn ang="0">
                    <a:pos x="522989" y="112368"/>
                  </a:cxn>
                  <a:cxn ang="0">
                    <a:pos x="933645" y="523146"/>
                  </a:cxn>
                  <a:cxn ang="0">
                    <a:pos x="522989" y="933923"/>
                  </a:cxn>
                  <a:cxn ang="0">
                    <a:pos x="112334" y="523146"/>
                  </a:cxn>
                  <a:cxn ang="0">
                    <a:pos x="522989" y="112368"/>
                  </a:cxn>
                  <a:cxn ang="0">
                    <a:pos x="522989" y="64650"/>
                  </a:cxn>
                  <a:cxn ang="0">
                    <a:pos x="64631" y="523146"/>
                  </a:cxn>
                  <a:cxn ang="0">
                    <a:pos x="522989" y="981641"/>
                  </a:cxn>
                  <a:cxn ang="0">
                    <a:pos x="981348" y="523146"/>
                  </a:cxn>
                  <a:cxn ang="0">
                    <a:pos x="522989" y="64650"/>
                  </a:cxn>
                  <a:cxn ang="0">
                    <a:pos x="522989" y="0"/>
                  </a:cxn>
                  <a:cxn ang="0">
                    <a:pos x="1045979" y="523146"/>
                  </a:cxn>
                  <a:cxn ang="0">
                    <a:pos x="522989" y="1046291"/>
                  </a:cxn>
                  <a:cxn ang="0">
                    <a:pos x="0" y="523146"/>
                  </a:cxn>
                  <a:cxn ang="0">
                    <a:pos x="522989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DFB2B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963" name="Freeform 133"/>
              <p:cNvSpPr>
                <a:spLocks noEditPoints="1"/>
              </p:cNvSpPr>
              <p:nvPr/>
            </p:nvSpPr>
            <p:spPr>
              <a:xfrm>
                <a:off x="249083" y="249081"/>
                <a:ext cx="548001" cy="548001"/>
              </a:xfrm>
              <a:custGeom>
                <a:avLst/>
                <a:gdLst/>
                <a:ahLst/>
                <a:cxnLst>
                  <a:cxn ang="0">
                    <a:pos x="0" y="274001"/>
                  </a:cxn>
                  <a:cxn ang="0">
                    <a:pos x="548001" y="274001"/>
                  </a:cxn>
                  <a:cxn ang="0">
                    <a:pos x="226050" y="520601"/>
                  </a:cxn>
                  <a:cxn ang="0">
                    <a:pos x="267150" y="417851"/>
                  </a:cxn>
                  <a:cxn ang="0">
                    <a:pos x="226050" y="520601"/>
                  </a:cxn>
                  <a:cxn ang="0">
                    <a:pos x="123300" y="280851"/>
                  </a:cxn>
                  <a:cxn ang="0">
                    <a:pos x="54800" y="397301"/>
                  </a:cxn>
                  <a:cxn ang="0">
                    <a:pos x="287701" y="130150"/>
                  </a:cxn>
                  <a:cxn ang="0">
                    <a:pos x="315101" y="20550"/>
                  </a:cxn>
                  <a:cxn ang="0">
                    <a:pos x="287701" y="130150"/>
                  </a:cxn>
                  <a:cxn ang="0">
                    <a:pos x="404151" y="260300"/>
                  </a:cxn>
                  <a:cxn ang="0">
                    <a:pos x="287701" y="150700"/>
                  </a:cxn>
                  <a:cxn ang="0">
                    <a:pos x="267150" y="130150"/>
                  </a:cxn>
                  <a:cxn ang="0">
                    <a:pos x="226050" y="20550"/>
                  </a:cxn>
                  <a:cxn ang="0">
                    <a:pos x="267150" y="130150"/>
                  </a:cxn>
                  <a:cxn ang="0">
                    <a:pos x="267150" y="260300"/>
                  </a:cxn>
                  <a:cxn ang="0">
                    <a:pos x="164400" y="150700"/>
                  </a:cxn>
                  <a:cxn ang="0">
                    <a:pos x="123300" y="260300"/>
                  </a:cxn>
                  <a:cxn ang="0">
                    <a:pos x="54800" y="150700"/>
                  </a:cxn>
                  <a:cxn ang="0">
                    <a:pos x="123300" y="260300"/>
                  </a:cxn>
                  <a:cxn ang="0">
                    <a:pos x="267150" y="280851"/>
                  </a:cxn>
                  <a:cxn ang="0">
                    <a:pos x="164400" y="397301"/>
                  </a:cxn>
                  <a:cxn ang="0">
                    <a:pos x="287701" y="417851"/>
                  </a:cxn>
                  <a:cxn ang="0">
                    <a:pos x="315101" y="527451"/>
                  </a:cxn>
                  <a:cxn ang="0">
                    <a:pos x="287701" y="417851"/>
                  </a:cxn>
                  <a:cxn ang="0">
                    <a:pos x="287701" y="280851"/>
                  </a:cxn>
                  <a:cxn ang="0">
                    <a:pos x="383601" y="397301"/>
                  </a:cxn>
                  <a:cxn ang="0">
                    <a:pos x="417851" y="280851"/>
                  </a:cxn>
                  <a:cxn ang="0">
                    <a:pos x="500051" y="397301"/>
                  </a:cxn>
                  <a:cxn ang="0">
                    <a:pos x="404151" y="397301"/>
                  </a:cxn>
                  <a:cxn ang="0">
                    <a:pos x="417851" y="260300"/>
                  </a:cxn>
                  <a:cxn ang="0">
                    <a:pos x="500051" y="150700"/>
                  </a:cxn>
                  <a:cxn ang="0">
                    <a:pos x="417851" y="260300"/>
                  </a:cxn>
                  <a:cxn ang="0">
                    <a:pos x="397301" y="130150"/>
                  </a:cxn>
                  <a:cxn ang="0">
                    <a:pos x="458951" y="89050"/>
                  </a:cxn>
                  <a:cxn ang="0">
                    <a:pos x="95900" y="89050"/>
                  </a:cxn>
                  <a:cxn ang="0">
                    <a:pos x="150700" y="130150"/>
                  </a:cxn>
                  <a:cxn ang="0">
                    <a:pos x="95900" y="89050"/>
                  </a:cxn>
                  <a:cxn ang="0">
                    <a:pos x="150700" y="417851"/>
                  </a:cxn>
                  <a:cxn ang="0">
                    <a:pos x="95900" y="452101"/>
                  </a:cxn>
                  <a:cxn ang="0">
                    <a:pos x="458951" y="452101"/>
                  </a:cxn>
                  <a:cxn ang="0">
                    <a:pos x="397301" y="417851"/>
                  </a:cxn>
                  <a:cxn ang="0">
                    <a:pos x="458951" y="452101"/>
                  </a:cxn>
                </a:cxnLst>
                <a:rect l="0" t="0" r="0" b="0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33" y="76"/>
                    </a:moveTo>
                    <a:cubicBezTo>
                      <a:pt x="30" y="72"/>
                      <a:pt x="27" y="67"/>
                      <a:pt x="25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7" y="77"/>
                      <a:pt x="35" y="77"/>
                      <a:pt x="33" y="76"/>
                    </a:cubicBezTo>
                    <a:close/>
                    <a:moveTo>
                      <a:pt x="3" y="41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7"/>
                      <a:pt x="19" y="53"/>
                      <a:pt x="21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5" y="53"/>
                      <a:pt x="3" y="47"/>
                      <a:pt x="3" y="41"/>
                    </a:cubicBezTo>
                    <a:close/>
                    <a:moveTo>
                      <a:pt x="42" y="19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5" y="3"/>
                      <a:pt x="46" y="3"/>
                    </a:cubicBezTo>
                    <a:cubicBezTo>
                      <a:pt x="50" y="8"/>
                      <a:pt x="53" y="13"/>
                      <a:pt x="55" y="19"/>
                    </a:cubicBezTo>
                    <a:lnTo>
                      <a:pt x="42" y="19"/>
                    </a:lnTo>
                    <a:close/>
                    <a:moveTo>
                      <a:pt x="56" y="22"/>
                    </a:moveTo>
                    <a:cubicBezTo>
                      <a:pt x="58" y="27"/>
                      <a:pt x="58" y="33"/>
                      <a:pt x="59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22"/>
                      <a:pt x="42" y="22"/>
                      <a:pt x="42" y="22"/>
                    </a:cubicBezTo>
                    <a:lnTo>
                      <a:pt x="56" y="22"/>
                    </a:lnTo>
                    <a:close/>
                    <a:moveTo>
                      <a:pt x="39" y="19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7" y="13"/>
                      <a:pt x="30" y="8"/>
                      <a:pt x="33" y="3"/>
                    </a:cubicBezTo>
                    <a:cubicBezTo>
                      <a:pt x="35" y="3"/>
                      <a:pt x="37" y="3"/>
                      <a:pt x="39" y="3"/>
                    </a:cubicBezTo>
                    <a:lnTo>
                      <a:pt x="39" y="19"/>
                    </a:lnTo>
                    <a:close/>
                    <a:moveTo>
                      <a:pt x="39" y="22"/>
                    </a:moveTo>
                    <a:cubicBezTo>
                      <a:pt x="39" y="38"/>
                      <a:pt x="39" y="38"/>
                      <a:pt x="39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3"/>
                      <a:pt x="22" y="27"/>
                      <a:pt x="24" y="22"/>
                    </a:cubicBezTo>
                    <a:lnTo>
                      <a:pt x="39" y="22"/>
                    </a:lnTo>
                    <a:close/>
                    <a:moveTo>
                      <a:pt x="18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3" y="32"/>
                      <a:pt x="5" y="27"/>
                      <a:pt x="8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7"/>
                      <a:pt x="19" y="33"/>
                      <a:pt x="18" y="38"/>
                    </a:cubicBezTo>
                    <a:close/>
                    <a:moveTo>
                      <a:pt x="21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2" y="53"/>
                      <a:pt x="21" y="47"/>
                      <a:pt x="21" y="41"/>
                    </a:cubicBezTo>
                    <a:close/>
                    <a:moveTo>
                      <a:pt x="42" y="61"/>
                    </a:moveTo>
                    <a:cubicBezTo>
                      <a:pt x="55" y="61"/>
                      <a:pt x="55" y="61"/>
                      <a:pt x="55" y="61"/>
                    </a:cubicBezTo>
                    <a:cubicBezTo>
                      <a:pt x="53" y="67"/>
                      <a:pt x="50" y="72"/>
                      <a:pt x="46" y="77"/>
                    </a:cubicBezTo>
                    <a:cubicBezTo>
                      <a:pt x="45" y="77"/>
                      <a:pt x="43" y="77"/>
                      <a:pt x="42" y="77"/>
                    </a:cubicBezTo>
                    <a:lnTo>
                      <a:pt x="42" y="61"/>
                    </a:lnTo>
                    <a:close/>
                    <a:moveTo>
                      <a:pt x="42" y="58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8" y="47"/>
                      <a:pt x="58" y="53"/>
                      <a:pt x="56" y="58"/>
                    </a:cubicBezTo>
                    <a:lnTo>
                      <a:pt x="42" y="58"/>
                    </a:lnTo>
                    <a:close/>
                    <a:moveTo>
                      <a:pt x="61" y="41"/>
                    </a:moveTo>
                    <a:cubicBezTo>
                      <a:pt x="78" y="41"/>
                      <a:pt x="78" y="41"/>
                      <a:pt x="78" y="41"/>
                    </a:cubicBezTo>
                    <a:cubicBezTo>
                      <a:pt x="77" y="47"/>
                      <a:pt x="76" y="53"/>
                      <a:pt x="73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0" y="53"/>
                      <a:pt x="61" y="47"/>
                      <a:pt x="61" y="41"/>
                    </a:cubicBezTo>
                    <a:close/>
                    <a:moveTo>
                      <a:pt x="61" y="38"/>
                    </a:moveTo>
                    <a:cubicBezTo>
                      <a:pt x="61" y="33"/>
                      <a:pt x="60" y="27"/>
                      <a:pt x="59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6" y="27"/>
                      <a:pt x="77" y="32"/>
                      <a:pt x="78" y="38"/>
                    </a:cubicBezTo>
                    <a:lnTo>
                      <a:pt x="61" y="38"/>
                    </a:lnTo>
                    <a:close/>
                    <a:moveTo>
                      <a:pt x="71" y="19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56" y="13"/>
                      <a:pt x="54" y="8"/>
                      <a:pt x="50" y="4"/>
                    </a:cubicBezTo>
                    <a:cubicBezTo>
                      <a:pt x="57" y="6"/>
                      <a:pt x="62" y="9"/>
                      <a:pt x="67" y="13"/>
                    </a:cubicBezTo>
                    <a:cubicBezTo>
                      <a:pt x="68" y="15"/>
                      <a:pt x="70" y="17"/>
                      <a:pt x="71" y="19"/>
                    </a:cubicBezTo>
                    <a:close/>
                    <a:moveTo>
                      <a:pt x="14" y="13"/>
                    </a:moveTo>
                    <a:cubicBezTo>
                      <a:pt x="18" y="9"/>
                      <a:pt x="23" y="6"/>
                      <a:pt x="29" y="4"/>
                    </a:cubicBezTo>
                    <a:cubicBezTo>
                      <a:pt x="26" y="9"/>
                      <a:pt x="24" y="14"/>
                      <a:pt x="22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7"/>
                      <a:pt x="12" y="15"/>
                      <a:pt x="14" y="13"/>
                    </a:cubicBezTo>
                    <a:close/>
                    <a:moveTo>
                      <a:pt x="9" y="61"/>
                    </a:moveTo>
                    <a:cubicBezTo>
                      <a:pt x="22" y="61"/>
                      <a:pt x="22" y="61"/>
                      <a:pt x="22" y="61"/>
                    </a:cubicBezTo>
                    <a:cubicBezTo>
                      <a:pt x="24" y="66"/>
                      <a:pt x="26" y="71"/>
                      <a:pt x="29" y="75"/>
                    </a:cubicBezTo>
                    <a:cubicBezTo>
                      <a:pt x="23" y="74"/>
                      <a:pt x="18" y="70"/>
                      <a:pt x="14" y="66"/>
                    </a:cubicBezTo>
                    <a:cubicBezTo>
                      <a:pt x="12" y="65"/>
                      <a:pt x="11" y="63"/>
                      <a:pt x="9" y="61"/>
                    </a:cubicBezTo>
                    <a:close/>
                    <a:moveTo>
                      <a:pt x="67" y="66"/>
                    </a:moveTo>
                    <a:cubicBezTo>
                      <a:pt x="62" y="71"/>
                      <a:pt x="57" y="74"/>
                      <a:pt x="50" y="76"/>
                    </a:cubicBezTo>
                    <a:cubicBezTo>
                      <a:pt x="54" y="71"/>
                      <a:pt x="56" y="66"/>
                      <a:pt x="58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3"/>
                      <a:pt x="68" y="65"/>
                      <a:pt x="67" y="66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33960" name="文本框 114"/>
            <p:cNvSpPr txBox="1"/>
            <p:nvPr/>
          </p:nvSpPr>
          <p:spPr>
            <a:xfrm>
              <a:off x="1069693" y="0"/>
              <a:ext cx="1784789" cy="430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33961" name="矩形 115"/>
            <p:cNvSpPr/>
            <p:nvPr/>
          </p:nvSpPr>
          <p:spPr>
            <a:xfrm>
              <a:off x="1069786" y="390573"/>
              <a:ext cx="3206185" cy="76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而对于员工来说，年会是表现自己的好机会，平日里上班不免要守规矩，但年会上可以充分展现个性。</a:t>
              </a:r>
            </a:p>
          </p:txBody>
        </p:sp>
      </p:grpSp>
      <p:grpSp>
        <p:nvGrpSpPr>
          <p:cNvPr id="22709" name="组合 116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3946" name="组合 12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3950" name="任意多边形 124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3957" name="任意多边形 124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58" name="Text Box 185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51" name="任意多边形 125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3955" name="任意多边形 125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56" name="Text Box 188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952" name="任意多边形 126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3953" name="任意多边形 126"/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54" name="Text Box 191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3947" name="任意多边形 123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3948" name="任意多边形 123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949" name="Text Box 194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723" name="组合 127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3803" name="图片 128"/>
            <p:cNvPicPr>
              <a:picLocks noChangeAspect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804" name="组合 129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3805" name="椭圆 130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3806" name="椭圆 131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3944" name="椭圆 131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45" name="Text Box 201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07" name="椭圆 132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3942" name="椭圆 132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43" name="Text Box 204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08" name="椭圆 133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3940" name="椭圆 133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41" name="Text Box 207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09" name="椭圆 134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3938" name="椭圆 134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39" name="Text Box 210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0" name="椭圆 135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3936" name="椭圆 135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37" name="Text Box 213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1" name="椭圆 136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3934" name="椭圆 136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35" name="Text Box 216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2" name="椭圆 137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3932" name="椭圆 137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33" name="Text Box 219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3" name="椭圆 138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3930" name="椭圆 138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31" name="Text Box 222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4" name="椭圆 139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3928" name="椭圆 139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29" name="Text Box 225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3815" name="图片 140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3816" name="椭圆 141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3926" name="椭圆 141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27" name="Text Box 229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7" name="椭圆 142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3924" name="椭圆 142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25" name="Text Box 232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8" name="椭圆 143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3922" name="椭圆 143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23" name="Text Box 235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19" name="椭圆 144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3920" name="椭圆 144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21" name="Text Box 238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0" name="椭圆 145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3918" name="椭圆 145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19" name="Text Box 241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1" name="椭圆 146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3916" name="椭圆 146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17" name="Text Box 244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2" name="椭圆 147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3914" name="椭圆 147"/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15" name="Text Box 247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3" name="椭圆 148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3912" name="椭圆 148"/>
                <p:cNvPicPr/>
                <p:nvPr/>
              </p:nvPicPr>
              <p:blipFill>
                <a:blip r:embed="rId69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13" name="Text Box 250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4" name="椭圆 149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3910" name="椭圆 149"/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11" name="Text Box 253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5" name="椭圆 150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3908" name="椭圆 150"/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09" name="Text Box 256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6" name="椭圆 151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3906" name="椭圆 151"/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07" name="Text Box 259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7" name="椭圆 152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3904" name="椭圆 152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05" name="Text Box 262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8" name="椭圆 153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3902" name="椭圆 153"/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03" name="Text Box 265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9" name="椭圆 154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3900" name="椭圆 154"/>
                <p:cNvPicPr/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901" name="Text Box 268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3830" name="图片 155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3831" name="图片 156"/>
              <p:cNvPicPr>
                <a:picLocks noChangeAspect="1"/>
              </p:cNvPicPr>
              <p:nvPr/>
            </p:nvPicPr>
            <p:blipFill>
              <a:blip r:embed="rId76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799" name="椭圆 157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00" name="椭圆 158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01" name="椭圆 159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02" name="椭圆 160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4" name="椭圆 161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804" name="椭圆 162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05" name="椭圆 163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3851" name="椭圆 164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3898" name="椭圆 164"/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99" name="Text Box 280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809" name="椭圆 165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55" name="椭圆 166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3856" name="椭圆 167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3896" name="椭圆 167"/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97" name="Text Box 285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57" name="椭圆 168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3894" name="椭圆 168"/>
                <p:cNvPicPr/>
                <p:nvPr/>
              </p:nvPicPr>
              <p:blipFill>
                <a:blip r:embed="rId79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95" name="Text Box 288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58" name="椭圆 169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3892" name="椭圆 169"/>
                <p:cNvPicPr/>
                <p:nvPr/>
              </p:nvPicPr>
              <p:blipFill>
                <a:blip r:embed="rId80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93" name="Text Box 291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59" name="椭圆 170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3890" name="椭圆 170"/>
                <p:cNvPicPr/>
                <p:nvPr/>
              </p:nvPicPr>
              <p:blipFill>
                <a:blip r:embed="rId81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91" name="Text Box 294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60" name="椭圆 171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3888" name="椭圆 171"/>
                <p:cNvPicPr/>
                <p:nvPr/>
              </p:nvPicPr>
              <p:blipFill>
                <a:blip r:embed="rId82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89" name="Text Box 297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61" name="椭圆 172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3886" name="椭圆 172"/>
                <p:cNvPicPr/>
                <p:nvPr/>
              </p:nvPicPr>
              <p:blipFill>
                <a:blip r:embed="rId83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87" name="Text Box 300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62" name="椭圆 173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3884" name="椭圆 173"/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85" name="Text Box 303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63" name="椭圆 174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3882" name="椭圆 174"/>
                <p:cNvPicPr/>
                <p:nvPr/>
              </p:nvPicPr>
              <p:blipFill>
                <a:blip r:embed="rId85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83" name="Text Box 306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3864" name="图片 175"/>
              <p:cNvPicPr>
                <a:picLocks noChangeAspect="1"/>
              </p:cNvPicPr>
              <p:nvPr/>
            </p:nvPicPr>
            <p:blipFill>
              <a:blip r:embed="rId86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3865" name="图片 176"/>
              <p:cNvPicPr>
                <a:picLocks noChangeAspect="1"/>
              </p:cNvPicPr>
              <p:nvPr/>
            </p:nvPicPr>
            <p:blipFill>
              <a:blip r:embed="rId87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837" name="椭圆 177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38" name="椭圆 178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39" name="椭圆 179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75" name="椭圆 180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841" name="椭圆 181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3879" name="椭圆 182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3880" name="椭圆 182"/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881" name="Text Box 316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2845" name="文本框 183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6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8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>
          <a:xfrm>
            <a:off x="4636294" y="1941707"/>
            <a:ext cx="4507706" cy="627252"/>
            <a:chOff x="0" y="0"/>
            <a:chExt cx="6011433" cy="835283"/>
          </a:xfrm>
        </p:grpSpPr>
        <p:grpSp>
          <p:nvGrpSpPr>
            <p:cNvPr id="11" name="组合 6"/>
            <p:cNvGrpSpPr/>
            <p:nvPr/>
          </p:nvGrpSpPr>
          <p:grpSpPr>
            <a:xfrm>
              <a:off x="0" y="97549"/>
              <a:ext cx="693872" cy="737734"/>
              <a:chOff x="0" y="0"/>
              <a:chExt cx="693872" cy="737734"/>
            </a:xfrm>
          </p:grpSpPr>
          <p:sp>
            <p:nvSpPr>
              <p:cNvPr id="17" name="任意多边形 40"/>
              <p:cNvSpPr/>
              <p:nvPr/>
            </p:nvSpPr>
            <p:spPr>
              <a:xfrm>
                <a:off x="0" y="7094"/>
                <a:ext cx="693872" cy="694450"/>
              </a:xfrm>
              <a:custGeom>
                <a:avLst/>
                <a:gdLst/>
                <a:ahLst/>
                <a:cxnLst>
                  <a:cxn ang="0">
                    <a:pos x="346936" y="74581"/>
                  </a:cxn>
                  <a:cxn ang="0">
                    <a:pos x="619353" y="347225"/>
                  </a:cxn>
                  <a:cxn ang="0">
                    <a:pos x="346936" y="619869"/>
                  </a:cxn>
                  <a:cxn ang="0">
                    <a:pos x="74519" y="347225"/>
                  </a:cxn>
                  <a:cxn ang="0">
                    <a:pos x="346936" y="74581"/>
                  </a:cxn>
                  <a:cxn ang="0">
                    <a:pos x="346936" y="42910"/>
                  </a:cxn>
                  <a:cxn ang="0">
                    <a:pos x="42874" y="347225"/>
                  </a:cxn>
                  <a:cxn ang="0">
                    <a:pos x="346936" y="651540"/>
                  </a:cxn>
                  <a:cxn ang="0">
                    <a:pos x="650998" y="347225"/>
                  </a:cxn>
                  <a:cxn ang="0">
                    <a:pos x="346936" y="42910"/>
                  </a:cxn>
                  <a:cxn ang="0">
                    <a:pos x="346936" y="0"/>
                  </a:cxn>
                  <a:cxn ang="0">
                    <a:pos x="693872" y="347225"/>
                  </a:cxn>
                  <a:cxn ang="0">
                    <a:pos x="346936" y="694450"/>
                  </a:cxn>
                  <a:cxn ang="0">
                    <a:pos x="0" y="347225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文本框 5"/>
              <p:cNvSpPr txBox="1"/>
              <p:nvPr/>
            </p:nvSpPr>
            <p:spPr>
              <a:xfrm>
                <a:off x="103695" y="0"/>
                <a:ext cx="462182" cy="737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3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2" name="组合 2"/>
            <p:cNvGrpSpPr/>
            <p:nvPr/>
          </p:nvGrpSpPr>
          <p:grpSpPr>
            <a:xfrm>
              <a:off x="828064" y="0"/>
              <a:ext cx="5183369" cy="829176"/>
              <a:chOff x="0" y="0"/>
              <a:chExt cx="5183369" cy="829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2222929" y="52080"/>
                <a:ext cx="1766210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5" name="直接连接符 34"/>
              <p:cNvCxnSpPr/>
              <p:nvPr/>
            </p:nvCxnSpPr>
            <p:spPr>
              <a:xfrm>
                <a:off x="108742" y="461381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6" name="文本框 35"/>
              <p:cNvSpPr txBox="1"/>
              <p:nvPr/>
            </p:nvSpPr>
            <p:spPr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88778" y="0"/>
            <a:ext cx="4138842" cy="4510667"/>
            <a:chOff x="188778" y="0"/>
            <a:chExt cx="4138842" cy="45106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8" y="0"/>
              <a:ext cx="4138842" cy="45106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757" y="2255333"/>
              <a:ext cx="1870243" cy="156921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右箭头 300"/>
          <p:cNvSpPr/>
          <p:nvPr/>
        </p:nvSpPr>
        <p:spPr>
          <a:xfrm rot="-1380000">
            <a:off x="1845469" y="2708673"/>
            <a:ext cx="1022747" cy="244078"/>
          </a:xfrm>
          <a:prstGeom prst="rightArrow">
            <a:avLst>
              <a:gd name="adj1" fmla="val 50000"/>
              <a:gd name="adj2" fmla="val 97869"/>
            </a:avLst>
          </a:prstGeom>
          <a:solidFill>
            <a:srgbClr val="FDE7C6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01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右箭头 303"/>
          <p:cNvSpPr/>
          <p:nvPr/>
        </p:nvSpPr>
        <p:spPr>
          <a:xfrm rot="1380000" flipV="1">
            <a:off x="4087416" y="2702719"/>
            <a:ext cx="1022747" cy="244079"/>
          </a:xfrm>
          <a:prstGeom prst="rightArrow">
            <a:avLst>
              <a:gd name="adj1" fmla="val 50000"/>
              <a:gd name="adj2" fmla="val 97869"/>
            </a:avLst>
          </a:prstGeom>
          <a:solidFill>
            <a:srgbClr val="FDE7C6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01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右箭头 305"/>
          <p:cNvSpPr/>
          <p:nvPr/>
        </p:nvSpPr>
        <p:spPr>
          <a:xfrm rot="-1380000">
            <a:off x="6221016" y="2708673"/>
            <a:ext cx="1022747" cy="244078"/>
          </a:xfrm>
          <a:prstGeom prst="rightArrow">
            <a:avLst>
              <a:gd name="adj1" fmla="val 50000"/>
              <a:gd name="adj2" fmla="val 97869"/>
            </a:avLst>
          </a:prstGeom>
          <a:solidFill>
            <a:srgbClr val="FDE7C6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01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701" name="组合 311"/>
          <p:cNvGrpSpPr/>
          <p:nvPr/>
        </p:nvGrpSpPr>
        <p:grpSpPr>
          <a:xfrm>
            <a:off x="578644" y="1518048"/>
            <a:ext cx="1353741" cy="1070848"/>
            <a:chOff x="0" y="0"/>
            <a:chExt cx="1805285" cy="1427352"/>
          </a:xfrm>
        </p:grpSpPr>
        <p:sp>
          <p:nvSpPr>
            <p:cNvPr id="42854" name="文本框 309"/>
            <p:cNvSpPr txBox="1"/>
            <p:nvPr/>
          </p:nvSpPr>
          <p:spPr>
            <a:xfrm>
              <a:off x="9942" y="0"/>
              <a:ext cx="1785399" cy="430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2855" name="矩形 310"/>
            <p:cNvSpPr/>
            <p:nvPr/>
          </p:nvSpPr>
          <p:spPr>
            <a:xfrm>
              <a:off x="0" y="442774"/>
              <a:ext cx="1805285" cy="984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</a:t>
              </a:r>
            </a:p>
          </p:txBody>
        </p:sp>
      </p:grpSp>
      <p:grpSp>
        <p:nvGrpSpPr>
          <p:cNvPr id="29704" name="组合 312"/>
          <p:cNvGrpSpPr/>
          <p:nvPr/>
        </p:nvGrpSpPr>
        <p:grpSpPr>
          <a:xfrm>
            <a:off x="2732485" y="3077766"/>
            <a:ext cx="1354931" cy="1070848"/>
            <a:chOff x="0" y="0"/>
            <a:chExt cx="1805285" cy="1427352"/>
          </a:xfrm>
        </p:grpSpPr>
        <p:sp>
          <p:nvSpPr>
            <p:cNvPr id="42852" name="文本框 313"/>
            <p:cNvSpPr txBox="1"/>
            <p:nvPr/>
          </p:nvSpPr>
          <p:spPr>
            <a:xfrm>
              <a:off x="10727" y="0"/>
              <a:ext cx="1783831" cy="430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2853" name="矩形 314"/>
            <p:cNvSpPr/>
            <p:nvPr/>
          </p:nvSpPr>
          <p:spPr>
            <a:xfrm>
              <a:off x="0" y="442774"/>
              <a:ext cx="1805285" cy="984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</a:t>
              </a:r>
            </a:p>
          </p:txBody>
        </p:sp>
      </p:grpSp>
      <p:grpSp>
        <p:nvGrpSpPr>
          <p:cNvPr id="29707" name="组合 315"/>
          <p:cNvGrpSpPr/>
          <p:nvPr/>
        </p:nvGrpSpPr>
        <p:grpSpPr>
          <a:xfrm>
            <a:off x="4963717" y="1518048"/>
            <a:ext cx="1353740" cy="1070848"/>
            <a:chOff x="0" y="0"/>
            <a:chExt cx="1805285" cy="1427352"/>
          </a:xfrm>
        </p:grpSpPr>
        <p:sp>
          <p:nvSpPr>
            <p:cNvPr id="42850" name="文本框 316"/>
            <p:cNvSpPr txBox="1"/>
            <p:nvPr/>
          </p:nvSpPr>
          <p:spPr>
            <a:xfrm>
              <a:off x="9942" y="0"/>
              <a:ext cx="1785400" cy="430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2851" name="矩形 317"/>
            <p:cNvSpPr/>
            <p:nvPr/>
          </p:nvSpPr>
          <p:spPr>
            <a:xfrm>
              <a:off x="0" y="442774"/>
              <a:ext cx="1805285" cy="984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</a:t>
              </a:r>
            </a:p>
          </p:txBody>
        </p:sp>
      </p:grpSp>
      <p:grpSp>
        <p:nvGrpSpPr>
          <p:cNvPr id="29710" name="组合 318"/>
          <p:cNvGrpSpPr/>
          <p:nvPr/>
        </p:nvGrpSpPr>
        <p:grpSpPr>
          <a:xfrm>
            <a:off x="7077075" y="3077766"/>
            <a:ext cx="1353741" cy="1070848"/>
            <a:chOff x="0" y="0"/>
            <a:chExt cx="1805285" cy="1427352"/>
          </a:xfrm>
        </p:grpSpPr>
        <p:sp>
          <p:nvSpPr>
            <p:cNvPr id="42848" name="文本框 319"/>
            <p:cNvSpPr txBox="1"/>
            <p:nvPr/>
          </p:nvSpPr>
          <p:spPr>
            <a:xfrm>
              <a:off x="9942" y="0"/>
              <a:ext cx="1785399" cy="430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  <p:sp>
          <p:nvSpPr>
            <p:cNvPr id="42849" name="矩形 320"/>
            <p:cNvSpPr/>
            <p:nvPr/>
          </p:nvSpPr>
          <p:spPr>
            <a:xfrm>
              <a:off x="0" y="442774"/>
              <a:ext cx="1805285" cy="984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</a:t>
              </a:r>
            </a:p>
          </p:txBody>
        </p:sp>
      </p:grpSp>
      <p:grpSp>
        <p:nvGrpSpPr>
          <p:cNvPr id="29713" name="组合 329"/>
          <p:cNvGrpSpPr/>
          <p:nvPr/>
        </p:nvGrpSpPr>
        <p:grpSpPr>
          <a:xfrm>
            <a:off x="544116" y="2630091"/>
            <a:ext cx="1418034" cy="1365647"/>
            <a:chOff x="0" y="0"/>
            <a:chExt cx="1890719" cy="1821426"/>
          </a:xfrm>
        </p:grpSpPr>
        <p:grpSp>
          <p:nvGrpSpPr>
            <p:cNvPr id="42675" name="组合 307"/>
            <p:cNvGrpSpPr/>
            <p:nvPr/>
          </p:nvGrpSpPr>
          <p:grpSpPr>
            <a:xfrm>
              <a:off x="0" y="0"/>
              <a:ext cx="1890719" cy="1821426"/>
              <a:chOff x="0" y="0"/>
              <a:chExt cx="1890719" cy="1821426"/>
            </a:xfrm>
          </p:grpSpPr>
          <p:grpSp>
            <p:nvGrpSpPr>
              <p:cNvPr id="42677" name="组合 37"/>
              <p:cNvGrpSpPr/>
              <p:nvPr/>
            </p:nvGrpSpPr>
            <p:grpSpPr>
              <a:xfrm>
                <a:off x="0" y="0"/>
                <a:ext cx="1890719" cy="1821426"/>
                <a:chOff x="0" y="0"/>
                <a:chExt cx="2046364" cy="1971366"/>
              </a:xfrm>
            </p:grpSpPr>
            <p:pic>
              <p:nvPicPr>
                <p:cNvPr id="42679" name="图片 38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680" name="椭圆 39"/>
                <p:cNvSpPr/>
                <p:nvPr/>
              </p:nvSpPr>
              <p:spPr>
                <a:xfrm rot="10800000">
                  <a:off x="804113" y="579207"/>
                  <a:ext cx="810986" cy="8112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681" name="椭圆 40"/>
                <p:cNvGrpSpPr/>
                <p:nvPr/>
              </p:nvGrpSpPr>
              <p:grpSpPr>
                <a:xfrm>
                  <a:off x="930228" y="810064"/>
                  <a:ext cx="1062254" cy="1055979"/>
                  <a:chOff x="0" y="0"/>
                  <a:chExt cx="981456" cy="975360"/>
                </a:xfrm>
              </p:grpSpPr>
              <p:pic>
                <p:nvPicPr>
                  <p:cNvPr id="42846" name="椭圆 40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0" y="0"/>
                    <a:ext cx="981456" cy="975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47" name="Text Box 24"/>
                  <p:cNvSpPr txBox="1"/>
                  <p:nvPr/>
                </p:nvSpPr>
                <p:spPr>
                  <a:xfrm rot="10800000">
                    <a:off x="145523" y="142556"/>
                    <a:ext cx="691377" cy="691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2" name="椭圆 41"/>
                <p:cNvGrpSpPr/>
                <p:nvPr/>
              </p:nvGrpSpPr>
              <p:grpSpPr>
                <a:xfrm>
                  <a:off x="943423" y="711066"/>
                  <a:ext cx="197936" cy="197996"/>
                  <a:chOff x="0" y="0"/>
                  <a:chExt cx="182880" cy="182880"/>
                </a:xfrm>
              </p:grpSpPr>
              <p:pic>
                <p:nvPicPr>
                  <p:cNvPr id="42844" name="椭圆 41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45" name="Text Box 27"/>
                  <p:cNvSpPr txBox="1"/>
                  <p:nvPr/>
                </p:nvSpPr>
                <p:spPr>
                  <a:xfrm rot="10800000">
                    <a:off x="28171" y="26077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3" name="椭圆 42"/>
                <p:cNvGrpSpPr/>
                <p:nvPr/>
              </p:nvGrpSpPr>
              <p:grpSpPr>
                <a:xfrm>
                  <a:off x="527759" y="1067459"/>
                  <a:ext cx="903906" cy="904182"/>
                  <a:chOff x="0" y="0"/>
                  <a:chExt cx="835152" cy="835152"/>
                </a:xfrm>
              </p:grpSpPr>
              <p:pic>
                <p:nvPicPr>
                  <p:cNvPr id="42842" name="椭圆 42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43" name="Text Box 30"/>
                  <p:cNvSpPr txBox="1"/>
                  <p:nvPr/>
                </p:nvSpPr>
                <p:spPr>
                  <a:xfrm rot="-3434205">
                    <a:off x="124871" y="126359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4" name="椭圆 43"/>
                <p:cNvGrpSpPr/>
                <p:nvPr/>
              </p:nvGrpSpPr>
              <p:grpSpPr>
                <a:xfrm>
                  <a:off x="59311" y="915662"/>
                  <a:ext cx="138555" cy="138597"/>
                  <a:chOff x="0" y="0"/>
                  <a:chExt cx="128016" cy="128016"/>
                </a:xfrm>
              </p:grpSpPr>
              <p:pic>
                <p:nvPicPr>
                  <p:cNvPr id="42840" name="椭圆 43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41" name="Text Box 33"/>
                  <p:cNvSpPr txBox="1"/>
                  <p:nvPr/>
                </p:nvSpPr>
                <p:spPr>
                  <a:xfrm rot="10800000">
                    <a:off x="18449" y="19176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5" name="椭圆 44"/>
                <p:cNvGrpSpPr/>
                <p:nvPr/>
              </p:nvGrpSpPr>
              <p:grpSpPr>
                <a:xfrm>
                  <a:off x="494770" y="816664"/>
                  <a:ext cx="204533" cy="204596"/>
                  <a:chOff x="0" y="0"/>
                  <a:chExt cx="188976" cy="188976"/>
                </a:xfrm>
              </p:grpSpPr>
              <p:pic>
                <p:nvPicPr>
                  <p:cNvPr id="42838" name="椭圆 44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39" name="Text Box 36"/>
                  <p:cNvSpPr txBox="1"/>
                  <p:nvPr/>
                </p:nvSpPr>
                <p:spPr>
                  <a:xfrm rot="891223">
                    <a:off x="29444" y="27920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6" name="椭圆 45"/>
                <p:cNvGrpSpPr/>
                <p:nvPr/>
              </p:nvGrpSpPr>
              <p:grpSpPr>
                <a:xfrm>
                  <a:off x="752086" y="1364453"/>
                  <a:ext cx="145153" cy="145197"/>
                  <a:chOff x="0" y="0"/>
                  <a:chExt cx="134112" cy="134112"/>
                </a:xfrm>
              </p:grpSpPr>
              <p:pic>
                <p:nvPicPr>
                  <p:cNvPr id="42836" name="椭圆 45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37" name="Text Box 39"/>
                  <p:cNvSpPr txBox="1"/>
                  <p:nvPr/>
                </p:nvSpPr>
                <p:spPr>
                  <a:xfrm rot="891223">
                    <a:off x="21393" y="19452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7" name="椭圆 46"/>
                <p:cNvGrpSpPr/>
                <p:nvPr/>
              </p:nvGrpSpPr>
              <p:grpSpPr>
                <a:xfrm>
                  <a:off x="435389" y="546070"/>
                  <a:ext cx="343088" cy="336593"/>
                  <a:chOff x="0" y="0"/>
                  <a:chExt cx="316992" cy="310896"/>
                </a:xfrm>
              </p:grpSpPr>
              <p:pic>
                <p:nvPicPr>
                  <p:cNvPr id="42834" name="椭圆 46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35" name="Text Box 42"/>
                  <p:cNvSpPr txBox="1"/>
                  <p:nvPr/>
                </p:nvSpPr>
                <p:spPr>
                  <a:xfrm rot="-3434205">
                    <a:off x="47871" y="46249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8" name="椭圆 47"/>
                <p:cNvGrpSpPr/>
                <p:nvPr/>
              </p:nvGrpSpPr>
              <p:grpSpPr>
                <a:xfrm>
                  <a:off x="554150" y="1192857"/>
                  <a:ext cx="508034" cy="508190"/>
                  <a:chOff x="0" y="0"/>
                  <a:chExt cx="469392" cy="469392"/>
                </a:xfrm>
              </p:grpSpPr>
              <p:pic>
                <p:nvPicPr>
                  <p:cNvPr id="42832" name="椭圆 47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469392" cy="469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33" name="Text Box 45"/>
                  <p:cNvSpPr txBox="1"/>
                  <p:nvPr/>
                </p:nvSpPr>
                <p:spPr>
                  <a:xfrm rot="10800000">
                    <a:off x="66782" y="70272"/>
                    <a:ext cx="331209" cy="3311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89" name="椭圆 48"/>
                <p:cNvGrpSpPr/>
                <p:nvPr/>
              </p:nvGrpSpPr>
              <p:grpSpPr>
                <a:xfrm>
                  <a:off x="890641" y="1258855"/>
                  <a:ext cx="283708" cy="290394"/>
                  <a:chOff x="0" y="0"/>
                  <a:chExt cx="262128" cy="268224"/>
                </a:xfrm>
              </p:grpSpPr>
              <p:pic>
                <p:nvPicPr>
                  <p:cNvPr id="42830" name="椭圆 48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31" name="Text Box 48"/>
                  <p:cNvSpPr txBox="1"/>
                  <p:nvPr/>
                </p:nvSpPr>
                <p:spPr>
                  <a:xfrm rot="9822440">
                    <a:off x="38711" y="43124"/>
                    <a:ext cx="182831" cy="1827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0" name="椭圆 49"/>
                <p:cNvGrpSpPr/>
                <p:nvPr/>
              </p:nvGrpSpPr>
              <p:grpSpPr>
                <a:xfrm>
                  <a:off x="791673" y="968461"/>
                  <a:ext cx="818133" cy="818384"/>
                  <a:chOff x="0" y="0"/>
                  <a:chExt cx="755904" cy="755904"/>
                </a:xfrm>
              </p:grpSpPr>
              <p:pic>
                <p:nvPicPr>
                  <p:cNvPr id="42828" name="椭圆 49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755904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29" name="Text Box 51"/>
                  <p:cNvSpPr txBox="1"/>
                  <p:nvPr/>
                </p:nvSpPr>
                <p:spPr>
                  <a:xfrm rot="10800000">
                    <a:off x="112693" y="111615"/>
                    <a:ext cx="533240" cy="5330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1" name="椭圆 50"/>
                <p:cNvGrpSpPr/>
                <p:nvPr/>
              </p:nvGrpSpPr>
              <p:grpSpPr>
                <a:xfrm>
                  <a:off x="653118" y="968461"/>
                  <a:ext cx="607002" cy="607188"/>
                  <a:chOff x="0" y="0"/>
                  <a:chExt cx="560832" cy="560832"/>
                </a:xfrm>
              </p:grpSpPr>
              <p:pic>
                <p:nvPicPr>
                  <p:cNvPr id="42826" name="椭圆 50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608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27" name="Text Box 54"/>
                  <p:cNvSpPr txBox="1"/>
                  <p:nvPr/>
                </p:nvSpPr>
                <p:spPr>
                  <a:xfrm rot="10800000">
                    <a:off x="80445" y="80726"/>
                    <a:ext cx="398475" cy="398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2" name="椭圆 51"/>
                <p:cNvGrpSpPr/>
                <p:nvPr/>
              </p:nvGrpSpPr>
              <p:grpSpPr>
                <a:xfrm>
                  <a:off x="395802" y="704467"/>
                  <a:ext cx="349686" cy="349793"/>
                  <a:chOff x="0" y="0"/>
                  <a:chExt cx="323088" cy="323088"/>
                </a:xfrm>
              </p:grpSpPr>
              <p:pic>
                <p:nvPicPr>
                  <p:cNvPr id="42824" name="椭圆 51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25" name="Text Box 57"/>
                  <p:cNvSpPr txBox="1"/>
                  <p:nvPr/>
                </p:nvSpPr>
                <p:spPr>
                  <a:xfrm rot="10800000">
                    <a:off x="48976" y="49221"/>
                    <a:ext cx="226610" cy="2265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3" name="椭圆 52"/>
                <p:cNvGrpSpPr/>
                <p:nvPr/>
              </p:nvGrpSpPr>
              <p:grpSpPr>
                <a:xfrm>
                  <a:off x="824662" y="697867"/>
                  <a:ext cx="679579" cy="679786"/>
                  <a:chOff x="0" y="0"/>
                  <a:chExt cx="627888" cy="627888"/>
                </a:xfrm>
              </p:grpSpPr>
              <p:pic>
                <p:nvPicPr>
                  <p:cNvPr id="42822" name="椭圆 52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23" name="Text Box 60"/>
                  <p:cNvSpPr txBox="1"/>
                  <p:nvPr/>
                </p:nvSpPr>
                <p:spPr>
                  <a:xfrm rot="10800000">
                    <a:off x="92017" y="89585"/>
                    <a:ext cx="446247" cy="4461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4" name="椭圆 53"/>
                <p:cNvGrpSpPr/>
                <p:nvPr/>
              </p:nvGrpSpPr>
              <p:grpSpPr>
                <a:xfrm>
                  <a:off x="778477" y="183077"/>
                  <a:ext cx="356284" cy="356393"/>
                  <a:chOff x="0" y="0"/>
                  <a:chExt cx="329184" cy="329184"/>
                </a:xfrm>
              </p:grpSpPr>
              <p:pic>
                <p:nvPicPr>
                  <p:cNvPr id="42820" name="椭圆 53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21" name="Text Box 63"/>
                  <p:cNvSpPr txBox="1"/>
                  <p:nvPr/>
                </p:nvSpPr>
                <p:spPr>
                  <a:xfrm rot="-6112846">
                    <a:off x="50268" y="51729"/>
                    <a:ext cx="226542" cy="2266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5" name="椭圆 54"/>
                <p:cNvGrpSpPr/>
                <p:nvPr/>
              </p:nvGrpSpPr>
              <p:grpSpPr>
                <a:xfrm>
                  <a:off x="441987" y="598869"/>
                  <a:ext cx="910503" cy="910782"/>
                  <a:chOff x="0" y="0"/>
                  <a:chExt cx="841248" cy="841248"/>
                </a:xfrm>
              </p:grpSpPr>
              <p:pic>
                <p:nvPicPr>
                  <p:cNvPr id="42818" name="椭圆 54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841248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19" name="Text Box 66"/>
                  <p:cNvSpPr txBox="1"/>
                  <p:nvPr/>
                </p:nvSpPr>
                <p:spPr>
                  <a:xfrm rot="-3434205">
                    <a:off x="126940" y="126677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6" name="椭圆 55"/>
                <p:cNvGrpSpPr/>
                <p:nvPr/>
              </p:nvGrpSpPr>
              <p:grpSpPr>
                <a:xfrm>
                  <a:off x="-69" y="823264"/>
                  <a:ext cx="903906" cy="904182"/>
                  <a:chOff x="0" y="0"/>
                  <a:chExt cx="835152" cy="835152"/>
                </a:xfrm>
              </p:grpSpPr>
              <p:pic>
                <p:nvPicPr>
                  <p:cNvPr id="42816" name="椭圆 55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17" name="Text Box 69"/>
                  <p:cNvSpPr txBox="1"/>
                  <p:nvPr/>
                </p:nvSpPr>
                <p:spPr>
                  <a:xfrm rot="2191815">
                    <a:off x="121651" y="121702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7" name="椭圆 56"/>
                <p:cNvGrpSpPr/>
                <p:nvPr/>
              </p:nvGrpSpPr>
              <p:grpSpPr>
                <a:xfrm>
                  <a:off x="494770" y="235876"/>
                  <a:ext cx="343088" cy="343193"/>
                  <a:chOff x="0" y="0"/>
                  <a:chExt cx="316992" cy="316992"/>
                </a:xfrm>
              </p:grpSpPr>
              <p:pic>
                <p:nvPicPr>
                  <p:cNvPr id="42814" name="椭圆 56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15" name="Text Box 72"/>
                  <p:cNvSpPr txBox="1"/>
                  <p:nvPr/>
                </p:nvSpPr>
                <p:spPr>
                  <a:xfrm rot="-3434205">
                    <a:off x="49846" y="49942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8" name="椭圆 57"/>
                <p:cNvGrpSpPr/>
                <p:nvPr/>
              </p:nvGrpSpPr>
              <p:grpSpPr>
                <a:xfrm>
                  <a:off x="527759" y="163277"/>
                  <a:ext cx="435458" cy="435591"/>
                  <a:chOff x="0" y="0"/>
                  <a:chExt cx="402336" cy="402336"/>
                </a:xfrm>
              </p:grpSpPr>
              <p:pic>
                <p:nvPicPr>
                  <p:cNvPr id="42812" name="椭圆 57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13" name="Text Box 75"/>
                  <p:cNvSpPr txBox="1"/>
                  <p:nvPr/>
                </p:nvSpPr>
                <p:spPr>
                  <a:xfrm rot="-3434205">
                    <a:off x="63380" y="62128"/>
                    <a:ext cx="278589" cy="2786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699" name="椭圆 58"/>
                <p:cNvGrpSpPr/>
                <p:nvPr/>
              </p:nvGrpSpPr>
              <p:grpSpPr>
                <a:xfrm>
                  <a:off x="158279" y="1054259"/>
                  <a:ext cx="666383" cy="666587"/>
                  <a:chOff x="0" y="0"/>
                  <a:chExt cx="615696" cy="615696"/>
                </a:xfrm>
              </p:grpSpPr>
              <p:pic>
                <p:nvPicPr>
                  <p:cNvPr id="42810" name="椭圆 58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11" name="Text Box 78"/>
                  <p:cNvSpPr txBox="1"/>
                  <p:nvPr/>
                </p:nvSpPr>
                <p:spPr>
                  <a:xfrm rot="5135286">
                    <a:off x="93468" y="94808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00" name="椭圆 59"/>
                <p:cNvGrpSpPr/>
                <p:nvPr/>
              </p:nvGrpSpPr>
              <p:grpSpPr>
                <a:xfrm>
                  <a:off x="1075380" y="1410652"/>
                  <a:ext cx="494839" cy="494990"/>
                  <a:chOff x="0" y="0"/>
                  <a:chExt cx="457200" cy="457200"/>
                </a:xfrm>
              </p:grpSpPr>
              <p:pic>
                <p:nvPicPr>
                  <p:cNvPr id="42808" name="椭圆 59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09" name="Text Box 81"/>
                  <p:cNvSpPr txBox="1"/>
                  <p:nvPr/>
                </p:nvSpPr>
                <p:spPr>
                  <a:xfrm rot="5135286">
                    <a:off x="68065" y="69181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01" name="椭圆 60"/>
                <p:cNvGrpSpPr/>
                <p:nvPr/>
              </p:nvGrpSpPr>
              <p:grpSpPr>
                <a:xfrm>
                  <a:off x="560748" y="711066"/>
                  <a:ext cx="389273" cy="389392"/>
                  <a:chOff x="0" y="0"/>
                  <a:chExt cx="359664" cy="359664"/>
                </a:xfrm>
              </p:grpSpPr>
              <p:pic>
                <p:nvPicPr>
                  <p:cNvPr id="42806" name="椭圆 60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07" name="Text Box 84"/>
                  <p:cNvSpPr txBox="1"/>
                  <p:nvPr/>
                </p:nvSpPr>
                <p:spPr>
                  <a:xfrm rot="10471189">
                    <a:off x="57579" y="54771"/>
                    <a:ext cx="249159" cy="249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02" name="椭圆 61"/>
                <p:cNvGrpSpPr/>
                <p:nvPr/>
              </p:nvGrpSpPr>
              <p:grpSpPr>
                <a:xfrm>
                  <a:off x="395802" y="110478"/>
                  <a:ext cx="560817" cy="554389"/>
                  <a:chOff x="0" y="0"/>
                  <a:chExt cx="518160" cy="512064"/>
                </a:xfrm>
              </p:grpSpPr>
              <p:pic>
                <p:nvPicPr>
                  <p:cNvPr id="42804" name="椭圆 61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518160" cy="512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05" name="Text Box 87"/>
                  <p:cNvSpPr txBox="1"/>
                  <p:nvPr/>
                </p:nvSpPr>
                <p:spPr>
                  <a:xfrm rot="5135286">
                    <a:off x="79774" y="76608"/>
                    <a:ext cx="359924" cy="3600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03" name="椭圆 62"/>
                <p:cNvGrpSpPr/>
                <p:nvPr/>
              </p:nvGrpSpPr>
              <p:grpSpPr>
                <a:xfrm>
                  <a:off x="428791" y="539470"/>
                  <a:ext cx="930297" cy="930581"/>
                  <a:chOff x="0" y="0"/>
                  <a:chExt cx="859536" cy="859536"/>
                </a:xfrm>
              </p:grpSpPr>
              <p:pic>
                <p:nvPicPr>
                  <p:cNvPr id="42802" name="椭圆 62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03" name="Text Box 90"/>
                  <p:cNvSpPr txBox="1"/>
                  <p:nvPr/>
                </p:nvSpPr>
                <p:spPr>
                  <a:xfrm rot="1966024">
                    <a:off x="125719" y="127171"/>
                    <a:ext cx="605799" cy="6056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704" name="图片 63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705" name="图片 64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89" name="椭圆 65"/>
                <p:cNvSpPr>
                  <a:spLocks noChangeArrowheads="1"/>
                </p:cNvSpPr>
                <p:nvPr/>
              </p:nvSpPr>
              <p:spPr bwMode="auto">
                <a:xfrm rot="10800000">
                  <a:off x="886586" y="1517625"/>
                  <a:ext cx="336765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90" name="椭圆 66"/>
                <p:cNvSpPr>
                  <a:spLocks noChangeArrowheads="1"/>
                </p:cNvSpPr>
                <p:nvPr/>
              </p:nvSpPr>
              <p:spPr bwMode="auto">
                <a:xfrm rot="10800000">
                  <a:off x="908922" y="778578"/>
                  <a:ext cx="338484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91" name="椭圆 67"/>
                <p:cNvSpPr>
                  <a:spLocks noChangeArrowheads="1"/>
                </p:cNvSpPr>
                <p:nvPr/>
              </p:nvSpPr>
              <p:spPr bwMode="auto">
                <a:xfrm rot="10800000">
                  <a:off x="1006859" y="835296"/>
                  <a:ext cx="482811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92" name="椭圆 68"/>
                <p:cNvSpPr>
                  <a:spLocks noChangeArrowheads="1"/>
                </p:cNvSpPr>
                <p:nvPr/>
              </p:nvSpPr>
              <p:spPr bwMode="auto">
                <a:xfrm rot="10800000">
                  <a:off x="347074" y="1110290"/>
                  <a:ext cx="482811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718" name="椭圆 69"/>
                <p:cNvSpPr/>
                <p:nvPr/>
              </p:nvSpPr>
              <p:spPr>
                <a:xfrm rot="10800000">
                  <a:off x="687276" y="713266"/>
                  <a:ext cx="338483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94" name="椭圆 70"/>
                <p:cNvSpPr>
                  <a:spLocks noChangeArrowheads="1"/>
                </p:cNvSpPr>
                <p:nvPr/>
              </p:nvSpPr>
              <p:spPr bwMode="auto">
                <a:xfrm rot="10800000">
                  <a:off x="551539" y="804359"/>
                  <a:ext cx="577312" cy="5774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95" name="椭圆 71"/>
                <p:cNvSpPr>
                  <a:spLocks noChangeArrowheads="1"/>
                </p:cNvSpPr>
                <p:nvPr/>
              </p:nvSpPr>
              <p:spPr bwMode="auto">
                <a:xfrm rot="10800000">
                  <a:off x="857376" y="350618"/>
                  <a:ext cx="731949" cy="7321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725" name="椭圆 72"/>
                <p:cNvGrpSpPr/>
                <p:nvPr/>
              </p:nvGrpSpPr>
              <p:grpSpPr>
                <a:xfrm>
                  <a:off x="719096" y="427272"/>
                  <a:ext cx="1194211" cy="1194576"/>
                  <a:chOff x="0" y="0"/>
                  <a:chExt cx="1103376" cy="1103376"/>
                </a:xfrm>
              </p:grpSpPr>
              <p:pic>
                <p:nvPicPr>
                  <p:cNvPr id="42800" name="椭圆 72"/>
                  <p:cNvPicPr/>
                  <p:nvPr/>
                </p:nvPicPr>
                <p:blipFill>
                  <a:blip r:embed="rId28" cstate="print"/>
                  <a:stretch>
                    <a:fillRect/>
                  </a:stretch>
                </p:blipFill>
                <p:spPr>
                  <a:xfrm>
                    <a:off x="0" y="0"/>
                    <a:ext cx="1103376" cy="1103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801" name="Text Box 102"/>
                  <p:cNvSpPr txBox="1"/>
                  <p:nvPr/>
                </p:nvSpPr>
                <p:spPr>
                  <a:xfrm rot="6658391">
                    <a:off x="163079" y="165830"/>
                    <a:ext cx="775596" cy="7758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9799" name="椭圆 73"/>
                <p:cNvSpPr>
                  <a:spLocks noChangeArrowheads="1"/>
                </p:cNvSpPr>
                <p:nvPr/>
              </p:nvSpPr>
              <p:spPr bwMode="auto">
                <a:xfrm rot="10800000">
                  <a:off x="340202" y="1606998"/>
                  <a:ext cx="202746" cy="2028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729" name="椭圆 74"/>
                <p:cNvSpPr/>
                <p:nvPr/>
              </p:nvSpPr>
              <p:spPr>
                <a:xfrm rot="3028440" flipV="1">
                  <a:off x="978436" y="956538"/>
                  <a:ext cx="476084" cy="474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730" name="椭圆 75"/>
                <p:cNvGrpSpPr/>
                <p:nvPr/>
              </p:nvGrpSpPr>
              <p:grpSpPr>
                <a:xfrm>
                  <a:off x="1154555" y="526270"/>
                  <a:ext cx="626796" cy="626987"/>
                  <a:chOff x="0" y="0"/>
                  <a:chExt cx="579120" cy="579120"/>
                </a:xfrm>
              </p:grpSpPr>
              <p:pic>
                <p:nvPicPr>
                  <p:cNvPr id="42798" name="椭圆 75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99" name="Text Box 107"/>
                  <p:cNvSpPr txBox="1"/>
                  <p:nvPr/>
                </p:nvSpPr>
                <p:spPr>
                  <a:xfrm rot="-7771559">
                    <a:off x="87983" y="86711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1" name="椭圆 76"/>
                <p:cNvGrpSpPr/>
                <p:nvPr/>
              </p:nvGrpSpPr>
              <p:grpSpPr>
                <a:xfrm>
                  <a:off x="969815" y="559269"/>
                  <a:ext cx="481643" cy="481790"/>
                  <a:chOff x="0" y="0"/>
                  <a:chExt cx="445008" cy="445008"/>
                </a:xfrm>
              </p:grpSpPr>
              <p:pic>
                <p:nvPicPr>
                  <p:cNvPr id="42796" name="椭圆 76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445008" cy="4450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97" name="Text Box 110"/>
                  <p:cNvSpPr txBox="1"/>
                  <p:nvPr/>
                </p:nvSpPr>
                <p:spPr>
                  <a:xfrm rot="-7771559">
                    <a:off x="65078" y="66246"/>
                    <a:ext cx="312383" cy="3124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2" name="椭圆 77"/>
                <p:cNvGrpSpPr/>
                <p:nvPr/>
              </p:nvGrpSpPr>
              <p:grpSpPr>
                <a:xfrm>
                  <a:off x="778477" y="724266"/>
                  <a:ext cx="369480" cy="362993"/>
                  <a:chOff x="0" y="0"/>
                  <a:chExt cx="341376" cy="335280"/>
                </a:xfrm>
              </p:grpSpPr>
              <p:pic>
                <p:nvPicPr>
                  <p:cNvPr id="42794" name="椭圆 77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95" name="Text Box 113"/>
                  <p:cNvSpPr txBox="1"/>
                  <p:nvPr/>
                </p:nvSpPr>
                <p:spPr>
                  <a:xfrm rot="-7771559">
                    <a:off x="53690" y="51585"/>
                    <a:ext cx="233436" cy="2335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3" name="椭圆 78"/>
                <p:cNvGrpSpPr/>
                <p:nvPr/>
              </p:nvGrpSpPr>
              <p:grpSpPr>
                <a:xfrm>
                  <a:off x="474976" y="1192857"/>
                  <a:ext cx="211131" cy="211196"/>
                  <a:chOff x="0" y="0"/>
                  <a:chExt cx="195072" cy="195072"/>
                </a:xfrm>
              </p:grpSpPr>
              <p:pic>
                <p:nvPicPr>
                  <p:cNvPr id="42792" name="椭圆 78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93" name="Text Box 116"/>
                  <p:cNvSpPr txBox="1"/>
                  <p:nvPr/>
                </p:nvSpPr>
                <p:spPr>
                  <a:xfrm rot="-7771559">
                    <a:off x="29297" y="30375"/>
                    <a:ext cx="132756" cy="1327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4" name="椭圆 79"/>
                <p:cNvGrpSpPr/>
                <p:nvPr/>
              </p:nvGrpSpPr>
              <p:grpSpPr>
                <a:xfrm>
                  <a:off x="969815" y="935462"/>
                  <a:ext cx="409067" cy="409192"/>
                  <a:chOff x="0" y="0"/>
                  <a:chExt cx="377952" cy="377952"/>
                </a:xfrm>
              </p:grpSpPr>
              <p:pic>
                <p:nvPicPr>
                  <p:cNvPr id="42790" name="椭圆 79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77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91" name="Text Box 119"/>
                  <p:cNvSpPr txBox="1"/>
                  <p:nvPr/>
                </p:nvSpPr>
                <p:spPr>
                  <a:xfrm rot="-7771559">
                    <a:off x="56865" y="59712"/>
                    <a:ext cx="261423" cy="2615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5" name="椭圆 80"/>
                <p:cNvGrpSpPr/>
                <p:nvPr/>
              </p:nvGrpSpPr>
              <p:grpSpPr>
                <a:xfrm>
                  <a:off x="857651" y="433872"/>
                  <a:ext cx="211131" cy="211196"/>
                  <a:chOff x="0" y="0"/>
                  <a:chExt cx="195072" cy="195072"/>
                </a:xfrm>
              </p:grpSpPr>
              <p:pic>
                <p:nvPicPr>
                  <p:cNvPr id="42788" name="椭圆 80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89" name="Text Box 122"/>
                  <p:cNvSpPr txBox="1"/>
                  <p:nvPr/>
                </p:nvSpPr>
                <p:spPr>
                  <a:xfrm rot="9141287">
                    <a:off x="30775" y="31285"/>
                    <a:ext cx="132793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6" name="椭圆 81"/>
                <p:cNvGrpSpPr/>
                <p:nvPr/>
              </p:nvGrpSpPr>
              <p:grpSpPr>
                <a:xfrm>
                  <a:off x="639922" y="856263"/>
                  <a:ext cx="527828" cy="534589"/>
                  <a:chOff x="0" y="0"/>
                  <a:chExt cx="487680" cy="493776"/>
                </a:xfrm>
              </p:grpSpPr>
              <p:pic>
                <p:nvPicPr>
                  <p:cNvPr id="42786" name="椭圆 81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87" name="Text Box 125"/>
                  <p:cNvSpPr txBox="1"/>
                  <p:nvPr/>
                </p:nvSpPr>
                <p:spPr>
                  <a:xfrm rot="6462645">
                    <a:off x="72099" y="75465"/>
                    <a:ext cx="343921" cy="3440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37" name="椭圆 82"/>
                <p:cNvGrpSpPr/>
                <p:nvPr/>
              </p:nvGrpSpPr>
              <p:grpSpPr>
                <a:xfrm>
                  <a:off x="303432" y="592269"/>
                  <a:ext cx="389273" cy="389392"/>
                  <a:chOff x="0" y="0"/>
                  <a:chExt cx="359664" cy="359664"/>
                </a:xfrm>
              </p:grpSpPr>
              <p:pic>
                <p:nvPicPr>
                  <p:cNvPr id="42784" name="椭圆 82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85" name="Text Box 128"/>
                  <p:cNvSpPr txBox="1"/>
                  <p:nvPr/>
                </p:nvSpPr>
                <p:spPr>
                  <a:xfrm rot="-2106846">
                    <a:off x="54898" y="54977"/>
                    <a:ext cx="252109" cy="252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738" name="图片 83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739" name="图片 84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7" name="椭圆 85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211" y="1130945"/>
                  <a:ext cx="199371" cy="199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828" name="椭圆 86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502" y="368707"/>
                  <a:ext cx="281869" cy="283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829" name="椭圆 87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3559" y="684092"/>
                  <a:ext cx="283587" cy="2835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749" name="椭圆 88"/>
                <p:cNvSpPr/>
                <p:nvPr/>
              </p:nvSpPr>
              <p:spPr>
                <a:xfrm rot="3028440" flipV="1">
                  <a:off x="764565" y="1196255"/>
                  <a:ext cx="197652" cy="1975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831" name="椭圆 89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6244" y="1246993"/>
                  <a:ext cx="427960" cy="4295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753" name="椭圆 90"/>
                <p:cNvGrpSpPr/>
                <p:nvPr/>
              </p:nvGrpSpPr>
              <p:grpSpPr>
                <a:xfrm>
                  <a:off x="989608" y="757265"/>
                  <a:ext cx="705970" cy="699586"/>
                  <a:chOff x="0" y="0"/>
                  <a:chExt cx="652272" cy="646176"/>
                </a:xfrm>
              </p:grpSpPr>
              <p:pic>
                <p:nvPicPr>
                  <p:cNvPr id="42782" name="椭圆 90"/>
                  <p:cNvPicPr/>
                  <p:nvPr/>
                </p:nvPicPr>
                <p:blipFill>
                  <a:blip r:embed="rId39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83" name="Text Box 138"/>
                  <p:cNvSpPr txBox="1"/>
                  <p:nvPr/>
                </p:nvSpPr>
                <p:spPr>
                  <a:xfrm rot="-3629951">
                    <a:off x="97489" y="96276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54" name="椭圆 91"/>
                <p:cNvGrpSpPr/>
                <p:nvPr/>
              </p:nvGrpSpPr>
              <p:grpSpPr>
                <a:xfrm>
                  <a:off x="197866" y="334874"/>
                  <a:ext cx="626796" cy="626987"/>
                  <a:chOff x="0" y="0"/>
                  <a:chExt cx="579120" cy="579120"/>
                </a:xfrm>
              </p:grpSpPr>
              <p:pic>
                <p:nvPicPr>
                  <p:cNvPr id="42780" name="椭圆 91"/>
                  <p:cNvPicPr/>
                  <p:nvPr/>
                </p:nvPicPr>
                <p:blipFill>
                  <a:blip r:embed="rId40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81" name="Text Box 141"/>
                  <p:cNvSpPr txBox="1"/>
                  <p:nvPr/>
                </p:nvSpPr>
                <p:spPr>
                  <a:xfrm rot="-7771559">
                    <a:off x="85561" y="87598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755" name="图片 92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42756" name="椭圆 93"/>
                <p:cNvGrpSpPr/>
                <p:nvPr/>
              </p:nvGrpSpPr>
              <p:grpSpPr>
                <a:xfrm>
                  <a:off x="1141359" y="460271"/>
                  <a:ext cx="910503" cy="904182"/>
                  <a:chOff x="0" y="0"/>
                  <a:chExt cx="841248" cy="835152"/>
                </a:xfrm>
              </p:grpSpPr>
              <p:pic>
                <p:nvPicPr>
                  <p:cNvPr id="42778" name="椭圆 93"/>
                  <p:cNvPicPr/>
                  <p:nvPr/>
                </p:nvPicPr>
                <p:blipFill>
                  <a:blip r:embed="rId41" cstate="print"/>
                  <a:stretch>
                    <a:fillRect/>
                  </a:stretch>
                </p:blipFill>
                <p:spPr>
                  <a:xfrm>
                    <a:off x="0" y="0"/>
                    <a:ext cx="841248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79" name="Text Box 145"/>
                  <p:cNvSpPr txBox="1"/>
                  <p:nvPr/>
                </p:nvSpPr>
                <p:spPr>
                  <a:xfrm rot="2191815">
                    <a:off x="127504" y="122825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57" name="椭圆 94"/>
                <p:cNvGrpSpPr/>
                <p:nvPr/>
              </p:nvGrpSpPr>
              <p:grpSpPr>
                <a:xfrm>
                  <a:off x="1306305" y="697867"/>
                  <a:ext cx="666383" cy="659987"/>
                  <a:chOff x="0" y="0"/>
                  <a:chExt cx="615696" cy="609600"/>
                </a:xfrm>
              </p:grpSpPr>
              <p:pic>
                <p:nvPicPr>
                  <p:cNvPr id="42776" name="椭圆 94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77" name="Text Box 148"/>
                  <p:cNvSpPr txBox="1"/>
                  <p:nvPr/>
                </p:nvSpPr>
                <p:spPr>
                  <a:xfrm rot="5135286">
                    <a:off x="93225" y="89835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58" name="椭圆 95"/>
                <p:cNvGrpSpPr/>
                <p:nvPr/>
              </p:nvGrpSpPr>
              <p:grpSpPr>
                <a:xfrm>
                  <a:off x="1246924" y="1133458"/>
                  <a:ext cx="501437" cy="501590"/>
                  <a:chOff x="0" y="0"/>
                  <a:chExt cx="463296" cy="463296"/>
                </a:xfrm>
              </p:grpSpPr>
              <p:pic>
                <p:nvPicPr>
                  <p:cNvPr id="42774" name="椭圆 95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463296" cy="4632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75" name="Text Box 151"/>
                  <p:cNvSpPr txBox="1"/>
                  <p:nvPr/>
                </p:nvSpPr>
                <p:spPr>
                  <a:xfrm rot="5135286">
                    <a:off x="69835" y="71620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59" name="椭圆 96"/>
                <p:cNvGrpSpPr/>
                <p:nvPr/>
              </p:nvGrpSpPr>
              <p:grpSpPr>
                <a:xfrm>
                  <a:off x="1042391" y="869463"/>
                  <a:ext cx="705970" cy="706186"/>
                  <a:chOff x="0" y="0"/>
                  <a:chExt cx="652272" cy="652272"/>
                </a:xfrm>
              </p:grpSpPr>
              <p:pic>
                <p:nvPicPr>
                  <p:cNvPr id="42772" name="椭圆 96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73" name="Text Box 154"/>
                  <p:cNvSpPr txBox="1"/>
                  <p:nvPr/>
                </p:nvSpPr>
                <p:spPr>
                  <a:xfrm rot="-3629951">
                    <a:off x="100338" y="100198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60" name="椭圆 97"/>
                <p:cNvGrpSpPr/>
                <p:nvPr/>
              </p:nvGrpSpPr>
              <p:grpSpPr>
                <a:xfrm>
                  <a:off x="1233729" y="757265"/>
                  <a:ext cx="705970" cy="699586"/>
                  <a:chOff x="0" y="0"/>
                  <a:chExt cx="652272" cy="646176"/>
                </a:xfrm>
              </p:grpSpPr>
              <p:pic>
                <p:nvPicPr>
                  <p:cNvPr id="42770" name="椭圆 97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71" name="Text Box 157"/>
                  <p:cNvSpPr txBox="1"/>
                  <p:nvPr/>
                </p:nvSpPr>
                <p:spPr>
                  <a:xfrm rot="-3629951">
                    <a:off x="98875" y="95768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61" name="椭圆 98"/>
                <p:cNvGrpSpPr/>
                <p:nvPr/>
              </p:nvGrpSpPr>
              <p:grpSpPr>
                <a:xfrm>
                  <a:off x="1293109" y="869463"/>
                  <a:ext cx="699372" cy="706186"/>
                  <a:chOff x="0" y="0"/>
                  <a:chExt cx="646176" cy="652272"/>
                </a:xfrm>
              </p:grpSpPr>
              <p:pic>
                <p:nvPicPr>
                  <p:cNvPr id="42768" name="椭圆 98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69" name="Text Box 160"/>
                  <p:cNvSpPr txBox="1"/>
                  <p:nvPr/>
                </p:nvSpPr>
                <p:spPr>
                  <a:xfrm rot="-3629951">
                    <a:off x="95627" y="99690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762" name="椭圆 99"/>
                <p:cNvGrpSpPr/>
                <p:nvPr/>
              </p:nvGrpSpPr>
              <p:grpSpPr>
                <a:xfrm>
                  <a:off x="1266718" y="394273"/>
                  <a:ext cx="211131" cy="204596"/>
                  <a:chOff x="0" y="0"/>
                  <a:chExt cx="195072" cy="188976"/>
                </a:xfrm>
              </p:grpSpPr>
              <p:pic>
                <p:nvPicPr>
                  <p:cNvPr id="42766" name="椭圆 99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767" name="Text Box 163"/>
                  <p:cNvSpPr txBox="1"/>
                  <p:nvPr/>
                </p:nvSpPr>
                <p:spPr>
                  <a:xfrm rot="9141287">
                    <a:off x="29983" y="28399"/>
                    <a:ext cx="132793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" name="椭圆 100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572" y="326599"/>
                  <a:ext cx="281869" cy="2817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678" name="任意多边形 36"/>
              <p:cNvSpPr/>
              <p:nvPr/>
            </p:nvSpPr>
            <p:spPr>
              <a:xfrm>
                <a:off x="255588" y="235023"/>
                <a:ext cx="1379543" cy="1379964"/>
              </a:xfrm>
              <a:custGeom>
                <a:avLst/>
                <a:gdLst/>
                <a:ahLst/>
                <a:cxnLst>
                  <a:cxn ang="0">
                    <a:pos x="689772" y="148203"/>
                  </a:cxn>
                  <a:cxn ang="0">
                    <a:pos x="1231385" y="689982"/>
                  </a:cxn>
                  <a:cxn ang="0">
                    <a:pos x="689772" y="1231761"/>
                  </a:cxn>
                  <a:cxn ang="0">
                    <a:pos x="148158" y="689982"/>
                  </a:cxn>
                  <a:cxn ang="0">
                    <a:pos x="689772" y="148203"/>
                  </a:cxn>
                  <a:cxn ang="0">
                    <a:pos x="689772" y="85268"/>
                  </a:cxn>
                  <a:cxn ang="0">
                    <a:pos x="85242" y="689982"/>
                  </a:cxn>
                  <a:cxn ang="0">
                    <a:pos x="689772" y="1294696"/>
                  </a:cxn>
                  <a:cxn ang="0">
                    <a:pos x="1294301" y="689982"/>
                  </a:cxn>
                  <a:cxn ang="0">
                    <a:pos x="689772" y="85268"/>
                  </a:cxn>
                  <a:cxn ang="0">
                    <a:pos x="689772" y="0"/>
                  </a:cxn>
                  <a:cxn ang="0">
                    <a:pos x="1379543" y="689982"/>
                  </a:cxn>
                  <a:cxn ang="0">
                    <a:pos x="689772" y="1379964"/>
                  </a:cxn>
                  <a:cxn ang="0">
                    <a:pos x="0" y="689982"/>
                  </a:cxn>
                  <a:cxn ang="0">
                    <a:pos x="689772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pic>
          <p:nvPicPr>
            <p:cNvPr id="42676" name="组合 3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8306" y="626494"/>
              <a:ext cx="573026" cy="5732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863" name="组合 333"/>
          <p:cNvGrpSpPr/>
          <p:nvPr/>
        </p:nvGrpSpPr>
        <p:grpSpPr>
          <a:xfrm>
            <a:off x="4947048" y="2627710"/>
            <a:ext cx="1340644" cy="1370409"/>
            <a:chOff x="0" y="0"/>
            <a:chExt cx="1787621" cy="1827642"/>
          </a:xfrm>
        </p:grpSpPr>
        <p:grpSp>
          <p:nvGrpSpPr>
            <p:cNvPr id="42502" name="组合 308"/>
            <p:cNvGrpSpPr/>
            <p:nvPr/>
          </p:nvGrpSpPr>
          <p:grpSpPr>
            <a:xfrm>
              <a:off x="0" y="0"/>
              <a:ext cx="1787621" cy="1827642"/>
              <a:chOff x="0" y="0"/>
              <a:chExt cx="1787621" cy="1827642"/>
            </a:xfrm>
          </p:grpSpPr>
          <p:grpSp>
            <p:nvGrpSpPr>
              <p:cNvPr id="42504" name="组合 304"/>
              <p:cNvGrpSpPr/>
              <p:nvPr/>
            </p:nvGrpSpPr>
            <p:grpSpPr>
              <a:xfrm>
                <a:off x="0" y="0"/>
                <a:ext cx="1787621" cy="1827642"/>
                <a:chOff x="0" y="0"/>
                <a:chExt cx="1787621" cy="1827642"/>
              </a:xfrm>
            </p:grpSpPr>
            <p:pic>
              <p:nvPicPr>
                <p:cNvPr id="42506" name="图片 171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-4171559" flipV="1">
                  <a:off x="154246" y="742253"/>
                  <a:ext cx="328155" cy="3566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507" name="椭圆 172"/>
                <p:cNvSpPr/>
                <p:nvPr/>
              </p:nvSpPr>
              <p:spPr>
                <a:xfrm rot="4500000">
                  <a:off x="463507" y="424030"/>
                  <a:ext cx="749476" cy="7493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508" name="椭圆 173"/>
                <p:cNvGrpSpPr/>
                <p:nvPr/>
              </p:nvGrpSpPr>
              <p:grpSpPr>
                <a:xfrm>
                  <a:off x="603345" y="-4510"/>
                  <a:ext cx="981509" cy="987784"/>
                  <a:chOff x="0" y="0"/>
                  <a:chExt cx="981456" cy="987552"/>
                </a:xfrm>
              </p:grpSpPr>
              <p:pic>
                <p:nvPicPr>
                  <p:cNvPr id="42673" name="椭圆 173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981456" cy="987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74" name="Text Box 174"/>
                  <p:cNvSpPr txBox="1"/>
                  <p:nvPr/>
                </p:nvSpPr>
                <p:spPr>
                  <a:xfrm rot="4500000">
                    <a:off x="144626" y="147601"/>
                    <a:ext cx="691216" cy="6913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09" name="椭圆 174"/>
                <p:cNvGrpSpPr/>
                <p:nvPr/>
              </p:nvGrpSpPr>
              <p:grpSpPr>
                <a:xfrm>
                  <a:off x="627731" y="891813"/>
                  <a:ext cx="188986" cy="189020"/>
                  <a:chOff x="0" y="0"/>
                  <a:chExt cx="188976" cy="188976"/>
                </a:xfrm>
              </p:grpSpPr>
              <p:pic>
                <p:nvPicPr>
                  <p:cNvPr id="42671" name="椭圆 174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72" name="Text Box 177"/>
                  <p:cNvSpPr txBox="1"/>
                  <p:nvPr/>
                </p:nvSpPr>
                <p:spPr>
                  <a:xfrm rot="4500000">
                    <a:off x="28828" y="31997"/>
                    <a:ext cx="129274" cy="12929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0" name="椭圆 175"/>
                <p:cNvGrpSpPr/>
                <p:nvPr/>
              </p:nvGrpSpPr>
              <p:grpSpPr>
                <a:xfrm>
                  <a:off x="956932" y="458895"/>
                  <a:ext cx="835197" cy="835349"/>
                  <a:chOff x="0" y="0"/>
                  <a:chExt cx="835152" cy="835152"/>
                </a:xfrm>
              </p:grpSpPr>
              <p:pic>
                <p:nvPicPr>
                  <p:cNvPr id="42669" name="椭圆 175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70" name="Text Box 180"/>
                  <p:cNvSpPr txBox="1"/>
                  <p:nvPr/>
                </p:nvSpPr>
                <p:spPr>
                  <a:xfrm rot="-9734205">
                    <a:off x="122017" y="122124"/>
                    <a:ext cx="587046" cy="5869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1" name="椭圆 176"/>
                <p:cNvGrpSpPr/>
                <p:nvPr/>
              </p:nvGrpSpPr>
              <p:grpSpPr>
                <a:xfrm>
                  <a:off x="1030088" y="1696674"/>
                  <a:ext cx="134119" cy="134144"/>
                  <a:chOff x="0" y="0"/>
                  <a:chExt cx="134112" cy="134112"/>
                </a:xfrm>
              </p:grpSpPr>
              <p:pic>
                <p:nvPicPr>
                  <p:cNvPr id="42667" name="椭圆 176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68" name="Text Box 183"/>
                  <p:cNvSpPr txBox="1"/>
                  <p:nvPr/>
                </p:nvSpPr>
                <p:spPr>
                  <a:xfrm rot="4500000">
                    <a:off x="21834" y="20228"/>
                    <a:ext cx="91705" cy="917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2" name="椭圆 177"/>
                <p:cNvGrpSpPr/>
                <p:nvPr/>
              </p:nvGrpSpPr>
              <p:grpSpPr>
                <a:xfrm>
                  <a:off x="828910" y="1269854"/>
                  <a:ext cx="188986" cy="189020"/>
                  <a:chOff x="0" y="0"/>
                  <a:chExt cx="188976" cy="188976"/>
                </a:xfrm>
              </p:grpSpPr>
              <p:pic>
                <p:nvPicPr>
                  <p:cNvPr id="42665" name="椭圆 177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66" name="Text Box 186"/>
                  <p:cNvSpPr txBox="1"/>
                  <p:nvPr/>
                </p:nvSpPr>
                <p:spPr>
                  <a:xfrm rot="-5408778">
                    <a:off x="30630" y="27403"/>
                    <a:ext cx="129274" cy="12929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3" name="椭圆 178"/>
                <p:cNvGrpSpPr/>
                <p:nvPr/>
              </p:nvGrpSpPr>
              <p:grpSpPr>
                <a:xfrm>
                  <a:off x="1261749" y="964982"/>
                  <a:ext cx="140216" cy="140241"/>
                  <a:chOff x="0" y="0"/>
                  <a:chExt cx="140208" cy="140208"/>
                </a:xfrm>
              </p:grpSpPr>
              <p:pic>
                <p:nvPicPr>
                  <p:cNvPr id="42663" name="椭圆 178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64" name="Text Box 189"/>
                  <p:cNvSpPr txBox="1"/>
                  <p:nvPr/>
                </p:nvSpPr>
                <p:spPr>
                  <a:xfrm rot="-5408778">
                    <a:off x="24540" y="23410"/>
                    <a:ext cx="91705" cy="917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4" name="椭圆 179"/>
                <p:cNvGrpSpPr/>
                <p:nvPr/>
              </p:nvGrpSpPr>
              <p:grpSpPr>
                <a:xfrm>
                  <a:off x="585056" y="1245464"/>
                  <a:ext cx="317009" cy="317067"/>
                  <a:chOff x="0" y="0"/>
                  <a:chExt cx="316992" cy="316992"/>
                </a:xfrm>
              </p:grpSpPr>
              <p:pic>
                <p:nvPicPr>
                  <p:cNvPr id="42661" name="椭圆 179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62" name="Text Box 192"/>
                  <p:cNvSpPr txBox="1"/>
                  <p:nvPr/>
                </p:nvSpPr>
                <p:spPr>
                  <a:xfrm rot="-9734205">
                    <a:off x="47046" y="47354"/>
                    <a:ext cx="218856" cy="2188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5" name="椭圆 180"/>
                <p:cNvGrpSpPr/>
                <p:nvPr/>
              </p:nvGrpSpPr>
              <p:grpSpPr>
                <a:xfrm>
                  <a:off x="1109341" y="812546"/>
                  <a:ext cx="475514" cy="475600"/>
                  <a:chOff x="0" y="0"/>
                  <a:chExt cx="475488" cy="475488"/>
                </a:xfrm>
              </p:grpSpPr>
              <p:pic>
                <p:nvPicPr>
                  <p:cNvPr id="42659" name="椭圆 180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475488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60" name="Text Box 195"/>
                  <p:cNvSpPr txBox="1"/>
                  <p:nvPr/>
                </p:nvSpPr>
                <p:spPr>
                  <a:xfrm rot="4500000">
                    <a:off x="73441" y="70103"/>
                    <a:ext cx="331133" cy="331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6" name="椭圆 181"/>
                <p:cNvGrpSpPr/>
                <p:nvPr/>
              </p:nvGrpSpPr>
              <p:grpSpPr>
                <a:xfrm>
                  <a:off x="1121533" y="727182"/>
                  <a:ext cx="268238" cy="262190"/>
                  <a:chOff x="0" y="0"/>
                  <a:chExt cx="268224" cy="262128"/>
                </a:xfrm>
              </p:grpSpPr>
              <p:pic>
                <p:nvPicPr>
                  <p:cNvPr id="42657" name="椭圆 181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58" name="Text Box 198"/>
                  <p:cNvSpPr txBox="1"/>
                  <p:nvPr/>
                </p:nvSpPr>
                <p:spPr>
                  <a:xfrm rot="3522440">
                    <a:off x="42436" y="38597"/>
                    <a:ext cx="182787" cy="1828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7" name="椭圆 182"/>
                <p:cNvGrpSpPr/>
                <p:nvPr/>
              </p:nvGrpSpPr>
              <p:grpSpPr>
                <a:xfrm>
                  <a:off x="810621" y="330849"/>
                  <a:ext cx="762041" cy="762179"/>
                  <a:chOff x="0" y="0"/>
                  <a:chExt cx="762000" cy="762000"/>
                </a:xfrm>
              </p:grpSpPr>
              <p:pic>
                <p:nvPicPr>
                  <p:cNvPr id="42655" name="椭圆 182"/>
                  <p:cNvPicPr/>
                  <p:nvPr/>
                </p:nvPicPr>
                <p:blipFill>
                  <a:blip r:embed="rId58" cstate="print"/>
                  <a:stretch>
                    <a:fillRect/>
                  </a:stretch>
                </p:blipFill>
                <p:spPr>
                  <a:xfrm>
                    <a:off x="0" y="0"/>
                    <a:ext cx="762000" cy="762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56" name="Text Box 201"/>
                  <p:cNvSpPr txBox="1"/>
                  <p:nvPr/>
                </p:nvSpPr>
                <p:spPr>
                  <a:xfrm rot="4500000">
                    <a:off x="113593" y="113673"/>
                    <a:ext cx="533116" cy="5332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8" name="椭圆 183"/>
                <p:cNvGrpSpPr/>
                <p:nvPr/>
              </p:nvGrpSpPr>
              <p:grpSpPr>
                <a:xfrm>
                  <a:off x="871584" y="672305"/>
                  <a:ext cx="566958" cy="567061"/>
                  <a:chOff x="0" y="0"/>
                  <a:chExt cx="566928" cy="566928"/>
                </a:xfrm>
              </p:grpSpPr>
              <p:pic>
                <p:nvPicPr>
                  <p:cNvPr id="42653" name="椭圆 183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54" name="Text Box 204"/>
                  <p:cNvSpPr txBox="1"/>
                  <p:nvPr/>
                </p:nvSpPr>
                <p:spPr>
                  <a:xfrm rot="4500000">
                    <a:off x="83989" y="84946"/>
                    <a:ext cx="398382" cy="3984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19" name="椭圆 184"/>
                <p:cNvGrpSpPr/>
                <p:nvPr/>
              </p:nvGrpSpPr>
              <p:grpSpPr>
                <a:xfrm>
                  <a:off x="731368" y="1227172"/>
                  <a:ext cx="329202" cy="329261"/>
                  <a:chOff x="0" y="0"/>
                  <a:chExt cx="329184" cy="329184"/>
                </a:xfrm>
              </p:grpSpPr>
              <p:pic>
                <p:nvPicPr>
                  <p:cNvPr id="42651" name="椭圆 184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52" name="Text Box 207"/>
                  <p:cNvSpPr txBox="1"/>
                  <p:nvPr/>
                </p:nvSpPr>
                <p:spPr>
                  <a:xfrm rot="4500000">
                    <a:off x="52993" y="52606"/>
                    <a:ext cx="226558" cy="226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0" name="椭圆 185"/>
                <p:cNvGrpSpPr/>
                <p:nvPr/>
              </p:nvGrpSpPr>
              <p:grpSpPr>
                <a:xfrm>
                  <a:off x="578960" y="507674"/>
                  <a:ext cx="634018" cy="634133"/>
                  <a:chOff x="0" y="0"/>
                  <a:chExt cx="633984" cy="633984"/>
                </a:xfrm>
              </p:grpSpPr>
              <p:pic>
                <p:nvPicPr>
                  <p:cNvPr id="42649" name="椭圆 185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633984" cy="6339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50" name="Text Box 210"/>
                  <p:cNvSpPr txBox="1"/>
                  <p:nvPr/>
                </p:nvSpPr>
                <p:spPr>
                  <a:xfrm rot="4500000">
                    <a:off x="92667" y="94567"/>
                    <a:ext cx="446145" cy="4462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1" name="椭圆 186"/>
                <p:cNvGrpSpPr/>
                <p:nvPr/>
              </p:nvGrpSpPr>
              <p:grpSpPr>
                <a:xfrm>
                  <a:off x="176602" y="1013762"/>
                  <a:ext cx="329202" cy="323164"/>
                  <a:chOff x="0" y="0"/>
                  <a:chExt cx="329184" cy="323088"/>
                </a:xfrm>
              </p:grpSpPr>
              <p:pic>
                <p:nvPicPr>
                  <p:cNvPr id="42647" name="椭圆 186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48" name="Text Box 213"/>
                  <p:cNvSpPr txBox="1"/>
                  <p:nvPr/>
                </p:nvSpPr>
                <p:spPr>
                  <a:xfrm rot="9187154">
                    <a:off x="53039" y="47325"/>
                    <a:ext cx="226600" cy="2265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2" name="椭圆 187"/>
                <p:cNvGrpSpPr/>
                <p:nvPr/>
              </p:nvGrpSpPr>
              <p:grpSpPr>
                <a:xfrm>
                  <a:off x="554575" y="641818"/>
                  <a:ext cx="841293" cy="835349"/>
                  <a:chOff x="0" y="0"/>
                  <a:chExt cx="841248" cy="835152"/>
                </a:xfrm>
              </p:grpSpPr>
              <p:pic>
                <p:nvPicPr>
                  <p:cNvPr id="42645" name="椭圆 187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841248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46" name="Text Box 216"/>
                  <p:cNvSpPr txBox="1"/>
                  <p:nvPr/>
                </p:nvSpPr>
                <p:spPr>
                  <a:xfrm rot="-9734205">
                    <a:off x="126459" y="125723"/>
                    <a:ext cx="587046" cy="5869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3" name="椭圆 188"/>
                <p:cNvGrpSpPr/>
                <p:nvPr/>
              </p:nvGrpSpPr>
              <p:grpSpPr>
                <a:xfrm>
                  <a:off x="859391" y="989372"/>
                  <a:ext cx="835197" cy="835349"/>
                  <a:chOff x="0" y="0"/>
                  <a:chExt cx="835152" cy="835152"/>
                </a:xfrm>
              </p:grpSpPr>
              <p:pic>
                <p:nvPicPr>
                  <p:cNvPr id="42643" name="椭圆 188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44" name="Text Box 219"/>
                  <p:cNvSpPr txBox="1"/>
                  <p:nvPr/>
                </p:nvSpPr>
                <p:spPr>
                  <a:xfrm rot="-4108184">
                    <a:off x="124118" y="125305"/>
                    <a:ext cx="586941" cy="5870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4" name="椭圆 189"/>
                <p:cNvGrpSpPr/>
                <p:nvPr/>
              </p:nvGrpSpPr>
              <p:grpSpPr>
                <a:xfrm>
                  <a:off x="298529" y="1263756"/>
                  <a:ext cx="310913" cy="317067"/>
                  <a:chOff x="0" y="0"/>
                  <a:chExt cx="310896" cy="316992"/>
                </a:xfrm>
              </p:grpSpPr>
              <p:pic>
                <p:nvPicPr>
                  <p:cNvPr id="42641" name="椭圆 189"/>
                  <p:cNvPicPr/>
                  <p:nvPr/>
                </p:nvPicPr>
                <p:blipFill>
                  <a:blip r:embed="rId65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42" name="Text Box 222"/>
                  <p:cNvSpPr txBox="1"/>
                  <p:nvPr/>
                </p:nvSpPr>
                <p:spPr>
                  <a:xfrm rot="-9734205">
                    <a:off x="45597" y="47381"/>
                    <a:ext cx="218856" cy="2188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5" name="椭圆 190"/>
                <p:cNvGrpSpPr/>
                <p:nvPr/>
              </p:nvGrpSpPr>
              <p:grpSpPr>
                <a:xfrm>
                  <a:off x="213180" y="1154003"/>
                  <a:ext cx="396261" cy="402431"/>
                  <a:chOff x="0" y="0"/>
                  <a:chExt cx="396240" cy="402336"/>
                </a:xfrm>
              </p:grpSpPr>
              <p:pic>
                <p:nvPicPr>
                  <p:cNvPr id="42639" name="椭圆 190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396240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40" name="Text Box 225"/>
                  <p:cNvSpPr txBox="1"/>
                  <p:nvPr/>
                </p:nvSpPr>
                <p:spPr>
                  <a:xfrm rot="-9734205">
                    <a:off x="57789" y="62302"/>
                    <a:ext cx="278660" cy="2786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6" name="椭圆 191"/>
                <p:cNvGrpSpPr/>
                <p:nvPr/>
              </p:nvGrpSpPr>
              <p:grpSpPr>
                <a:xfrm>
                  <a:off x="1066666" y="1032054"/>
                  <a:ext cx="609633" cy="615841"/>
                  <a:chOff x="0" y="0"/>
                  <a:chExt cx="609600" cy="615696"/>
                </a:xfrm>
              </p:grpSpPr>
              <p:pic>
                <p:nvPicPr>
                  <p:cNvPr id="42637" name="椭圆 191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609600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38" name="Text Box 228"/>
                  <p:cNvSpPr txBox="1"/>
                  <p:nvPr/>
                </p:nvSpPr>
                <p:spPr>
                  <a:xfrm rot="-1164714">
                    <a:off x="89445" y="94844"/>
                    <a:ext cx="430196" cy="4301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7" name="椭圆 192"/>
                <p:cNvGrpSpPr/>
                <p:nvPr/>
              </p:nvGrpSpPr>
              <p:grpSpPr>
                <a:xfrm>
                  <a:off x="1182497" y="306459"/>
                  <a:ext cx="463321" cy="457308"/>
                  <a:chOff x="0" y="0"/>
                  <a:chExt cx="463296" cy="457200"/>
                </a:xfrm>
              </p:grpSpPr>
              <p:pic>
                <p:nvPicPr>
                  <p:cNvPr id="42635" name="椭圆 192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463296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36" name="Text Box 231"/>
                  <p:cNvSpPr txBox="1"/>
                  <p:nvPr/>
                </p:nvSpPr>
                <p:spPr>
                  <a:xfrm rot="-1164714">
                    <a:off x="70086" y="68850"/>
                    <a:ext cx="321474" cy="3214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8" name="椭圆 193"/>
                <p:cNvGrpSpPr/>
                <p:nvPr/>
              </p:nvGrpSpPr>
              <p:grpSpPr>
                <a:xfrm>
                  <a:off x="694790" y="1044249"/>
                  <a:ext cx="359683" cy="353651"/>
                  <a:chOff x="0" y="0"/>
                  <a:chExt cx="359664" cy="353568"/>
                </a:xfrm>
              </p:grpSpPr>
              <p:pic>
                <p:nvPicPr>
                  <p:cNvPr id="42633" name="椭圆 193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34" name="Text Box 234"/>
                  <p:cNvSpPr txBox="1"/>
                  <p:nvPr/>
                </p:nvSpPr>
                <p:spPr>
                  <a:xfrm rot="4171189">
                    <a:off x="55849" y="51911"/>
                    <a:ext cx="249101" cy="2491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29" name="椭圆 194"/>
                <p:cNvGrpSpPr/>
                <p:nvPr/>
              </p:nvGrpSpPr>
              <p:grpSpPr>
                <a:xfrm>
                  <a:off x="176602" y="1160100"/>
                  <a:ext cx="512092" cy="512185"/>
                  <a:chOff x="0" y="0"/>
                  <a:chExt cx="512064" cy="512064"/>
                </a:xfrm>
              </p:grpSpPr>
              <p:pic>
                <p:nvPicPr>
                  <p:cNvPr id="42631" name="椭圆 194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512064" cy="512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32" name="Text Box 237"/>
                  <p:cNvSpPr txBox="1"/>
                  <p:nvPr/>
                </p:nvSpPr>
                <p:spPr>
                  <a:xfrm rot="-1164714">
                    <a:off x="76647" y="76519"/>
                    <a:ext cx="360014" cy="3599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30" name="椭圆 195"/>
                <p:cNvGrpSpPr/>
                <p:nvPr/>
              </p:nvGrpSpPr>
              <p:grpSpPr>
                <a:xfrm>
                  <a:off x="499708" y="647915"/>
                  <a:ext cx="865678" cy="859738"/>
                  <a:chOff x="0" y="0"/>
                  <a:chExt cx="865632" cy="859536"/>
                </a:xfrm>
              </p:grpSpPr>
              <p:pic>
                <p:nvPicPr>
                  <p:cNvPr id="42629" name="椭圆 195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865632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30" name="Text Box 240"/>
                  <p:cNvSpPr txBox="1"/>
                  <p:nvPr/>
                </p:nvSpPr>
                <p:spPr>
                  <a:xfrm rot="-4333976">
                    <a:off x="129465" y="125717"/>
                    <a:ext cx="605658" cy="6057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531" name="图片 196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4500000">
                  <a:off x="725642" y="386205"/>
                  <a:ext cx="737820" cy="801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532" name="图片 197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4500000">
                  <a:off x="17679" y="935761"/>
                  <a:ext cx="406683" cy="4420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939" name="椭圆 198"/>
                <p:cNvSpPr>
                  <a:spLocks noChangeArrowheads="1"/>
                </p:cNvSpPr>
                <p:nvPr/>
              </p:nvSpPr>
              <p:spPr bwMode="auto">
                <a:xfrm rot="4500000">
                  <a:off x="1346244" y="612947"/>
                  <a:ext cx="311223" cy="31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40" name="椭圆 199"/>
                <p:cNvSpPr>
                  <a:spLocks noChangeArrowheads="1"/>
                </p:cNvSpPr>
                <p:nvPr/>
              </p:nvSpPr>
              <p:spPr bwMode="auto">
                <a:xfrm rot="4500000">
                  <a:off x="680252" y="767765"/>
                  <a:ext cx="311223" cy="3127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41" name="椭圆 200"/>
                <p:cNvSpPr>
                  <a:spLocks noChangeArrowheads="1"/>
                </p:cNvSpPr>
                <p:nvPr/>
              </p:nvSpPr>
              <p:spPr bwMode="auto">
                <a:xfrm rot="4500000">
                  <a:off x="687383" y="519275"/>
                  <a:ext cx="446193" cy="446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42" name="椭圆 201"/>
                <p:cNvSpPr>
                  <a:spLocks noChangeArrowheads="1"/>
                </p:cNvSpPr>
                <p:nvPr/>
              </p:nvSpPr>
              <p:spPr bwMode="auto">
                <a:xfrm rot="4500000">
                  <a:off x="1093012" y="1042479"/>
                  <a:ext cx="444605" cy="4461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545" name="椭圆 202"/>
                <p:cNvSpPr/>
                <p:nvPr/>
              </p:nvSpPr>
              <p:spPr>
                <a:xfrm rot="4500000">
                  <a:off x="674692" y="982920"/>
                  <a:ext cx="312812" cy="3127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944" name="椭圆 203"/>
                <p:cNvSpPr>
                  <a:spLocks noChangeArrowheads="1"/>
                </p:cNvSpPr>
                <p:nvPr/>
              </p:nvSpPr>
              <p:spPr bwMode="auto">
                <a:xfrm rot="4500000">
                  <a:off x="757229" y="835270"/>
                  <a:ext cx="533526" cy="5334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45" name="椭圆 204"/>
                <p:cNvSpPr>
                  <a:spLocks noChangeArrowheads="1"/>
                </p:cNvSpPr>
                <p:nvPr/>
              </p:nvSpPr>
              <p:spPr bwMode="auto">
                <a:xfrm rot="4500000">
                  <a:off x="256334" y="512150"/>
                  <a:ext cx="678022" cy="676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552" name="椭圆 205"/>
                <p:cNvGrpSpPr/>
                <p:nvPr/>
              </p:nvGrpSpPr>
              <p:grpSpPr>
                <a:xfrm>
                  <a:off x="298529" y="141828"/>
                  <a:ext cx="1103435" cy="1103636"/>
                  <a:chOff x="0" y="0"/>
                  <a:chExt cx="1103376" cy="1103376"/>
                </a:xfrm>
              </p:grpSpPr>
              <p:pic>
                <p:nvPicPr>
                  <p:cNvPr id="42627" name="椭圆 205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1103376" cy="1103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28" name="Text Box 252"/>
                  <p:cNvSpPr txBox="1"/>
                  <p:nvPr/>
                </p:nvSpPr>
                <p:spPr>
                  <a:xfrm rot="358391">
                    <a:off x="163964" y="164435"/>
                    <a:ext cx="775795" cy="7756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9949" name="椭圆 206"/>
                <p:cNvSpPr>
                  <a:spLocks noChangeArrowheads="1"/>
                </p:cNvSpPr>
                <p:nvPr/>
              </p:nvSpPr>
              <p:spPr bwMode="auto">
                <a:xfrm rot="4500000">
                  <a:off x="1574868" y="1216328"/>
                  <a:ext cx="187369" cy="1873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556" name="椭圆 207"/>
                <p:cNvSpPr/>
                <p:nvPr/>
              </p:nvSpPr>
              <p:spPr>
                <a:xfrm rot="-3271559" flipV="1">
                  <a:off x="803276" y="522448"/>
                  <a:ext cx="439841" cy="43976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557" name="椭圆 208"/>
                <p:cNvGrpSpPr/>
                <p:nvPr/>
              </p:nvGrpSpPr>
              <p:grpSpPr>
                <a:xfrm>
                  <a:off x="359492" y="312557"/>
                  <a:ext cx="579151" cy="579256"/>
                  <a:chOff x="0" y="0"/>
                  <a:chExt cx="579120" cy="579120"/>
                </a:xfrm>
              </p:grpSpPr>
              <p:pic>
                <p:nvPicPr>
                  <p:cNvPr id="42625" name="椭圆 208"/>
                  <p:cNvPicPr/>
                  <p:nvPr/>
                </p:nvPicPr>
                <p:blipFill>
                  <a:blip r:embed="rId73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26" name="Text Box 257"/>
                  <p:cNvSpPr txBox="1"/>
                  <p:nvPr/>
                </p:nvSpPr>
                <p:spPr>
                  <a:xfrm rot="7528441">
                    <a:off x="84464" y="86707"/>
                    <a:ext cx="405055" cy="405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58" name="椭圆 209"/>
                <p:cNvGrpSpPr/>
                <p:nvPr/>
              </p:nvGrpSpPr>
              <p:grpSpPr>
                <a:xfrm>
                  <a:off x="450937" y="617428"/>
                  <a:ext cx="445032" cy="451210"/>
                  <a:chOff x="0" y="0"/>
                  <a:chExt cx="445008" cy="451104"/>
                </a:xfrm>
              </p:grpSpPr>
              <p:pic>
                <p:nvPicPr>
                  <p:cNvPr id="42623" name="椭圆 209"/>
                  <p:cNvPicPr/>
                  <p:nvPr/>
                </p:nvPicPr>
                <p:blipFill>
                  <a:blip r:embed="rId74" cstate="print"/>
                  <a:stretch>
                    <a:fillRect/>
                  </a:stretch>
                </p:blipFill>
                <p:spPr>
                  <a:xfrm>
                    <a:off x="0" y="0"/>
                    <a:ext cx="445008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24" name="Text Box 260"/>
                  <p:cNvSpPr txBox="1"/>
                  <p:nvPr/>
                </p:nvSpPr>
                <p:spPr>
                  <a:xfrm rot="7528441">
                    <a:off x="66349" y="69327"/>
                    <a:ext cx="312406" cy="3124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59" name="椭圆 210"/>
                <p:cNvGrpSpPr/>
                <p:nvPr/>
              </p:nvGrpSpPr>
              <p:grpSpPr>
                <a:xfrm>
                  <a:off x="658212" y="867423"/>
                  <a:ext cx="335298" cy="335359"/>
                  <a:chOff x="0" y="0"/>
                  <a:chExt cx="335280" cy="335280"/>
                </a:xfrm>
              </p:grpSpPr>
              <p:pic>
                <p:nvPicPr>
                  <p:cNvPr id="42621" name="椭圆 210"/>
                  <p:cNvPicPr/>
                  <p:nvPr/>
                </p:nvPicPr>
                <p:blipFill>
                  <a:blip r:embed="rId75" cstate="print"/>
                  <a:stretch>
                    <a:fillRect/>
                  </a:stretch>
                </p:blipFill>
                <p:spPr>
                  <a:xfrm>
                    <a:off x="0" y="0"/>
                    <a:ext cx="335280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22" name="Text Box 263"/>
                  <p:cNvSpPr txBox="1"/>
                  <p:nvPr/>
                </p:nvSpPr>
                <p:spPr>
                  <a:xfrm rot="7528441">
                    <a:off x="52404" y="53284"/>
                    <a:ext cx="233452" cy="2334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60" name="椭圆 211"/>
                <p:cNvGrpSpPr/>
                <p:nvPr/>
              </p:nvGrpSpPr>
              <p:grpSpPr>
                <a:xfrm>
                  <a:off x="1170304" y="1190587"/>
                  <a:ext cx="195082" cy="195118"/>
                  <a:chOff x="0" y="0"/>
                  <a:chExt cx="195072" cy="195072"/>
                </a:xfrm>
              </p:grpSpPr>
              <p:pic>
                <p:nvPicPr>
                  <p:cNvPr id="42619" name="椭圆 211"/>
                  <p:cNvPicPr/>
                  <p:nvPr/>
                </p:nvPicPr>
                <p:blipFill>
                  <a:blip r:embed="rId76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20" name="Text Box 266"/>
                  <p:cNvSpPr txBox="1"/>
                  <p:nvPr/>
                </p:nvSpPr>
                <p:spPr>
                  <a:xfrm rot="7528441">
                    <a:off x="31632" y="30011"/>
                    <a:ext cx="132764" cy="1327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61" name="椭圆 212"/>
                <p:cNvGrpSpPr/>
                <p:nvPr/>
              </p:nvGrpSpPr>
              <p:grpSpPr>
                <a:xfrm>
                  <a:off x="798428" y="605233"/>
                  <a:ext cx="377972" cy="378041"/>
                  <a:chOff x="0" y="0"/>
                  <a:chExt cx="377952" cy="377952"/>
                </a:xfrm>
              </p:grpSpPr>
              <p:pic>
                <p:nvPicPr>
                  <p:cNvPr id="42617" name="椭圆 212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77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18" name="Text Box 269"/>
                  <p:cNvSpPr txBox="1"/>
                  <p:nvPr/>
                </p:nvSpPr>
                <p:spPr>
                  <a:xfrm rot="7528441">
                    <a:off x="57859" y="57895"/>
                    <a:ext cx="261442" cy="2614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62" name="椭圆 213"/>
                <p:cNvGrpSpPr/>
                <p:nvPr/>
              </p:nvGrpSpPr>
              <p:grpSpPr>
                <a:xfrm>
                  <a:off x="402167" y="1025956"/>
                  <a:ext cx="195082" cy="195118"/>
                  <a:chOff x="0" y="0"/>
                  <a:chExt cx="195072" cy="195072"/>
                </a:xfrm>
              </p:grpSpPr>
              <p:pic>
                <p:nvPicPr>
                  <p:cNvPr id="42615" name="椭圆 213"/>
                  <p:cNvPicPr/>
                  <p:nvPr/>
                </p:nvPicPr>
                <p:blipFill>
                  <a:blip r:embed="rId78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16" name="Text Box 272"/>
                  <p:cNvSpPr txBox="1"/>
                  <p:nvPr/>
                </p:nvSpPr>
                <p:spPr>
                  <a:xfrm rot="2841287">
                    <a:off x="31365" y="32943"/>
                    <a:ext cx="132764" cy="1327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63" name="椭圆 214"/>
                <p:cNvGrpSpPr/>
                <p:nvPr/>
              </p:nvGrpSpPr>
              <p:grpSpPr>
                <a:xfrm>
                  <a:off x="792332" y="794254"/>
                  <a:ext cx="487706" cy="487795"/>
                  <a:chOff x="0" y="0"/>
                  <a:chExt cx="487680" cy="487680"/>
                </a:xfrm>
              </p:grpSpPr>
              <p:pic>
                <p:nvPicPr>
                  <p:cNvPr id="42613" name="椭圆 214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14" name="Text Box 275"/>
                  <p:cNvSpPr txBox="1"/>
                  <p:nvPr/>
                </p:nvSpPr>
                <p:spPr>
                  <a:xfrm rot="162645">
                    <a:off x="71345" y="71667"/>
                    <a:ext cx="344010" cy="3439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64" name="椭圆 215"/>
                <p:cNvGrpSpPr/>
                <p:nvPr/>
              </p:nvGrpSpPr>
              <p:grpSpPr>
                <a:xfrm>
                  <a:off x="652116" y="1300341"/>
                  <a:ext cx="359683" cy="359749"/>
                  <a:chOff x="0" y="0"/>
                  <a:chExt cx="359664" cy="359664"/>
                </a:xfrm>
              </p:grpSpPr>
              <p:pic>
                <p:nvPicPr>
                  <p:cNvPr id="42611" name="椭圆 215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12" name="Text Box 278"/>
                  <p:cNvSpPr txBox="1"/>
                  <p:nvPr/>
                </p:nvSpPr>
                <p:spPr>
                  <a:xfrm rot="-8406846">
                    <a:off x="54476" y="53149"/>
                    <a:ext cx="252098" cy="2520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565" name="图片 216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-3271559" flipV="1">
                  <a:off x="578655" y="625737"/>
                  <a:ext cx="432365" cy="4699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566" name="图片 217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3271559" flipV="1">
                  <a:off x="465007" y="923182"/>
                  <a:ext cx="238318" cy="259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977" name="椭圆 218"/>
                <p:cNvSpPr>
                  <a:spLocks noChangeArrowheads="1"/>
                </p:cNvSpPr>
                <p:nvPr/>
              </p:nvSpPr>
              <p:spPr bwMode="auto">
                <a:xfrm rot="18328441" flipV="1">
                  <a:off x="995400" y="759019"/>
                  <a:ext cx="182605" cy="1825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78" name="椭圆 219"/>
                <p:cNvSpPr>
                  <a:spLocks noChangeArrowheads="1"/>
                </p:cNvSpPr>
                <p:nvPr/>
              </p:nvSpPr>
              <p:spPr bwMode="auto">
                <a:xfrm rot="18328441" flipV="1">
                  <a:off x="332575" y="959893"/>
                  <a:ext cx="260411" cy="261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979" name="椭圆 220"/>
                <p:cNvSpPr>
                  <a:spLocks noChangeArrowheads="1"/>
                </p:cNvSpPr>
                <p:nvPr/>
              </p:nvSpPr>
              <p:spPr bwMode="auto">
                <a:xfrm rot="18328441" flipV="1">
                  <a:off x="712801" y="1254444"/>
                  <a:ext cx="261999" cy="261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576" name="椭圆 221"/>
                <p:cNvSpPr/>
                <p:nvPr/>
              </p:nvSpPr>
              <p:spPr>
                <a:xfrm rot="-3271559" flipV="1">
                  <a:off x="1106528" y="941622"/>
                  <a:ext cx="184193" cy="1841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981" name="椭圆 222"/>
                <p:cNvSpPr>
                  <a:spLocks noChangeArrowheads="1"/>
                </p:cNvSpPr>
                <p:nvPr/>
              </p:nvSpPr>
              <p:spPr bwMode="auto">
                <a:xfrm rot="18328441" flipV="1">
                  <a:off x="1060471" y="466871"/>
                  <a:ext cx="396968" cy="3968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580" name="椭圆 223"/>
                <p:cNvGrpSpPr/>
                <p:nvPr/>
              </p:nvGrpSpPr>
              <p:grpSpPr>
                <a:xfrm>
                  <a:off x="591153" y="324751"/>
                  <a:ext cx="652307" cy="652425"/>
                  <a:chOff x="0" y="0"/>
                  <a:chExt cx="652272" cy="652272"/>
                </a:xfrm>
              </p:grpSpPr>
              <p:pic>
                <p:nvPicPr>
                  <p:cNvPr id="42609" name="椭圆 223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10" name="Text Box 288"/>
                  <p:cNvSpPr txBox="1"/>
                  <p:nvPr/>
                </p:nvSpPr>
                <p:spPr>
                  <a:xfrm rot="-9929951">
                    <a:off x="97908" y="99809"/>
                    <a:ext cx="454618" cy="454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1" name="椭圆 224"/>
                <p:cNvGrpSpPr/>
                <p:nvPr/>
              </p:nvGrpSpPr>
              <p:grpSpPr>
                <a:xfrm>
                  <a:off x="414359" y="1214977"/>
                  <a:ext cx="579151" cy="579256"/>
                  <a:chOff x="0" y="0"/>
                  <a:chExt cx="579120" cy="579120"/>
                </a:xfrm>
              </p:grpSpPr>
              <p:pic>
                <p:nvPicPr>
                  <p:cNvPr id="42607" name="椭圆 224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08" name="Text Box 291"/>
                  <p:cNvSpPr txBox="1"/>
                  <p:nvPr/>
                </p:nvSpPr>
                <p:spPr>
                  <a:xfrm rot="7528441">
                    <a:off x="89043" y="85971"/>
                    <a:ext cx="405055" cy="405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582" name="图片 225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4500000">
                  <a:off x="99909" y="358289"/>
                  <a:ext cx="406683" cy="4420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42583" name="椭圆 226"/>
                <p:cNvGrpSpPr/>
                <p:nvPr/>
              </p:nvGrpSpPr>
              <p:grpSpPr>
                <a:xfrm>
                  <a:off x="261951" y="50367"/>
                  <a:ext cx="835197" cy="841446"/>
                  <a:chOff x="0" y="0"/>
                  <a:chExt cx="835152" cy="841248"/>
                </a:xfrm>
              </p:grpSpPr>
              <p:pic>
                <p:nvPicPr>
                  <p:cNvPr id="42605" name="椭圆 226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06" name="Text Box 295"/>
                  <p:cNvSpPr txBox="1"/>
                  <p:nvPr/>
                </p:nvSpPr>
                <p:spPr>
                  <a:xfrm rot="-4108184">
                    <a:off x="124219" y="126493"/>
                    <a:ext cx="586941" cy="5870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4" name="椭圆 227"/>
                <p:cNvGrpSpPr/>
                <p:nvPr/>
              </p:nvGrpSpPr>
              <p:grpSpPr>
                <a:xfrm>
                  <a:off x="469226" y="99146"/>
                  <a:ext cx="609633" cy="609743"/>
                  <a:chOff x="0" y="0"/>
                  <a:chExt cx="609600" cy="609600"/>
                </a:xfrm>
              </p:grpSpPr>
              <p:pic>
                <p:nvPicPr>
                  <p:cNvPr id="42603" name="椭圆 227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609600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04" name="Text Box 298"/>
                  <p:cNvSpPr txBox="1"/>
                  <p:nvPr/>
                </p:nvSpPr>
                <p:spPr>
                  <a:xfrm rot="-1164714">
                    <a:off x="89545" y="89934"/>
                    <a:ext cx="430196" cy="4301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5" name="椭圆 228"/>
                <p:cNvGrpSpPr/>
                <p:nvPr/>
              </p:nvGrpSpPr>
              <p:grpSpPr>
                <a:xfrm>
                  <a:off x="895969" y="214998"/>
                  <a:ext cx="463321" cy="463405"/>
                  <a:chOff x="0" y="0"/>
                  <a:chExt cx="463296" cy="463296"/>
                </a:xfrm>
              </p:grpSpPr>
              <p:pic>
                <p:nvPicPr>
                  <p:cNvPr id="42601" name="椭圆 228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463296" cy="4632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02" name="Text Box 301"/>
                  <p:cNvSpPr txBox="1"/>
                  <p:nvPr/>
                </p:nvSpPr>
                <p:spPr>
                  <a:xfrm rot="-1164714">
                    <a:off x="70107" y="71160"/>
                    <a:ext cx="321474" cy="3214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6" name="椭圆 229"/>
                <p:cNvGrpSpPr/>
                <p:nvPr/>
              </p:nvGrpSpPr>
              <p:grpSpPr>
                <a:xfrm>
                  <a:off x="682598" y="251582"/>
                  <a:ext cx="646211" cy="646328"/>
                  <a:chOff x="0" y="0"/>
                  <a:chExt cx="646176" cy="646176"/>
                </a:xfrm>
              </p:grpSpPr>
              <p:pic>
                <p:nvPicPr>
                  <p:cNvPr id="42599" name="椭圆 229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600" name="Text Box 304"/>
                  <p:cNvSpPr txBox="1"/>
                  <p:nvPr/>
                </p:nvSpPr>
                <p:spPr>
                  <a:xfrm rot="-9929951">
                    <a:off x="97025" y="95277"/>
                    <a:ext cx="454618" cy="454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7" name="椭圆 230"/>
                <p:cNvGrpSpPr/>
                <p:nvPr/>
              </p:nvGrpSpPr>
              <p:grpSpPr>
                <a:xfrm>
                  <a:off x="530189" y="105244"/>
                  <a:ext cx="652307" cy="652425"/>
                  <a:chOff x="0" y="0"/>
                  <a:chExt cx="652272" cy="652272"/>
                </a:xfrm>
              </p:grpSpPr>
              <p:pic>
                <p:nvPicPr>
                  <p:cNvPr id="42597" name="椭圆 230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598" name="Text Box 307"/>
                  <p:cNvSpPr txBox="1"/>
                  <p:nvPr/>
                </p:nvSpPr>
                <p:spPr>
                  <a:xfrm rot="-9929951">
                    <a:off x="99644" y="100243"/>
                    <a:ext cx="454618" cy="454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8" name="椭圆 231"/>
                <p:cNvGrpSpPr/>
                <p:nvPr/>
              </p:nvGrpSpPr>
              <p:grpSpPr>
                <a:xfrm>
                  <a:off x="621634" y="32075"/>
                  <a:ext cx="652307" cy="646328"/>
                  <a:chOff x="0" y="0"/>
                  <a:chExt cx="652272" cy="646176"/>
                </a:xfrm>
              </p:grpSpPr>
              <p:pic>
                <p:nvPicPr>
                  <p:cNvPr id="42595" name="椭圆 231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596" name="Text Box 310"/>
                  <p:cNvSpPr txBox="1"/>
                  <p:nvPr/>
                </p:nvSpPr>
                <p:spPr>
                  <a:xfrm rot="-9929951">
                    <a:off x="98761" y="95710"/>
                    <a:ext cx="454618" cy="454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589" name="椭圆 232"/>
                <p:cNvGrpSpPr/>
                <p:nvPr/>
              </p:nvGrpSpPr>
              <p:grpSpPr>
                <a:xfrm>
                  <a:off x="268047" y="672305"/>
                  <a:ext cx="195082" cy="195118"/>
                  <a:chOff x="0" y="0"/>
                  <a:chExt cx="195072" cy="195072"/>
                </a:xfrm>
              </p:grpSpPr>
              <p:pic>
                <p:nvPicPr>
                  <p:cNvPr id="42593" name="椭圆 232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594" name="Text Box 313"/>
                  <p:cNvSpPr txBox="1"/>
                  <p:nvPr/>
                </p:nvSpPr>
                <p:spPr>
                  <a:xfrm rot="2841287">
                    <a:off x="29740" y="32502"/>
                    <a:ext cx="132764" cy="1327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" name="椭圆 233"/>
                <p:cNvSpPr>
                  <a:spLocks noChangeArrowheads="1"/>
                </p:cNvSpPr>
                <p:nvPr/>
              </p:nvSpPr>
              <p:spPr bwMode="auto">
                <a:xfrm rot="18328441" flipV="1">
                  <a:off x="196837" y="606591"/>
                  <a:ext cx="260411" cy="260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505" name="任意多边形 170"/>
              <p:cNvSpPr/>
              <p:nvPr/>
            </p:nvSpPr>
            <p:spPr>
              <a:xfrm rot="-6300000">
                <a:off x="235628" y="237510"/>
                <a:ext cx="1379862" cy="1381199"/>
              </a:xfrm>
              <a:custGeom>
                <a:avLst/>
                <a:gdLst/>
                <a:ahLst/>
                <a:cxnLst>
                  <a:cxn ang="0">
                    <a:pos x="689931" y="148336"/>
                  </a:cxn>
                  <a:cxn ang="0">
                    <a:pos x="1231670" y="690600"/>
                  </a:cxn>
                  <a:cxn ang="0">
                    <a:pos x="689931" y="1232863"/>
                  </a:cxn>
                  <a:cxn ang="0">
                    <a:pos x="148192" y="690600"/>
                  </a:cxn>
                  <a:cxn ang="0">
                    <a:pos x="689931" y="148336"/>
                  </a:cxn>
                  <a:cxn ang="0">
                    <a:pos x="689931" y="85344"/>
                  </a:cxn>
                  <a:cxn ang="0">
                    <a:pos x="85261" y="690600"/>
                  </a:cxn>
                  <a:cxn ang="0">
                    <a:pos x="689931" y="1295855"/>
                  </a:cxn>
                  <a:cxn ang="0">
                    <a:pos x="1294601" y="690600"/>
                  </a:cxn>
                  <a:cxn ang="0">
                    <a:pos x="689931" y="85344"/>
                  </a:cxn>
                  <a:cxn ang="0">
                    <a:pos x="689931" y="0"/>
                  </a:cxn>
                  <a:cxn ang="0">
                    <a:pos x="1379862" y="690600"/>
                  </a:cxn>
                  <a:cxn ang="0">
                    <a:pos x="689931" y="1381199"/>
                  </a:cxn>
                  <a:cxn ang="0">
                    <a:pos x="0" y="690600"/>
                  </a:cxn>
                  <a:cxn ang="0">
                    <a:pos x="68993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42503" name="Freeform 51"/>
            <p:cNvSpPr>
              <a:spLocks noEditPoints="1"/>
            </p:cNvSpPr>
            <p:nvPr/>
          </p:nvSpPr>
          <p:spPr>
            <a:xfrm>
              <a:off x="538905" y="638300"/>
              <a:ext cx="757534" cy="546176"/>
            </a:xfrm>
            <a:custGeom>
              <a:avLst/>
              <a:gdLst/>
              <a:ahLst/>
              <a:cxnLst>
                <a:cxn ang="0">
                  <a:pos x="544632" y="466732"/>
                </a:cxn>
                <a:cxn ang="0">
                  <a:pos x="648608" y="392254"/>
                </a:cxn>
                <a:cxn ang="0">
                  <a:pos x="594144" y="357497"/>
                </a:cxn>
                <a:cxn ang="0">
                  <a:pos x="569388" y="332671"/>
                </a:cxn>
                <a:cxn ang="0">
                  <a:pos x="524827" y="332671"/>
                </a:cxn>
                <a:cxn ang="0">
                  <a:pos x="500071" y="352532"/>
                </a:cxn>
                <a:cxn ang="0">
                  <a:pos x="440657" y="382323"/>
                </a:cxn>
                <a:cxn ang="0">
                  <a:pos x="455511" y="446871"/>
                </a:cxn>
                <a:cxn ang="0">
                  <a:pos x="455511" y="476663"/>
                </a:cxn>
                <a:cxn ang="0">
                  <a:pos x="490169" y="511419"/>
                </a:cxn>
                <a:cxn ang="0">
                  <a:pos x="519876" y="516385"/>
                </a:cxn>
                <a:cxn ang="0">
                  <a:pos x="584242" y="536246"/>
                </a:cxn>
                <a:cxn ang="0">
                  <a:pos x="618900" y="481628"/>
                </a:cxn>
                <a:cxn ang="0">
                  <a:pos x="638705" y="456802"/>
                </a:cxn>
                <a:cxn ang="0">
                  <a:pos x="638705" y="412115"/>
                </a:cxn>
                <a:cxn ang="0">
                  <a:pos x="470364" y="431976"/>
                </a:cxn>
                <a:cxn ang="0">
                  <a:pos x="544632" y="506454"/>
                </a:cxn>
                <a:cxn ang="0">
                  <a:pos x="539681" y="163853"/>
                </a:cxn>
                <a:cxn ang="0">
                  <a:pos x="648608" y="163853"/>
                </a:cxn>
                <a:cxn ang="0">
                  <a:pos x="727827" y="198609"/>
                </a:cxn>
                <a:cxn ang="0">
                  <a:pos x="757534" y="104270"/>
                </a:cxn>
                <a:cxn ang="0">
                  <a:pos x="673364" y="54618"/>
                </a:cxn>
                <a:cxn ang="0">
                  <a:pos x="668412" y="9930"/>
                </a:cxn>
                <a:cxn ang="0">
                  <a:pos x="569388" y="29791"/>
                </a:cxn>
                <a:cxn ang="0">
                  <a:pos x="524827" y="34757"/>
                </a:cxn>
                <a:cxn ang="0">
                  <a:pos x="470364" y="79444"/>
                </a:cxn>
                <a:cxn ang="0">
                  <a:pos x="465413" y="129096"/>
                </a:cxn>
                <a:cxn ang="0">
                  <a:pos x="435706" y="223436"/>
                </a:cxn>
                <a:cxn ang="0">
                  <a:pos x="514925" y="273088"/>
                </a:cxn>
                <a:cxn ang="0">
                  <a:pos x="524827" y="322740"/>
                </a:cxn>
                <a:cxn ang="0">
                  <a:pos x="618900" y="297914"/>
                </a:cxn>
                <a:cxn ang="0">
                  <a:pos x="668412" y="297914"/>
                </a:cxn>
                <a:cxn ang="0">
                  <a:pos x="717924" y="248262"/>
                </a:cxn>
                <a:cxn ang="0">
                  <a:pos x="594144" y="278053"/>
                </a:cxn>
                <a:cxn ang="0">
                  <a:pos x="594144" y="54618"/>
                </a:cxn>
                <a:cxn ang="0">
                  <a:pos x="594144" y="278053"/>
                </a:cxn>
                <a:cxn ang="0">
                  <a:pos x="247560" y="377358"/>
                </a:cxn>
                <a:cxn ang="0">
                  <a:pos x="435706" y="337636"/>
                </a:cxn>
                <a:cxn ang="0">
                  <a:pos x="490169" y="302879"/>
                </a:cxn>
                <a:cxn ang="0">
                  <a:pos x="401047" y="193644"/>
                </a:cxn>
                <a:cxn ang="0">
                  <a:pos x="371340" y="129096"/>
                </a:cxn>
                <a:cxn ang="0">
                  <a:pos x="277267" y="94339"/>
                </a:cxn>
                <a:cxn ang="0">
                  <a:pos x="212902" y="114200"/>
                </a:cxn>
                <a:cxn ang="0">
                  <a:pos x="74268" y="129096"/>
                </a:cxn>
                <a:cxn ang="0">
                  <a:pos x="54463" y="268123"/>
                </a:cxn>
                <a:cxn ang="0">
                  <a:pos x="34658" y="337636"/>
                </a:cxn>
                <a:cxn ang="0">
                  <a:pos x="74268" y="427010"/>
                </a:cxn>
                <a:cxn ang="0">
                  <a:pos x="133682" y="461767"/>
                </a:cxn>
                <a:cxn ang="0">
                  <a:pos x="212902" y="516385"/>
                </a:cxn>
                <a:cxn ang="0">
                  <a:pos x="277267" y="496524"/>
                </a:cxn>
                <a:cxn ang="0">
                  <a:pos x="415901" y="476663"/>
                </a:cxn>
                <a:cxn ang="0">
                  <a:pos x="430755" y="352532"/>
                </a:cxn>
                <a:cxn ang="0">
                  <a:pos x="252511" y="461767"/>
                </a:cxn>
                <a:cxn ang="0">
                  <a:pos x="247560" y="143992"/>
                </a:cxn>
              </a:cxnLst>
              <a:rect l="0" t="0" r="0" b="0"/>
              <a:pathLst>
                <a:path w="153" h="110">
                  <a:moveTo>
                    <a:pt x="110" y="80"/>
                  </a:moveTo>
                  <a:cubicBezTo>
                    <a:pt x="106" y="80"/>
                    <a:pt x="103" y="83"/>
                    <a:pt x="103" y="87"/>
                  </a:cubicBezTo>
                  <a:cubicBezTo>
                    <a:pt x="103" y="91"/>
                    <a:pt x="106" y="94"/>
                    <a:pt x="110" y="94"/>
                  </a:cubicBezTo>
                  <a:cubicBezTo>
                    <a:pt x="114" y="94"/>
                    <a:pt x="117" y="91"/>
                    <a:pt x="117" y="87"/>
                  </a:cubicBezTo>
                  <a:cubicBezTo>
                    <a:pt x="117" y="83"/>
                    <a:pt x="114" y="80"/>
                    <a:pt x="110" y="80"/>
                  </a:cubicBezTo>
                  <a:close/>
                  <a:moveTo>
                    <a:pt x="131" y="79"/>
                  </a:moveTo>
                  <a:cubicBezTo>
                    <a:pt x="131" y="77"/>
                    <a:pt x="129" y="76"/>
                    <a:pt x="127" y="77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4" y="75"/>
                    <a:pt x="122" y="73"/>
                    <a:pt x="120" y="72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2" y="68"/>
                    <a:pt x="121" y="67"/>
                    <a:pt x="119" y="66"/>
                  </a:cubicBezTo>
                  <a:cubicBezTo>
                    <a:pt x="118" y="65"/>
                    <a:pt x="116" y="66"/>
                    <a:pt x="115" y="67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2" y="68"/>
                    <a:pt x="109" y="68"/>
                    <a:pt x="106" y="69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5" y="65"/>
                    <a:pt x="103" y="65"/>
                    <a:pt x="102" y="65"/>
                  </a:cubicBezTo>
                  <a:cubicBezTo>
                    <a:pt x="100" y="66"/>
                    <a:pt x="99" y="67"/>
                    <a:pt x="100" y="69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8" y="72"/>
                    <a:pt x="96" y="74"/>
                    <a:pt x="95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1" y="75"/>
                    <a:pt x="90" y="75"/>
                    <a:pt x="89" y="77"/>
                  </a:cubicBezTo>
                  <a:cubicBezTo>
                    <a:pt x="88" y="79"/>
                    <a:pt x="89" y="80"/>
                    <a:pt x="90" y="81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1" y="85"/>
                    <a:pt x="91" y="87"/>
                    <a:pt x="92" y="9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8" y="91"/>
                    <a:pt x="88" y="93"/>
                    <a:pt x="88" y="95"/>
                  </a:cubicBezTo>
                  <a:cubicBezTo>
                    <a:pt x="89" y="96"/>
                    <a:pt x="90" y="97"/>
                    <a:pt x="92" y="9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5" y="98"/>
                    <a:pt x="97" y="100"/>
                    <a:pt x="99" y="102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8" y="105"/>
                    <a:pt x="98" y="107"/>
                    <a:pt x="100" y="108"/>
                  </a:cubicBezTo>
                  <a:cubicBezTo>
                    <a:pt x="102" y="108"/>
                    <a:pt x="103" y="108"/>
                    <a:pt x="104" y="106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7" y="105"/>
                    <a:pt x="110" y="105"/>
                    <a:pt x="113" y="105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4" y="108"/>
                    <a:pt x="116" y="109"/>
                    <a:pt x="118" y="108"/>
                  </a:cubicBezTo>
                  <a:cubicBezTo>
                    <a:pt x="119" y="108"/>
                    <a:pt x="120" y="106"/>
                    <a:pt x="119" y="10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21" y="101"/>
                    <a:pt x="123" y="99"/>
                    <a:pt x="125" y="97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9"/>
                    <a:pt x="130" y="98"/>
                    <a:pt x="131" y="96"/>
                  </a:cubicBezTo>
                  <a:cubicBezTo>
                    <a:pt x="131" y="95"/>
                    <a:pt x="131" y="93"/>
                    <a:pt x="129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8" y="89"/>
                    <a:pt x="128" y="86"/>
                    <a:pt x="128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31" y="82"/>
                    <a:pt x="132" y="81"/>
                    <a:pt x="131" y="79"/>
                  </a:cubicBezTo>
                  <a:close/>
                  <a:moveTo>
                    <a:pt x="110" y="102"/>
                  </a:moveTo>
                  <a:cubicBezTo>
                    <a:pt x="102" y="102"/>
                    <a:pt x="95" y="95"/>
                    <a:pt x="95" y="87"/>
                  </a:cubicBezTo>
                  <a:cubicBezTo>
                    <a:pt x="95" y="79"/>
                    <a:pt x="102" y="72"/>
                    <a:pt x="110" y="72"/>
                  </a:cubicBezTo>
                  <a:cubicBezTo>
                    <a:pt x="118" y="72"/>
                    <a:pt x="125" y="79"/>
                    <a:pt x="125" y="87"/>
                  </a:cubicBezTo>
                  <a:cubicBezTo>
                    <a:pt x="125" y="95"/>
                    <a:pt x="118" y="102"/>
                    <a:pt x="110" y="102"/>
                  </a:cubicBezTo>
                  <a:close/>
                  <a:moveTo>
                    <a:pt x="126" y="24"/>
                  </a:moveTo>
                  <a:cubicBezTo>
                    <a:pt x="124" y="23"/>
                    <a:pt x="122" y="22"/>
                    <a:pt x="120" y="22"/>
                  </a:cubicBezTo>
                  <a:cubicBezTo>
                    <a:pt x="114" y="22"/>
                    <a:pt x="109" y="27"/>
                    <a:pt x="109" y="33"/>
                  </a:cubicBezTo>
                  <a:cubicBezTo>
                    <a:pt x="109" y="37"/>
                    <a:pt x="111" y="40"/>
                    <a:pt x="114" y="42"/>
                  </a:cubicBezTo>
                  <a:cubicBezTo>
                    <a:pt x="116" y="43"/>
                    <a:pt x="118" y="44"/>
                    <a:pt x="120" y="44"/>
                  </a:cubicBezTo>
                  <a:cubicBezTo>
                    <a:pt x="126" y="44"/>
                    <a:pt x="131" y="39"/>
                    <a:pt x="131" y="33"/>
                  </a:cubicBezTo>
                  <a:cubicBezTo>
                    <a:pt x="131" y="29"/>
                    <a:pt x="129" y="26"/>
                    <a:pt x="126" y="24"/>
                  </a:cubicBezTo>
                  <a:close/>
                  <a:moveTo>
                    <a:pt x="149" y="42"/>
                  </a:moveTo>
                  <a:cubicBezTo>
                    <a:pt x="147" y="40"/>
                    <a:pt x="147" y="40"/>
                    <a:pt x="147" y="40"/>
                  </a:cubicBezTo>
                  <a:cubicBezTo>
                    <a:pt x="148" y="37"/>
                    <a:pt x="148" y="32"/>
                    <a:pt x="147" y="2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7"/>
                    <a:pt x="153" y="24"/>
                    <a:pt x="153" y="21"/>
                  </a:cubicBezTo>
                  <a:cubicBezTo>
                    <a:pt x="152" y="19"/>
                    <a:pt x="149" y="18"/>
                    <a:pt x="147" y="19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2" y="16"/>
                    <a:pt x="139" y="13"/>
                    <a:pt x="136" y="11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7"/>
                    <a:pt x="137" y="5"/>
                    <a:pt x="136" y="3"/>
                  </a:cubicBezTo>
                  <a:cubicBezTo>
                    <a:pt x="136" y="3"/>
                    <a:pt x="135" y="2"/>
                    <a:pt x="135" y="2"/>
                  </a:cubicBezTo>
                  <a:cubicBezTo>
                    <a:pt x="132" y="1"/>
                    <a:pt x="130" y="2"/>
                    <a:pt x="129" y="4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4" y="6"/>
                    <a:pt x="119" y="6"/>
                    <a:pt x="115" y="6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1"/>
                    <a:pt x="111" y="0"/>
                    <a:pt x="108" y="1"/>
                  </a:cubicBezTo>
                  <a:cubicBezTo>
                    <a:pt x="106" y="2"/>
                    <a:pt x="105" y="4"/>
                    <a:pt x="106" y="7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3" y="11"/>
                    <a:pt x="100" y="14"/>
                    <a:pt x="98" y="18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3" y="15"/>
                    <a:pt x="90" y="16"/>
                    <a:pt x="89" y="19"/>
                  </a:cubicBezTo>
                  <a:cubicBezTo>
                    <a:pt x="88" y="21"/>
                    <a:pt x="89" y="24"/>
                    <a:pt x="91" y="25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30"/>
                    <a:pt x="92" y="34"/>
                    <a:pt x="93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0"/>
                    <a:pt x="87" y="43"/>
                    <a:pt x="88" y="45"/>
                  </a:cubicBezTo>
                  <a:cubicBezTo>
                    <a:pt x="89" y="47"/>
                    <a:pt x="91" y="49"/>
                    <a:pt x="94" y="48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8" y="50"/>
                    <a:pt x="101" y="53"/>
                    <a:pt x="104" y="55"/>
                  </a:cubicBezTo>
                  <a:cubicBezTo>
                    <a:pt x="104" y="55"/>
                    <a:pt x="104" y="56"/>
                    <a:pt x="104" y="56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2" y="61"/>
                    <a:pt x="103" y="63"/>
                    <a:pt x="106" y="65"/>
                  </a:cubicBezTo>
                  <a:cubicBezTo>
                    <a:pt x="108" y="66"/>
                    <a:pt x="111" y="65"/>
                    <a:pt x="112" y="62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1"/>
                    <a:pt x="121" y="61"/>
                    <a:pt x="125" y="6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7" y="65"/>
                    <a:pt x="130" y="67"/>
                    <a:pt x="132" y="66"/>
                  </a:cubicBezTo>
                  <a:cubicBezTo>
                    <a:pt x="134" y="65"/>
                    <a:pt x="136" y="62"/>
                    <a:pt x="135" y="60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7" y="55"/>
                    <a:pt x="140" y="52"/>
                    <a:pt x="143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8" y="51"/>
                    <a:pt x="150" y="50"/>
                    <a:pt x="151" y="48"/>
                  </a:cubicBezTo>
                  <a:cubicBezTo>
                    <a:pt x="152" y="46"/>
                    <a:pt x="151" y="43"/>
                    <a:pt x="149" y="42"/>
                  </a:cubicBezTo>
                  <a:close/>
                  <a:moveTo>
                    <a:pt x="120" y="56"/>
                  </a:moveTo>
                  <a:cubicBezTo>
                    <a:pt x="115" y="56"/>
                    <a:pt x="111" y="54"/>
                    <a:pt x="107" y="51"/>
                  </a:cubicBezTo>
                  <a:cubicBezTo>
                    <a:pt x="101" y="47"/>
                    <a:pt x="98" y="41"/>
                    <a:pt x="98" y="33"/>
                  </a:cubicBezTo>
                  <a:cubicBezTo>
                    <a:pt x="98" y="21"/>
                    <a:pt x="108" y="11"/>
                    <a:pt x="120" y="11"/>
                  </a:cubicBezTo>
                  <a:cubicBezTo>
                    <a:pt x="124" y="11"/>
                    <a:pt x="128" y="12"/>
                    <a:pt x="132" y="14"/>
                  </a:cubicBezTo>
                  <a:cubicBezTo>
                    <a:pt x="138" y="18"/>
                    <a:pt x="143" y="25"/>
                    <a:pt x="143" y="33"/>
                  </a:cubicBezTo>
                  <a:cubicBezTo>
                    <a:pt x="143" y="46"/>
                    <a:pt x="133" y="56"/>
                    <a:pt x="120" y="56"/>
                  </a:cubicBezTo>
                  <a:close/>
                  <a:moveTo>
                    <a:pt x="50" y="46"/>
                  </a:moveTo>
                  <a:cubicBezTo>
                    <a:pt x="41" y="46"/>
                    <a:pt x="34" y="53"/>
                    <a:pt x="34" y="61"/>
                  </a:cubicBezTo>
                  <a:cubicBezTo>
                    <a:pt x="34" y="69"/>
                    <a:pt x="41" y="76"/>
                    <a:pt x="50" y="76"/>
                  </a:cubicBezTo>
                  <a:cubicBezTo>
                    <a:pt x="58" y="76"/>
                    <a:pt x="65" y="69"/>
                    <a:pt x="65" y="61"/>
                  </a:cubicBezTo>
                  <a:cubicBezTo>
                    <a:pt x="65" y="53"/>
                    <a:pt x="58" y="46"/>
                    <a:pt x="50" y="46"/>
                  </a:cubicBezTo>
                  <a:close/>
                  <a:moveTo>
                    <a:pt x="88" y="68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96" y="68"/>
                    <a:pt x="99" y="65"/>
                    <a:pt x="99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8" y="57"/>
                    <a:pt x="96" y="54"/>
                    <a:pt x="92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7" y="49"/>
                    <a:pt x="85" y="43"/>
                    <a:pt x="81" y="3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7" y="33"/>
                    <a:pt x="87" y="29"/>
                    <a:pt x="84" y="26"/>
                  </a:cubicBezTo>
                  <a:cubicBezTo>
                    <a:pt x="82" y="24"/>
                    <a:pt x="78" y="24"/>
                    <a:pt x="75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5"/>
                    <a:pt x="53" y="12"/>
                    <a:pt x="50" y="12"/>
                  </a:cubicBezTo>
                  <a:cubicBezTo>
                    <a:pt x="46" y="12"/>
                    <a:pt x="43" y="15"/>
                    <a:pt x="43" y="19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7" y="24"/>
                    <a:pt x="32" y="26"/>
                    <a:pt x="27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24"/>
                    <a:pt x="17" y="24"/>
                    <a:pt x="15" y="26"/>
                  </a:cubicBezTo>
                  <a:cubicBezTo>
                    <a:pt x="12" y="29"/>
                    <a:pt x="12" y="33"/>
                    <a:pt x="15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4" y="43"/>
                    <a:pt x="12" y="49"/>
                    <a:pt x="11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4"/>
                    <a:pt x="0" y="57"/>
                    <a:pt x="0" y="61"/>
                  </a:cubicBezTo>
                  <a:cubicBezTo>
                    <a:pt x="0" y="65"/>
                    <a:pt x="3" y="68"/>
                    <a:pt x="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74"/>
                    <a:pt x="14" y="79"/>
                    <a:pt x="18" y="84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2" y="89"/>
                    <a:pt x="12" y="93"/>
                    <a:pt x="15" y="96"/>
                  </a:cubicBezTo>
                  <a:cubicBezTo>
                    <a:pt x="17" y="98"/>
                    <a:pt x="22" y="98"/>
                    <a:pt x="24" y="96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30" y="95"/>
                    <a:pt x="34" y="97"/>
                    <a:pt x="37" y="98"/>
                  </a:cubicBezTo>
                  <a:cubicBezTo>
                    <a:pt x="39" y="99"/>
                    <a:pt x="41" y="99"/>
                    <a:pt x="43" y="100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7"/>
                    <a:pt x="46" y="110"/>
                    <a:pt x="50" y="110"/>
                  </a:cubicBezTo>
                  <a:cubicBezTo>
                    <a:pt x="53" y="110"/>
                    <a:pt x="56" y="107"/>
                    <a:pt x="56" y="104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62" y="99"/>
                    <a:pt x="67" y="96"/>
                    <a:pt x="72" y="93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8" y="98"/>
                    <a:pt x="82" y="98"/>
                    <a:pt x="84" y="96"/>
                  </a:cubicBezTo>
                  <a:cubicBezTo>
                    <a:pt x="87" y="93"/>
                    <a:pt x="87" y="89"/>
                    <a:pt x="84" y="86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4" y="80"/>
                    <a:pt x="86" y="75"/>
                    <a:pt x="87" y="71"/>
                  </a:cubicBezTo>
                  <a:cubicBezTo>
                    <a:pt x="88" y="70"/>
                    <a:pt x="88" y="69"/>
                    <a:pt x="88" y="68"/>
                  </a:cubicBezTo>
                  <a:close/>
                  <a:moveTo>
                    <a:pt x="75" y="79"/>
                  </a:moveTo>
                  <a:cubicBezTo>
                    <a:pt x="70" y="87"/>
                    <a:pt x="61" y="92"/>
                    <a:pt x="51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32" y="93"/>
                    <a:pt x="18" y="79"/>
                    <a:pt x="18" y="61"/>
                  </a:cubicBezTo>
                  <a:cubicBezTo>
                    <a:pt x="18" y="44"/>
                    <a:pt x="32" y="29"/>
                    <a:pt x="50" y="29"/>
                  </a:cubicBezTo>
                  <a:cubicBezTo>
                    <a:pt x="67" y="29"/>
                    <a:pt x="81" y="44"/>
                    <a:pt x="81" y="61"/>
                  </a:cubicBezTo>
                  <a:cubicBezTo>
                    <a:pt x="81" y="68"/>
                    <a:pt x="79" y="74"/>
                    <a:pt x="75" y="79"/>
                  </a:cubicBezTo>
                  <a:close/>
                </a:path>
              </a:pathLst>
            </a:custGeom>
            <a:solidFill>
              <a:srgbClr val="972A1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30013" name="组合 331"/>
          <p:cNvGrpSpPr/>
          <p:nvPr/>
        </p:nvGrpSpPr>
        <p:grpSpPr>
          <a:xfrm>
            <a:off x="2745582" y="1727597"/>
            <a:ext cx="1418035" cy="1365647"/>
            <a:chOff x="0" y="0"/>
            <a:chExt cx="1890719" cy="1821426"/>
          </a:xfrm>
        </p:grpSpPr>
        <p:grpSp>
          <p:nvGrpSpPr>
            <p:cNvPr id="42329" name="组合 102"/>
            <p:cNvGrpSpPr/>
            <p:nvPr/>
          </p:nvGrpSpPr>
          <p:grpSpPr>
            <a:xfrm flipV="1">
              <a:off x="0" y="0"/>
              <a:ext cx="1890719" cy="1821426"/>
              <a:chOff x="0" y="0"/>
              <a:chExt cx="1890719" cy="1821426"/>
            </a:xfrm>
          </p:grpSpPr>
          <p:grpSp>
            <p:nvGrpSpPr>
              <p:cNvPr id="42331" name="组合 103"/>
              <p:cNvGrpSpPr/>
              <p:nvPr/>
            </p:nvGrpSpPr>
            <p:grpSpPr>
              <a:xfrm>
                <a:off x="0" y="0"/>
                <a:ext cx="1890719" cy="1821426"/>
                <a:chOff x="0" y="0"/>
                <a:chExt cx="2046364" cy="1971366"/>
              </a:xfrm>
            </p:grpSpPr>
            <p:pic>
              <p:nvPicPr>
                <p:cNvPr id="42333" name="图片 105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334" name="椭圆 106"/>
                <p:cNvSpPr/>
                <p:nvPr/>
              </p:nvSpPr>
              <p:spPr>
                <a:xfrm rot="10800000">
                  <a:off x="804113" y="579207"/>
                  <a:ext cx="810985" cy="8112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335" name="椭圆 107"/>
                <p:cNvGrpSpPr/>
                <p:nvPr/>
              </p:nvGrpSpPr>
              <p:grpSpPr>
                <a:xfrm flipV="1">
                  <a:off x="933458" y="808896"/>
                  <a:ext cx="1055656" cy="1055979"/>
                  <a:chOff x="0" y="0"/>
                  <a:chExt cx="975360" cy="975360"/>
                </a:xfrm>
              </p:grpSpPr>
              <p:pic>
                <p:nvPicPr>
                  <p:cNvPr id="42500" name="椭圆 107"/>
                  <p:cNvPicPr/>
                  <p:nvPr/>
                </p:nvPicPr>
                <p:blipFill>
                  <a:blip r:embed="rId90" cstate="print"/>
                  <a:stretch>
                    <a:fillRect/>
                  </a:stretch>
                </p:blipFill>
                <p:spPr>
                  <a:xfrm>
                    <a:off x="0" y="0"/>
                    <a:ext cx="975360" cy="975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501" name="Text Box 324"/>
                  <p:cNvSpPr txBox="1"/>
                  <p:nvPr/>
                </p:nvSpPr>
                <p:spPr>
                  <a:xfrm>
                    <a:off x="142539" y="140561"/>
                    <a:ext cx="691377" cy="691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36" name="椭圆 108"/>
                <p:cNvGrpSpPr/>
                <p:nvPr/>
              </p:nvGrpSpPr>
              <p:grpSpPr>
                <a:xfrm flipV="1">
                  <a:off x="946654" y="709898"/>
                  <a:ext cx="197935" cy="197996"/>
                  <a:chOff x="0" y="0"/>
                  <a:chExt cx="182880" cy="182880"/>
                </a:xfrm>
              </p:grpSpPr>
              <p:pic>
                <p:nvPicPr>
                  <p:cNvPr id="42498" name="椭圆 108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99" name="Text Box 327"/>
                  <p:cNvSpPr txBox="1"/>
                  <p:nvPr/>
                </p:nvSpPr>
                <p:spPr>
                  <a:xfrm>
                    <a:off x="25187" y="26459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37" name="椭圆 109"/>
                <p:cNvGrpSpPr/>
                <p:nvPr/>
              </p:nvGrpSpPr>
              <p:grpSpPr>
                <a:xfrm flipV="1">
                  <a:off x="530989" y="1066291"/>
                  <a:ext cx="903905" cy="910782"/>
                  <a:chOff x="0" y="0"/>
                  <a:chExt cx="835152" cy="841248"/>
                </a:xfrm>
              </p:grpSpPr>
              <p:pic>
                <p:nvPicPr>
                  <p:cNvPr id="42496" name="椭圆 109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97" name="Text Box 330"/>
                  <p:cNvSpPr txBox="1"/>
                  <p:nvPr/>
                </p:nvSpPr>
                <p:spPr>
                  <a:xfrm rot="-7365796">
                    <a:off x="121886" y="126729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38" name="椭圆 110"/>
                <p:cNvGrpSpPr/>
                <p:nvPr/>
              </p:nvGrpSpPr>
              <p:grpSpPr>
                <a:xfrm flipV="1">
                  <a:off x="55944" y="914494"/>
                  <a:ext cx="145153" cy="138597"/>
                  <a:chOff x="0" y="0"/>
                  <a:chExt cx="134112" cy="128016"/>
                </a:xfrm>
              </p:grpSpPr>
              <p:pic>
                <p:nvPicPr>
                  <p:cNvPr id="42494" name="椭圆 110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95" name="Text Box 333"/>
                  <p:cNvSpPr txBox="1"/>
                  <p:nvPr/>
                </p:nvSpPr>
                <p:spPr>
                  <a:xfrm>
                    <a:off x="21560" y="16061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39" name="椭圆 111"/>
                <p:cNvGrpSpPr/>
                <p:nvPr/>
              </p:nvGrpSpPr>
              <p:grpSpPr>
                <a:xfrm flipV="1">
                  <a:off x="491402" y="815496"/>
                  <a:ext cx="204533" cy="204596"/>
                  <a:chOff x="0" y="0"/>
                  <a:chExt cx="188976" cy="188976"/>
                </a:xfrm>
              </p:grpSpPr>
              <p:pic>
                <p:nvPicPr>
                  <p:cNvPr id="42492" name="椭圆 111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93" name="Text Box 336"/>
                  <p:cNvSpPr txBox="1"/>
                  <p:nvPr/>
                </p:nvSpPr>
                <p:spPr>
                  <a:xfrm rot="9908776">
                    <a:off x="32555" y="30712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0" name="椭圆 112"/>
                <p:cNvGrpSpPr/>
                <p:nvPr/>
              </p:nvGrpSpPr>
              <p:grpSpPr>
                <a:xfrm flipV="1">
                  <a:off x="748718" y="1363285"/>
                  <a:ext cx="151750" cy="145197"/>
                  <a:chOff x="0" y="0"/>
                  <a:chExt cx="140208" cy="134112"/>
                </a:xfrm>
              </p:grpSpPr>
              <p:pic>
                <p:nvPicPr>
                  <p:cNvPr id="42490" name="椭圆 112"/>
                  <p:cNvPicPr/>
                  <p:nvPr/>
                </p:nvPicPr>
                <p:blipFill>
                  <a:blip r:embed="rId95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91" name="Text Box 339"/>
                  <p:cNvSpPr txBox="1"/>
                  <p:nvPr/>
                </p:nvSpPr>
                <p:spPr>
                  <a:xfrm rot="9908776">
                    <a:off x="24504" y="21881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1" name="椭圆 113"/>
                <p:cNvGrpSpPr/>
                <p:nvPr/>
              </p:nvGrpSpPr>
              <p:grpSpPr>
                <a:xfrm flipV="1">
                  <a:off x="432022" y="544902"/>
                  <a:ext cx="343088" cy="343193"/>
                  <a:chOff x="0" y="0"/>
                  <a:chExt cx="316992" cy="316992"/>
                </a:xfrm>
              </p:grpSpPr>
              <p:pic>
                <p:nvPicPr>
                  <p:cNvPr id="42488" name="椭圆 113"/>
                  <p:cNvPicPr/>
                  <p:nvPr/>
                </p:nvPicPr>
                <p:blipFill>
                  <a:blip r:embed="rId96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89" name="Text Box 342"/>
                  <p:cNvSpPr txBox="1"/>
                  <p:nvPr/>
                </p:nvSpPr>
                <p:spPr>
                  <a:xfrm rot="-7365796">
                    <a:off x="50982" y="50791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2" name="椭圆 114"/>
                <p:cNvGrpSpPr/>
                <p:nvPr/>
              </p:nvGrpSpPr>
              <p:grpSpPr>
                <a:xfrm flipV="1">
                  <a:off x="550783" y="1191688"/>
                  <a:ext cx="508034" cy="508190"/>
                  <a:chOff x="0" y="0"/>
                  <a:chExt cx="469392" cy="469392"/>
                </a:xfrm>
              </p:grpSpPr>
              <p:pic>
                <p:nvPicPr>
                  <p:cNvPr id="42486" name="椭圆 114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469392" cy="469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87" name="Text Box 345"/>
                  <p:cNvSpPr txBox="1"/>
                  <p:nvPr/>
                </p:nvSpPr>
                <p:spPr>
                  <a:xfrm>
                    <a:off x="69893" y="66935"/>
                    <a:ext cx="331209" cy="3311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3" name="椭圆 115"/>
                <p:cNvGrpSpPr/>
                <p:nvPr/>
              </p:nvGrpSpPr>
              <p:grpSpPr>
                <a:xfrm flipV="1">
                  <a:off x="887273" y="1264287"/>
                  <a:ext cx="290305" cy="283794"/>
                  <a:chOff x="0" y="0"/>
                  <a:chExt cx="268224" cy="262128"/>
                </a:xfrm>
              </p:grpSpPr>
              <p:pic>
                <p:nvPicPr>
                  <p:cNvPr id="42484" name="椭圆 115"/>
                  <p:cNvPicPr/>
                  <p:nvPr/>
                </p:nvPicPr>
                <p:blipFill>
                  <a:blip r:embed="rId97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85" name="Text Box 348"/>
                  <p:cNvSpPr txBox="1"/>
                  <p:nvPr/>
                </p:nvSpPr>
                <p:spPr>
                  <a:xfrm rot="977559">
                    <a:off x="41822" y="41247"/>
                    <a:ext cx="182831" cy="1827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4" name="椭圆 116"/>
                <p:cNvGrpSpPr/>
                <p:nvPr/>
              </p:nvGrpSpPr>
              <p:grpSpPr>
                <a:xfrm flipV="1">
                  <a:off x="794903" y="967293"/>
                  <a:ext cx="818133" cy="818384"/>
                  <a:chOff x="0" y="0"/>
                  <a:chExt cx="755904" cy="755904"/>
                </a:xfrm>
              </p:grpSpPr>
              <p:pic>
                <p:nvPicPr>
                  <p:cNvPr id="42482" name="椭圆 116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755904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83" name="Text Box 351"/>
                  <p:cNvSpPr txBox="1"/>
                  <p:nvPr/>
                </p:nvSpPr>
                <p:spPr>
                  <a:xfrm>
                    <a:off x="109708" y="110136"/>
                    <a:ext cx="533240" cy="5330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5" name="椭圆 117"/>
                <p:cNvGrpSpPr/>
                <p:nvPr/>
              </p:nvGrpSpPr>
              <p:grpSpPr>
                <a:xfrm flipV="1">
                  <a:off x="649750" y="967293"/>
                  <a:ext cx="613600" cy="607188"/>
                  <a:chOff x="0" y="0"/>
                  <a:chExt cx="566928" cy="560832"/>
                </a:xfrm>
              </p:grpSpPr>
              <p:pic>
                <p:nvPicPr>
                  <p:cNvPr id="42480" name="椭圆 117"/>
                  <p:cNvPicPr/>
                  <p:nvPr/>
                </p:nvPicPr>
                <p:blipFill>
                  <a:blip r:embed="rId98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08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81" name="Text Box 354"/>
                  <p:cNvSpPr txBox="1"/>
                  <p:nvPr/>
                </p:nvSpPr>
                <p:spPr>
                  <a:xfrm>
                    <a:off x="83556" y="80676"/>
                    <a:ext cx="398475" cy="398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6" name="椭圆 118"/>
                <p:cNvGrpSpPr/>
                <p:nvPr/>
              </p:nvGrpSpPr>
              <p:grpSpPr>
                <a:xfrm flipV="1">
                  <a:off x="399032" y="709898"/>
                  <a:ext cx="343088" cy="343193"/>
                  <a:chOff x="0" y="0"/>
                  <a:chExt cx="316992" cy="316992"/>
                </a:xfrm>
              </p:grpSpPr>
              <p:pic>
                <p:nvPicPr>
                  <p:cNvPr id="42478" name="椭圆 118"/>
                  <p:cNvPicPr/>
                  <p:nvPr/>
                </p:nvPicPr>
                <p:blipFill>
                  <a:blip r:embed="rId99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79" name="Text Box 357"/>
                  <p:cNvSpPr txBox="1"/>
                  <p:nvPr/>
                </p:nvSpPr>
                <p:spPr>
                  <a:xfrm>
                    <a:off x="45991" y="46246"/>
                    <a:ext cx="226610" cy="2265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7" name="椭圆 119"/>
                <p:cNvGrpSpPr/>
                <p:nvPr/>
              </p:nvGrpSpPr>
              <p:grpSpPr>
                <a:xfrm flipV="1">
                  <a:off x="821294" y="696698"/>
                  <a:ext cx="686176" cy="679786"/>
                  <a:chOff x="0" y="0"/>
                  <a:chExt cx="633984" cy="627888"/>
                </a:xfrm>
              </p:grpSpPr>
              <p:pic>
                <p:nvPicPr>
                  <p:cNvPr id="42476" name="椭圆 119"/>
                  <p:cNvPicPr/>
                  <p:nvPr/>
                </p:nvPicPr>
                <p:blipFill>
                  <a:blip r:embed="rId100" cstate="print"/>
                  <a:stretch>
                    <a:fillRect/>
                  </a:stretch>
                </p:blipFill>
                <p:spPr>
                  <a:xfrm>
                    <a:off x="0" y="0"/>
                    <a:ext cx="633984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77" name="Text Box 360"/>
                  <p:cNvSpPr txBox="1"/>
                  <p:nvPr/>
                </p:nvSpPr>
                <p:spPr>
                  <a:xfrm>
                    <a:off x="95129" y="91113"/>
                    <a:ext cx="446247" cy="4461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8" name="椭圆 120"/>
                <p:cNvGrpSpPr/>
                <p:nvPr/>
              </p:nvGrpSpPr>
              <p:grpSpPr>
                <a:xfrm flipV="1">
                  <a:off x="781707" y="181909"/>
                  <a:ext cx="349686" cy="356393"/>
                  <a:chOff x="0" y="0"/>
                  <a:chExt cx="323088" cy="329184"/>
                </a:xfrm>
              </p:grpSpPr>
              <p:pic>
                <p:nvPicPr>
                  <p:cNvPr id="42474" name="椭圆 120"/>
                  <p:cNvPicPr/>
                  <p:nvPr/>
                </p:nvPicPr>
                <p:blipFill>
                  <a:blip r:embed="rId101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75" name="Text Box 363"/>
                  <p:cNvSpPr txBox="1"/>
                  <p:nvPr/>
                </p:nvSpPr>
                <p:spPr>
                  <a:xfrm rot="-4687156">
                    <a:off x="47284" y="49766"/>
                    <a:ext cx="226542" cy="2266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49" name="椭圆 121"/>
                <p:cNvGrpSpPr/>
                <p:nvPr/>
              </p:nvGrpSpPr>
              <p:grpSpPr>
                <a:xfrm flipV="1">
                  <a:off x="445217" y="604300"/>
                  <a:ext cx="903905" cy="904182"/>
                  <a:chOff x="0" y="0"/>
                  <a:chExt cx="835152" cy="835152"/>
                </a:xfrm>
              </p:grpSpPr>
              <p:pic>
                <p:nvPicPr>
                  <p:cNvPr id="42472" name="椭圆 121"/>
                  <p:cNvPicPr/>
                  <p:nvPr/>
                </p:nvPicPr>
                <p:blipFill>
                  <a:blip r:embed="rId102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73" name="Text Box 366"/>
                  <p:cNvSpPr txBox="1"/>
                  <p:nvPr/>
                </p:nvSpPr>
                <p:spPr>
                  <a:xfrm rot="-7365796">
                    <a:off x="123955" y="126411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0" name="椭圆 122"/>
                <p:cNvGrpSpPr/>
                <p:nvPr/>
              </p:nvGrpSpPr>
              <p:grpSpPr>
                <a:xfrm flipV="1">
                  <a:off x="-3436" y="822096"/>
                  <a:ext cx="903905" cy="904182"/>
                  <a:chOff x="0" y="0"/>
                  <a:chExt cx="835152" cy="835152"/>
                </a:xfrm>
              </p:grpSpPr>
              <p:pic>
                <p:nvPicPr>
                  <p:cNvPr id="42470" name="椭圆 122"/>
                  <p:cNvPicPr/>
                  <p:nvPr/>
                </p:nvPicPr>
                <p:blipFill>
                  <a:blip r:embed="rId103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71" name="Text Box 369"/>
                  <p:cNvSpPr txBox="1"/>
                  <p:nvPr/>
                </p:nvSpPr>
                <p:spPr>
                  <a:xfrm rot="8608184">
                    <a:off x="124762" y="125474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1" name="椭圆 123"/>
                <p:cNvGrpSpPr/>
                <p:nvPr/>
              </p:nvGrpSpPr>
              <p:grpSpPr>
                <a:xfrm flipV="1">
                  <a:off x="498000" y="234708"/>
                  <a:ext cx="343088" cy="343193"/>
                  <a:chOff x="0" y="0"/>
                  <a:chExt cx="316992" cy="316992"/>
                </a:xfrm>
              </p:grpSpPr>
              <p:pic>
                <p:nvPicPr>
                  <p:cNvPr id="42468" name="椭圆 123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69" name="Text Box 372"/>
                  <p:cNvSpPr txBox="1"/>
                  <p:nvPr/>
                </p:nvSpPr>
                <p:spPr>
                  <a:xfrm rot="-7365796">
                    <a:off x="46862" y="47097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2" name="椭圆 124"/>
                <p:cNvGrpSpPr/>
                <p:nvPr/>
              </p:nvGrpSpPr>
              <p:grpSpPr>
                <a:xfrm flipV="1">
                  <a:off x="530989" y="162109"/>
                  <a:ext cx="435458" cy="435591"/>
                  <a:chOff x="0" y="0"/>
                  <a:chExt cx="402336" cy="402336"/>
                </a:xfrm>
              </p:grpSpPr>
              <p:pic>
                <p:nvPicPr>
                  <p:cNvPr id="42466" name="椭圆 124"/>
                  <p:cNvPicPr/>
                  <p:nvPr/>
                </p:nvPicPr>
                <p:blipFill>
                  <a:blip r:embed="rId105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67" name="Text Box 375"/>
                  <p:cNvSpPr txBox="1"/>
                  <p:nvPr/>
                </p:nvSpPr>
                <p:spPr>
                  <a:xfrm rot="-7365796">
                    <a:off x="60396" y="60450"/>
                    <a:ext cx="278589" cy="2786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3" name="椭圆 125"/>
                <p:cNvGrpSpPr/>
                <p:nvPr/>
              </p:nvGrpSpPr>
              <p:grpSpPr>
                <a:xfrm flipV="1">
                  <a:off x="161510" y="1059691"/>
                  <a:ext cx="666383" cy="659987"/>
                  <a:chOff x="0" y="0"/>
                  <a:chExt cx="615696" cy="609600"/>
                </a:xfrm>
              </p:grpSpPr>
              <p:pic>
                <p:nvPicPr>
                  <p:cNvPr id="42464" name="椭圆 125"/>
                  <p:cNvPicPr/>
                  <p:nvPr/>
                </p:nvPicPr>
                <p:blipFill>
                  <a:blip r:embed="rId106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09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65" name="Text Box 378"/>
                  <p:cNvSpPr txBox="1"/>
                  <p:nvPr/>
                </p:nvSpPr>
                <p:spPr>
                  <a:xfrm rot="5664713">
                    <a:off x="90483" y="89586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4" name="椭圆 126"/>
                <p:cNvGrpSpPr/>
                <p:nvPr/>
              </p:nvGrpSpPr>
              <p:grpSpPr>
                <a:xfrm flipV="1">
                  <a:off x="1072013" y="1409484"/>
                  <a:ext cx="501436" cy="501590"/>
                  <a:chOff x="0" y="0"/>
                  <a:chExt cx="463296" cy="463296"/>
                </a:xfrm>
              </p:grpSpPr>
              <p:pic>
                <p:nvPicPr>
                  <p:cNvPr id="42462" name="椭圆 126"/>
                  <p:cNvPicPr/>
                  <p:nvPr/>
                </p:nvPicPr>
                <p:blipFill>
                  <a:blip r:embed="rId107" cstate="print"/>
                  <a:stretch>
                    <a:fillRect/>
                  </a:stretch>
                </p:blipFill>
                <p:spPr>
                  <a:xfrm>
                    <a:off x="0" y="0"/>
                    <a:ext cx="463296" cy="4632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63" name="Text Box 381"/>
                  <p:cNvSpPr txBox="1"/>
                  <p:nvPr/>
                </p:nvSpPr>
                <p:spPr>
                  <a:xfrm rot="5664713">
                    <a:off x="71177" y="71542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5" name="椭圆 127"/>
                <p:cNvGrpSpPr/>
                <p:nvPr/>
              </p:nvGrpSpPr>
              <p:grpSpPr>
                <a:xfrm flipV="1">
                  <a:off x="563978" y="709898"/>
                  <a:ext cx="389273" cy="389392"/>
                  <a:chOff x="0" y="0"/>
                  <a:chExt cx="359664" cy="359664"/>
                </a:xfrm>
              </p:grpSpPr>
              <p:pic>
                <p:nvPicPr>
                  <p:cNvPr id="42460" name="椭圆 127"/>
                  <p:cNvPicPr/>
                  <p:nvPr/>
                </p:nvPicPr>
                <p:blipFill>
                  <a:blip r:embed="rId108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61" name="Text Box 384"/>
                  <p:cNvSpPr txBox="1"/>
                  <p:nvPr/>
                </p:nvSpPr>
                <p:spPr>
                  <a:xfrm rot="328810">
                    <a:off x="54594" y="54732"/>
                    <a:ext cx="249159" cy="249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6" name="椭圆 128"/>
                <p:cNvGrpSpPr/>
                <p:nvPr/>
              </p:nvGrpSpPr>
              <p:grpSpPr>
                <a:xfrm flipV="1">
                  <a:off x="399032" y="109310"/>
                  <a:ext cx="554219" cy="560989"/>
                  <a:chOff x="0" y="0"/>
                  <a:chExt cx="512064" cy="518160"/>
                </a:xfrm>
              </p:grpSpPr>
              <p:pic>
                <p:nvPicPr>
                  <p:cNvPr id="42458" name="椭圆 128"/>
                  <p:cNvPicPr/>
                  <p:nvPr/>
                </p:nvPicPr>
                <p:blipFill>
                  <a:blip r:embed="rId109" cstate="print"/>
                  <a:stretch>
                    <a:fillRect/>
                  </a:stretch>
                </p:blipFill>
                <p:spPr>
                  <a:xfrm>
                    <a:off x="0" y="0"/>
                    <a:ext cx="512064" cy="5181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59" name="Text Box 387"/>
                  <p:cNvSpPr txBox="1"/>
                  <p:nvPr/>
                </p:nvSpPr>
                <p:spPr>
                  <a:xfrm rot="5664713">
                    <a:off x="76786" y="80436"/>
                    <a:ext cx="359924" cy="3600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57" name="椭圆 129"/>
                <p:cNvGrpSpPr/>
                <p:nvPr/>
              </p:nvGrpSpPr>
              <p:grpSpPr>
                <a:xfrm flipV="1">
                  <a:off x="425424" y="538302"/>
                  <a:ext cx="936894" cy="930581"/>
                  <a:chOff x="0" y="0"/>
                  <a:chExt cx="865632" cy="859536"/>
                </a:xfrm>
              </p:grpSpPr>
              <p:pic>
                <p:nvPicPr>
                  <p:cNvPr id="42456" name="椭圆 129"/>
                  <p:cNvPicPr/>
                  <p:nvPr/>
                </p:nvPicPr>
                <p:blipFill>
                  <a:blip r:embed="rId110" cstate="print"/>
                  <a:stretch>
                    <a:fillRect/>
                  </a:stretch>
                </p:blipFill>
                <p:spPr>
                  <a:xfrm>
                    <a:off x="0" y="0"/>
                    <a:ext cx="865632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57" name="Text Box 390"/>
                  <p:cNvSpPr txBox="1"/>
                  <p:nvPr/>
                </p:nvSpPr>
                <p:spPr>
                  <a:xfrm rot="8833976">
                    <a:off x="128830" y="125673"/>
                    <a:ext cx="605800" cy="6056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358" name="图片 130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359" name="图片 131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089" name="椭圆 132"/>
                <p:cNvSpPr>
                  <a:spLocks noChangeArrowheads="1"/>
                </p:cNvSpPr>
                <p:nvPr/>
              </p:nvSpPr>
              <p:spPr bwMode="auto">
                <a:xfrm rot="10800000">
                  <a:off x="886586" y="1517625"/>
                  <a:ext cx="336765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90" name="椭圆 133"/>
                <p:cNvSpPr>
                  <a:spLocks noChangeArrowheads="1"/>
                </p:cNvSpPr>
                <p:nvPr/>
              </p:nvSpPr>
              <p:spPr bwMode="auto">
                <a:xfrm rot="10800000">
                  <a:off x="908923" y="778578"/>
                  <a:ext cx="338483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91" name="椭圆 134"/>
                <p:cNvSpPr>
                  <a:spLocks noChangeArrowheads="1"/>
                </p:cNvSpPr>
                <p:nvPr/>
              </p:nvSpPr>
              <p:spPr bwMode="auto">
                <a:xfrm rot="10800000">
                  <a:off x="1006859" y="835296"/>
                  <a:ext cx="482812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92" name="椭圆 135"/>
                <p:cNvSpPr>
                  <a:spLocks noChangeArrowheads="1"/>
                </p:cNvSpPr>
                <p:nvPr/>
              </p:nvSpPr>
              <p:spPr bwMode="auto">
                <a:xfrm rot="10800000">
                  <a:off x="347074" y="1110290"/>
                  <a:ext cx="482812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72" name="椭圆 136"/>
                <p:cNvSpPr/>
                <p:nvPr/>
              </p:nvSpPr>
              <p:spPr>
                <a:xfrm rot="10800000">
                  <a:off x="687276" y="713266"/>
                  <a:ext cx="338484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094" name="椭圆 137"/>
                <p:cNvSpPr>
                  <a:spLocks noChangeArrowheads="1"/>
                </p:cNvSpPr>
                <p:nvPr/>
              </p:nvSpPr>
              <p:spPr bwMode="auto">
                <a:xfrm rot="10800000">
                  <a:off x="551539" y="804359"/>
                  <a:ext cx="577312" cy="5774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95" name="椭圆 138"/>
                <p:cNvSpPr>
                  <a:spLocks noChangeArrowheads="1"/>
                </p:cNvSpPr>
                <p:nvPr/>
              </p:nvSpPr>
              <p:spPr bwMode="auto">
                <a:xfrm rot="10800000">
                  <a:off x="857377" y="350618"/>
                  <a:ext cx="731949" cy="7321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379" name="椭圆 139"/>
                <p:cNvGrpSpPr/>
                <p:nvPr/>
              </p:nvGrpSpPr>
              <p:grpSpPr>
                <a:xfrm flipV="1">
                  <a:off x="715729" y="432704"/>
                  <a:ext cx="1194210" cy="1194576"/>
                  <a:chOff x="0" y="0"/>
                  <a:chExt cx="1103376" cy="1103376"/>
                </a:xfrm>
              </p:grpSpPr>
              <p:pic>
                <p:nvPicPr>
                  <p:cNvPr id="42454" name="椭圆 139"/>
                  <p:cNvPicPr/>
                  <p:nvPr/>
                </p:nvPicPr>
                <p:blipFill>
                  <a:blip r:embed="rId111" cstate="print"/>
                  <a:stretch>
                    <a:fillRect/>
                  </a:stretch>
                </p:blipFill>
                <p:spPr>
                  <a:xfrm>
                    <a:off x="0" y="0"/>
                    <a:ext cx="1103376" cy="1103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55" name="Text Box 402"/>
                  <p:cNvSpPr txBox="1"/>
                  <p:nvPr/>
                </p:nvSpPr>
                <p:spPr>
                  <a:xfrm rot="4141609">
                    <a:off x="166194" y="166727"/>
                    <a:ext cx="775596" cy="7758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0099" name="椭圆 140"/>
                <p:cNvSpPr>
                  <a:spLocks noChangeArrowheads="1"/>
                </p:cNvSpPr>
                <p:nvPr/>
              </p:nvSpPr>
              <p:spPr bwMode="auto">
                <a:xfrm rot="10800000">
                  <a:off x="340201" y="1606998"/>
                  <a:ext cx="202746" cy="2028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83" name="椭圆 141"/>
                <p:cNvSpPr/>
                <p:nvPr/>
              </p:nvSpPr>
              <p:spPr>
                <a:xfrm rot="3028440" flipV="1">
                  <a:off x="978436" y="956537"/>
                  <a:ext cx="476084" cy="474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384" name="椭圆 142"/>
                <p:cNvGrpSpPr/>
                <p:nvPr/>
              </p:nvGrpSpPr>
              <p:grpSpPr>
                <a:xfrm flipV="1">
                  <a:off x="1157785" y="525102"/>
                  <a:ext cx="626795" cy="626987"/>
                  <a:chOff x="0" y="0"/>
                  <a:chExt cx="579120" cy="579120"/>
                </a:xfrm>
              </p:grpSpPr>
              <p:pic>
                <p:nvPicPr>
                  <p:cNvPr id="42452" name="椭圆 142"/>
                  <p:cNvPicPr/>
                  <p:nvPr/>
                </p:nvPicPr>
                <p:blipFill>
                  <a:blip r:embed="rId112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53" name="Text Box 407"/>
                  <p:cNvSpPr txBox="1"/>
                  <p:nvPr/>
                </p:nvSpPr>
                <p:spPr>
                  <a:xfrm rot="-3028442">
                    <a:off x="84999" y="86177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85" name="椭圆 143"/>
                <p:cNvGrpSpPr/>
                <p:nvPr/>
              </p:nvGrpSpPr>
              <p:grpSpPr>
                <a:xfrm flipV="1">
                  <a:off x="966447" y="558101"/>
                  <a:ext cx="488241" cy="481790"/>
                  <a:chOff x="0" y="0"/>
                  <a:chExt cx="451104" cy="445008"/>
                </a:xfrm>
              </p:grpSpPr>
              <p:pic>
                <p:nvPicPr>
                  <p:cNvPr id="42450" name="椭圆 143"/>
                  <p:cNvPicPr/>
                  <p:nvPr/>
                </p:nvPicPr>
                <p:blipFill>
                  <a:blip r:embed="rId113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450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51" name="Text Box 410"/>
                  <p:cNvSpPr txBox="1"/>
                  <p:nvPr/>
                </p:nvSpPr>
                <p:spPr>
                  <a:xfrm rot="-3028442">
                    <a:off x="68189" y="65197"/>
                    <a:ext cx="312383" cy="3124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86" name="椭圆 144"/>
                <p:cNvGrpSpPr/>
                <p:nvPr/>
              </p:nvGrpSpPr>
              <p:grpSpPr>
                <a:xfrm flipV="1">
                  <a:off x="781707" y="723098"/>
                  <a:ext cx="362882" cy="362993"/>
                  <a:chOff x="0" y="0"/>
                  <a:chExt cx="335280" cy="335280"/>
                </a:xfrm>
              </p:grpSpPr>
              <p:pic>
                <p:nvPicPr>
                  <p:cNvPr id="42448" name="椭圆 144"/>
                  <p:cNvPicPr/>
                  <p:nvPr/>
                </p:nvPicPr>
                <p:blipFill>
                  <a:blip r:embed="rId114" cstate="print"/>
                  <a:stretch>
                    <a:fillRect/>
                  </a:stretch>
                </p:blipFill>
                <p:spPr>
                  <a:xfrm>
                    <a:off x="0" y="0"/>
                    <a:ext cx="335280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49" name="Text Box 413"/>
                  <p:cNvSpPr txBox="1"/>
                  <p:nvPr/>
                </p:nvSpPr>
                <p:spPr>
                  <a:xfrm rot="-3028442">
                    <a:off x="50705" y="49108"/>
                    <a:ext cx="233436" cy="2335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87" name="椭圆 145"/>
                <p:cNvGrpSpPr/>
                <p:nvPr/>
              </p:nvGrpSpPr>
              <p:grpSpPr>
                <a:xfrm flipV="1">
                  <a:off x="471609" y="1191688"/>
                  <a:ext cx="211131" cy="211196"/>
                  <a:chOff x="0" y="0"/>
                  <a:chExt cx="195072" cy="195072"/>
                </a:xfrm>
              </p:grpSpPr>
              <p:pic>
                <p:nvPicPr>
                  <p:cNvPr id="42446" name="椭圆 145"/>
                  <p:cNvPicPr/>
                  <p:nvPr/>
                </p:nvPicPr>
                <p:blipFill>
                  <a:blip r:embed="rId115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47" name="Text Box 416"/>
                  <p:cNvSpPr txBox="1"/>
                  <p:nvPr/>
                </p:nvSpPr>
                <p:spPr>
                  <a:xfrm rot="-3028442">
                    <a:off x="32412" y="30823"/>
                    <a:ext cx="132756" cy="1327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88" name="椭圆 146"/>
                <p:cNvGrpSpPr/>
                <p:nvPr/>
              </p:nvGrpSpPr>
              <p:grpSpPr>
                <a:xfrm flipV="1">
                  <a:off x="966447" y="940894"/>
                  <a:ext cx="409067" cy="402592"/>
                  <a:chOff x="0" y="0"/>
                  <a:chExt cx="377952" cy="371856"/>
                </a:xfrm>
              </p:grpSpPr>
              <p:pic>
                <p:nvPicPr>
                  <p:cNvPr id="42444" name="椭圆 146"/>
                  <p:cNvPicPr/>
                  <p:nvPr/>
                </p:nvPicPr>
                <p:blipFill>
                  <a:blip r:embed="rId116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45" name="Text Box 419"/>
                  <p:cNvSpPr txBox="1"/>
                  <p:nvPr/>
                </p:nvSpPr>
                <p:spPr>
                  <a:xfrm rot="-3028442">
                    <a:off x="59977" y="55654"/>
                    <a:ext cx="261423" cy="2615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89" name="椭圆 147"/>
                <p:cNvGrpSpPr/>
                <p:nvPr/>
              </p:nvGrpSpPr>
              <p:grpSpPr>
                <a:xfrm flipV="1">
                  <a:off x="860882" y="432704"/>
                  <a:ext cx="204533" cy="211196"/>
                  <a:chOff x="0" y="0"/>
                  <a:chExt cx="188976" cy="195072"/>
                </a:xfrm>
              </p:grpSpPr>
              <p:pic>
                <p:nvPicPr>
                  <p:cNvPr id="42442" name="椭圆 147"/>
                  <p:cNvPicPr/>
                  <p:nvPr/>
                </p:nvPicPr>
                <p:blipFill>
                  <a:blip r:embed="rId117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43" name="Text Box 422"/>
                  <p:cNvSpPr txBox="1"/>
                  <p:nvPr/>
                </p:nvSpPr>
                <p:spPr>
                  <a:xfrm rot="1658712">
                    <a:off x="27791" y="29955"/>
                    <a:ext cx="132794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90" name="椭圆 148"/>
                <p:cNvGrpSpPr/>
                <p:nvPr/>
              </p:nvGrpSpPr>
              <p:grpSpPr>
                <a:xfrm flipV="1">
                  <a:off x="636555" y="855095"/>
                  <a:ext cx="534426" cy="534589"/>
                  <a:chOff x="0" y="0"/>
                  <a:chExt cx="493776" cy="493776"/>
                </a:xfrm>
              </p:grpSpPr>
              <p:pic>
                <p:nvPicPr>
                  <p:cNvPr id="42440" name="椭圆 148"/>
                  <p:cNvPicPr/>
                  <p:nvPr/>
                </p:nvPicPr>
                <p:blipFill>
                  <a:blip r:embed="rId118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41" name="Text Box 425"/>
                  <p:cNvSpPr txBox="1"/>
                  <p:nvPr/>
                </p:nvSpPr>
                <p:spPr>
                  <a:xfrm rot="4337354">
                    <a:off x="75211" y="73202"/>
                    <a:ext cx="343921" cy="3440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391" name="椭圆 149"/>
                <p:cNvGrpSpPr/>
                <p:nvPr/>
              </p:nvGrpSpPr>
              <p:grpSpPr>
                <a:xfrm flipV="1">
                  <a:off x="300065" y="591101"/>
                  <a:ext cx="395871" cy="395992"/>
                  <a:chOff x="0" y="0"/>
                  <a:chExt cx="365760" cy="365760"/>
                </a:xfrm>
              </p:grpSpPr>
              <p:pic>
                <p:nvPicPr>
                  <p:cNvPr id="42438" name="椭圆 149"/>
                  <p:cNvPicPr/>
                  <p:nvPr/>
                </p:nvPicPr>
                <p:blipFill>
                  <a:blip r:embed="rId11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39" name="Text Box 428"/>
                  <p:cNvSpPr txBox="1"/>
                  <p:nvPr/>
                </p:nvSpPr>
                <p:spPr>
                  <a:xfrm rot="-8693155">
                    <a:off x="58009" y="57671"/>
                    <a:ext cx="252109" cy="252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392" name="图片 150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393" name="图片 151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127" name="椭圆 152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210" y="1130945"/>
                  <a:ext cx="199371" cy="199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128" name="椭圆 153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502" y="368708"/>
                  <a:ext cx="281869" cy="2835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129" name="椭圆 154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3559" y="684091"/>
                  <a:ext cx="283587" cy="283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403" name="椭圆 155"/>
                <p:cNvSpPr/>
                <p:nvPr/>
              </p:nvSpPr>
              <p:spPr>
                <a:xfrm rot="3028440" flipV="1">
                  <a:off x="764562" y="1196254"/>
                  <a:ext cx="197652" cy="1975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131" name="椭圆 156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6244" y="1246993"/>
                  <a:ext cx="427960" cy="4295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407" name="椭圆 157"/>
                <p:cNvGrpSpPr/>
                <p:nvPr/>
              </p:nvGrpSpPr>
              <p:grpSpPr>
                <a:xfrm flipV="1">
                  <a:off x="992839" y="756097"/>
                  <a:ext cx="699372" cy="699586"/>
                  <a:chOff x="0" y="0"/>
                  <a:chExt cx="646176" cy="646176"/>
                </a:xfrm>
              </p:grpSpPr>
              <p:pic>
                <p:nvPicPr>
                  <p:cNvPr id="42436" name="椭圆 157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37" name="Text Box 438"/>
                  <p:cNvSpPr txBox="1"/>
                  <p:nvPr/>
                </p:nvSpPr>
                <p:spPr>
                  <a:xfrm rot="-7170050">
                    <a:off x="94505" y="94176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08" name="椭圆 158"/>
                <p:cNvGrpSpPr/>
                <p:nvPr/>
              </p:nvGrpSpPr>
              <p:grpSpPr>
                <a:xfrm flipV="1">
                  <a:off x="194499" y="333706"/>
                  <a:ext cx="626795" cy="626987"/>
                  <a:chOff x="0" y="0"/>
                  <a:chExt cx="579120" cy="579120"/>
                </a:xfrm>
              </p:grpSpPr>
              <p:pic>
                <p:nvPicPr>
                  <p:cNvPr id="42434" name="椭圆 158"/>
                  <p:cNvPicPr/>
                  <p:nvPr/>
                </p:nvPicPr>
                <p:blipFill>
                  <a:blip r:embed="rId121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35" name="Text Box 441"/>
                  <p:cNvSpPr txBox="1"/>
                  <p:nvPr/>
                </p:nvSpPr>
                <p:spPr>
                  <a:xfrm rot="-3028442">
                    <a:off x="88672" y="85290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409" name="图片 15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42410" name="椭圆 160"/>
                <p:cNvGrpSpPr/>
                <p:nvPr/>
              </p:nvGrpSpPr>
              <p:grpSpPr>
                <a:xfrm flipV="1">
                  <a:off x="1144589" y="459103"/>
                  <a:ext cx="903905" cy="904182"/>
                  <a:chOff x="0" y="0"/>
                  <a:chExt cx="835152" cy="835152"/>
                </a:xfrm>
              </p:grpSpPr>
              <p:pic>
                <p:nvPicPr>
                  <p:cNvPr id="42432" name="椭圆 160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33" name="Text Box 445"/>
                  <p:cNvSpPr txBox="1"/>
                  <p:nvPr/>
                </p:nvSpPr>
                <p:spPr>
                  <a:xfrm rot="8608184">
                    <a:off x="124520" y="124351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1" name="椭圆 161"/>
                <p:cNvGrpSpPr/>
                <p:nvPr/>
              </p:nvGrpSpPr>
              <p:grpSpPr>
                <a:xfrm flipV="1">
                  <a:off x="1309535" y="696698"/>
                  <a:ext cx="659785" cy="666587"/>
                  <a:chOff x="0" y="0"/>
                  <a:chExt cx="609600" cy="615696"/>
                </a:xfrm>
              </p:grpSpPr>
              <p:pic>
                <p:nvPicPr>
                  <p:cNvPr id="42430" name="椭圆 161"/>
                  <p:cNvPicPr/>
                  <p:nvPr/>
                </p:nvPicPr>
                <p:blipFill>
                  <a:blip r:embed="rId123" cstate="print"/>
                  <a:stretch>
                    <a:fillRect/>
                  </a:stretch>
                </p:blipFill>
                <p:spPr>
                  <a:xfrm>
                    <a:off x="0" y="0"/>
                    <a:ext cx="609600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31" name="Text Box 448"/>
                  <p:cNvSpPr txBox="1"/>
                  <p:nvPr/>
                </p:nvSpPr>
                <p:spPr>
                  <a:xfrm rot="5664713">
                    <a:off x="90240" y="94559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2" name="椭圆 162"/>
                <p:cNvGrpSpPr/>
                <p:nvPr/>
              </p:nvGrpSpPr>
              <p:grpSpPr>
                <a:xfrm flipV="1">
                  <a:off x="1250155" y="1138890"/>
                  <a:ext cx="494839" cy="494990"/>
                  <a:chOff x="0" y="0"/>
                  <a:chExt cx="457200" cy="457200"/>
                </a:xfrm>
              </p:grpSpPr>
              <p:pic>
                <p:nvPicPr>
                  <p:cNvPr id="42428" name="椭圆 162"/>
                  <p:cNvPicPr/>
                  <p:nvPr/>
                </p:nvPicPr>
                <p:blipFill>
                  <a:blip r:embed="rId124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29" name="Text Box 451"/>
                  <p:cNvSpPr txBox="1"/>
                  <p:nvPr/>
                </p:nvSpPr>
                <p:spPr>
                  <a:xfrm rot="5664713">
                    <a:off x="66851" y="69102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3" name="椭圆 163"/>
                <p:cNvGrpSpPr/>
                <p:nvPr/>
              </p:nvGrpSpPr>
              <p:grpSpPr>
                <a:xfrm flipV="1">
                  <a:off x="1045621" y="874895"/>
                  <a:ext cx="699372" cy="699586"/>
                  <a:chOff x="0" y="0"/>
                  <a:chExt cx="646176" cy="646176"/>
                </a:xfrm>
              </p:grpSpPr>
              <p:pic>
                <p:nvPicPr>
                  <p:cNvPr id="42426" name="椭圆 163"/>
                  <p:cNvPicPr/>
                  <p:nvPr/>
                </p:nvPicPr>
                <p:blipFill>
                  <a:blip r:embed="rId125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27" name="Text Box 454"/>
                  <p:cNvSpPr txBox="1"/>
                  <p:nvPr/>
                </p:nvSpPr>
                <p:spPr>
                  <a:xfrm rot="-7170050">
                    <a:off x="97354" y="96350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4" name="椭圆 164"/>
                <p:cNvGrpSpPr/>
                <p:nvPr/>
              </p:nvGrpSpPr>
              <p:grpSpPr>
                <a:xfrm flipV="1">
                  <a:off x="1236959" y="756097"/>
                  <a:ext cx="699372" cy="699586"/>
                  <a:chOff x="0" y="0"/>
                  <a:chExt cx="646176" cy="646176"/>
                </a:xfrm>
              </p:grpSpPr>
              <p:pic>
                <p:nvPicPr>
                  <p:cNvPr id="42424" name="椭圆 164"/>
                  <p:cNvPicPr/>
                  <p:nvPr/>
                </p:nvPicPr>
                <p:blipFill>
                  <a:blip r:embed="rId12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25" name="Text Box 457"/>
                  <p:cNvSpPr txBox="1"/>
                  <p:nvPr/>
                </p:nvSpPr>
                <p:spPr>
                  <a:xfrm rot="-7170050">
                    <a:off x="95890" y="94684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5" name="椭圆 165"/>
                <p:cNvGrpSpPr/>
                <p:nvPr/>
              </p:nvGrpSpPr>
              <p:grpSpPr>
                <a:xfrm flipV="1">
                  <a:off x="1289742" y="874895"/>
                  <a:ext cx="705970" cy="699586"/>
                  <a:chOff x="0" y="0"/>
                  <a:chExt cx="652272" cy="646176"/>
                </a:xfrm>
              </p:grpSpPr>
              <p:pic>
                <p:nvPicPr>
                  <p:cNvPr id="42422" name="椭圆 165"/>
                  <p:cNvPicPr/>
                  <p:nvPr/>
                </p:nvPicPr>
                <p:blipFill>
                  <a:blip r:embed="rId127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23" name="Text Box 460"/>
                  <p:cNvSpPr txBox="1"/>
                  <p:nvPr/>
                </p:nvSpPr>
                <p:spPr>
                  <a:xfrm rot="-7170050">
                    <a:off x="98739" y="96858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416" name="椭圆 166"/>
                <p:cNvGrpSpPr/>
                <p:nvPr/>
              </p:nvGrpSpPr>
              <p:grpSpPr>
                <a:xfrm flipV="1">
                  <a:off x="1263350" y="393105"/>
                  <a:ext cx="211131" cy="211196"/>
                  <a:chOff x="0" y="0"/>
                  <a:chExt cx="195072" cy="195072"/>
                </a:xfrm>
              </p:grpSpPr>
              <p:pic>
                <p:nvPicPr>
                  <p:cNvPr id="42420" name="椭圆 166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421" name="Text Box 463"/>
                  <p:cNvSpPr txBox="1"/>
                  <p:nvPr/>
                </p:nvSpPr>
                <p:spPr>
                  <a:xfrm rot="1658712">
                    <a:off x="33094" y="32840"/>
                    <a:ext cx="132794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6" name="椭圆 167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572" y="326599"/>
                  <a:ext cx="281869" cy="2817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332" name="任意多边形 104"/>
              <p:cNvSpPr/>
              <p:nvPr/>
            </p:nvSpPr>
            <p:spPr>
              <a:xfrm>
                <a:off x="255589" y="220730"/>
                <a:ext cx="1379541" cy="1379965"/>
              </a:xfrm>
              <a:custGeom>
                <a:avLst/>
                <a:gdLst/>
                <a:ahLst/>
                <a:cxnLst>
                  <a:cxn ang="0">
                    <a:pos x="689771" y="148203"/>
                  </a:cxn>
                  <a:cxn ang="0">
                    <a:pos x="1231384" y="689983"/>
                  </a:cxn>
                  <a:cxn ang="0">
                    <a:pos x="689771" y="1231762"/>
                  </a:cxn>
                  <a:cxn ang="0">
                    <a:pos x="148157" y="689983"/>
                  </a:cxn>
                  <a:cxn ang="0">
                    <a:pos x="689771" y="148203"/>
                  </a:cxn>
                  <a:cxn ang="0">
                    <a:pos x="689771" y="85268"/>
                  </a:cxn>
                  <a:cxn ang="0">
                    <a:pos x="85241" y="689983"/>
                  </a:cxn>
                  <a:cxn ang="0">
                    <a:pos x="689771" y="1294697"/>
                  </a:cxn>
                  <a:cxn ang="0">
                    <a:pos x="1294300" y="689983"/>
                  </a:cxn>
                  <a:cxn ang="0">
                    <a:pos x="689771" y="85268"/>
                  </a:cxn>
                  <a:cxn ang="0">
                    <a:pos x="689771" y="0"/>
                  </a:cxn>
                  <a:cxn ang="0">
                    <a:pos x="1379541" y="689983"/>
                  </a:cxn>
                  <a:cxn ang="0">
                    <a:pos x="689771" y="1379965"/>
                  </a:cxn>
                  <a:cxn ang="0">
                    <a:pos x="0" y="689983"/>
                  </a:cxn>
                  <a:cxn ang="0">
                    <a:pos x="689771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42330" name="Freeform 91"/>
            <p:cNvSpPr>
              <a:spLocks noEditPoints="1"/>
            </p:cNvSpPr>
            <p:nvPr/>
          </p:nvSpPr>
          <p:spPr>
            <a:xfrm>
              <a:off x="629929" y="643497"/>
              <a:ext cx="543776" cy="534432"/>
            </a:xfrm>
            <a:custGeom>
              <a:avLst/>
              <a:gdLst/>
              <a:ahLst/>
              <a:cxnLst>
                <a:cxn ang="0">
                  <a:pos x="353675" y="441679"/>
                </a:cxn>
                <a:cxn ang="0">
                  <a:pos x="300624" y="450513"/>
                </a:cxn>
                <a:cxn ang="0">
                  <a:pos x="159154" y="393095"/>
                </a:cxn>
                <a:cxn ang="0">
                  <a:pos x="106103" y="309176"/>
                </a:cxn>
                <a:cxn ang="0">
                  <a:pos x="83998" y="340093"/>
                </a:cxn>
                <a:cxn ang="0">
                  <a:pos x="57472" y="295925"/>
                </a:cxn>
                <a:cxn ang="0">
                  <a:pos x="114945" y="410762"/>
                </a:cxn>
                <a:cxn ang="0">
                  <a:pos x="300624" y="490264"/>
                </a:cxn>
                <a:cxn ang="0">
                  <a:pos x="380201" y="477014"/>
                </a:cxn>
                <a:cxn ang="0">
                  <a:pos x="424411" y="534432"/>
                </a:cxn>
                <a:cxn ang="0">
                  <a:pos x="464199" y="393095"/>
                </a:cxn>
                <a:cxn ang="0">
                  <a:pos x="318308" y="397511"/>
                </a:cxn>
                <a:cxn ang="0">
                  <a:pos x="353675" y="441679"/>
                </a:cxn>
                <a:cxn ang="0">
                  <a:pos x="543776" y="247340"/>
                </a:cxn>
                <a:cxn ang="0">
                  <a:pos x="490725" y="92753"/>
                </a:cxn>
                <a:cxn ang="0">
                  <a:pos x="486304" y="88336"/>
                </a:cxn>
                <a:cxn ang="0">
                  <a:pos x="503988" y="66252"/>
                </a:cxn>
                <a:cxn ang="0">
                  <a:pos x="521671" y="44168"/>
                </a:cxn>
                <a:cxn ang="0">
                  <a:pos x="512829" y="44168"/>
                </a:cxn>
                <a:cxn ang="0">
                  <a:pos x="375780" y="35334"/>
                </a:cxn>
                <a:cxn ang="0">
                  <a:pos x="411148" y="176672"/>
                </a:cxn>
                <a:cxn ang="0">
                  <a:pos x="459778" y="119253"/>
                </a:cxn>
                <a:cxn ang="0">
                  <a:pos x="468620" y="132504"/>
                </a:cxn>
                <a:cxn ang="0">
                  <a:pos x="503988" y="247340"/>
                </a:cxn>
                <a:cxn ang="0">
                  <a:pos x="455357" y="375427"/>
                </a:cxn>
                <a:cxn ang="0">
                  <a:pos x="490725" y="371011"/>
                </a:cxn>
                <a:cxn ang="0">
                  <a:pos x="468620" y="419595"/>
                </a:cxn>
                <a:cxn ang="0">
                  <a:pos x="543776" y="247340"/>
                </a:cxn>
                <a:cxn ang="0">
                  <a:pos x="172417" y="194339"/>
                </a:cxn>
                <a:cxn ang="0">
                  <a:pos x="101682" y="194339"/>
                </a:cxn>
                <a:cxn ang="0">
                  <a:pos x="300624" y="39751"/>
                </a:cxn>
                <a:cxn ang="0">
                  <a:pos x="366938" y="53002"/>
                </a:cxn>
                <a:cxn ang="0">
                  <a:pos x="353675" y="17667"/>
                </a:cxn>
                <a:cxn ang="0">
                  <a:pos x="402306" y="22084"/>
                </a:cxn>
                <a:cxn ang="0">
                  <a:pos x="300624" y="0"/>
                </a:cxn>
                <a:cxn ang="0">
                  <a:pos x="57472" y="194339"/>
                </a:cxn>
                <a:cxn ang="0">
                  <a:pos x="0" y="194339"/>
                </a:cxn>
                <a:cxn ang="0">
                  <a:pos x="83998" y="313592"/>
                </a:cxn>
                <a:cxn ang="0">
                  <a:pos x="172417" y="194339"/>
                </a:cxn>
              </a:cxnLst>
              <a:rect l="0" t="0" r="0" b="0"/>
              <a:pathLst>
                <a:path w="123" h="121">
                  <a:moveTo>
                    <a:pt x="80" y="100"/>
                  </a:moveTo>
                  <a:cubicBezTo>
                    <a:pt x="76" y="101"/>
                    <a:pt x="72" y="102"/>
                    <a:pt x="68" y="102"/>
                  </a:cubicBezTo>
                  <a:cubicBezTo>
                    <a:pt x="55" y="102"/>
                    <a:pt x="44" y="97"/>
                    <a:pt x="36" y="89"/>
                  </a:cubicBezTo>
                  <a:cubicBezTo>
                    <a:pt x="30" y="84"/>
                    <a:pt x="26" y="77"/>
                    <a:pt x="24" y="7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5" y="77"/>
                    <a:pt x="20" y="85"/>
                    <a:pt x="26" y="93"/>
                  </a:cubicBezTo>
                  <a:cubicBezTo>
                    <a:pt x="36" y="104"/>
                    <a:pt x="51" y="111"/>
                    <a:pt x="68" y="111"/>
                  </a:cubicBezTo>
                  <a:cubicBezTo>
                    <a:pt x="74" y="111"/>
                    <a:pt x="80" y="110"/>
                    <a:pt x="86" y="108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0" y="100"/>
                  </a:lnTo>
                  <a:close/>
                  <a:moveTo>
                    <a:pt x="123" y="56"/>
                  </a:moveTo>
                  <a:cubicBezTo>
                    <a:pt x="123" y="42"/>
                    <a:pt x="118" y="30"/>
                    <a:pt x="111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8"/>
                    <a:pt x="105" y="29"/>
                    <a:pt x="106" y="30"/>
                  </a:cubicBezTo>
                  <a:cubicBezTo>
                    <a:pt x="111" y="37"/>
                    <a:pt x="114" y="46"/>
                    <a:pt x="114" y="56"/>
                  </a:cubicBezTo>
                  <a:cubicBezTo>
                    <a:pt x="114" y="67"/>
                    <a:pt x="110" y="77"/>
                    <a:pt x="103" y="85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17" y="85"/>
                    <a:pt x="123" y="71"/>
                    <a:pt x="123" y="56"/>
                  </a:cubicBezTo>
                  <a:close/>
                  <a:moveTo>
                    <a:pt x="39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8" y="24"/>
                    <a:pt x="46" y="9"/>
                    <a:pt x="68" y="9"/>
                  </a:cubicBezTo>
                  <a:cubicBezTo>
                    <a:pt x="73" y="9"/>
                    <a:pt x="78" y="10"/>
                    <a:pt x="83" y="12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84" y="2"/>
                    <a:pt x="76" y="0"/>
                    <a:pt x="68" y="0"/>
                  </a:cubicBezTo>
                  <a:cubicBezTo>
                    <a:pt x="41" y="0"/>
                    <a:pt x="19" y="19"/>
                    <a:pt x="1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9" y="71"/>
                    <a:pt x="19" y="71"/>
                    <a:pt x="19" y="71"/>
                  </a:cubicBezTo>
                  <a:lnTo>
                    <a:pt x="39" y="44"/>
                  </a:lnTo>
                  <a:close/>
                </a:path>
              </a:pathLst>
            </a:custGeom>
            <a:solidFill>
              <a:srgbClr val="972A1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30163" name="组合 332"/>
          <p:cNvGrpSpPr/>
          <p:nvPr/>
        </p:nvGrpSpPr>
        <p:grpSpPr>
          <a:xfrm>
            <a:off x="7071122" y="1727597"/>
            <a:ext cx="1365647" cy="1418034"/>
            <a:chOff x="0" y="0"/>
            <a:chExt cx="1821426" cy="1890719"/>
          </a:xfrm>
        </p:grpSpPr>
        <p:grpSp>
          <p:nvGrpSpPr>
            <p:cNvPr id="42156" name="组合 234"/>
            <p:cNvGrpSpPr/>
            <p:nvPr/>
          </p:nvGrpSpPr>
          <p:grpSpPr>
            <a:xfrm rot="5400000">
              <a:off x="-34646" y="34646"/>
              <a:ext cx="1890719" cy="1821426"/>
              <a:chOff x="0" y="0"/>
              <a:chExt cx="1890719" cy="1821426"/>
            </a:xfrm>
          </p:grpSpPr>
          <p:grpSp>
            <p:nvGrpSpPr>
              <p:cNvPr id="42158" name="组合 235"/>
              <p:cNvGrpSpPr/>
              <p:nvPr/>
            </p:nvGrpSpPr>
            <p:grpSpPr>
              <a:xfrm>
                <a:off x="0" y="0"/>
                <a:ext cx="1890719" cy="1821426"/>
                <a:chOff x="0" y="0"/>
                <a:chExt cx="2046364" cy="1971366"/>
              </a:xfrm>
            </p:grpSpPr>
            <p:pic>
              <p:nvPicPr>
                <p:cNvPr id="42160" name="图片 237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61" name="椭圆 238"/>
                <p:cNvSpPr/>
                <p:nvPr/>
              </p:nvSpPr>
              <p:spPr>
                <a:xfrm rot="10800000">
                  <a:off x="804113" y="577488"/>
                  <a:ext cx="810986" cy="8112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162" name="椭圆 239"/>
                <p:cNvGrpSpPr/>
                <p:nvPr/>
              </p:nvGrpSpPr>
              <p:grpSpPr>
                <a:xfrm rot="-5400000">
                  <a:off x="931025" y="807406"/>
                  <a:ext cx="1062579" cy="1062254"/>
                  <a:chOff x="0" y="0"/>
                  <a:chExt cx="981456" cy="981456"/>
                </a:xfrm>
              </p:grpSpPr>
              <p:pic>
                <p:nvPicPr>
                  <p:cNvPr id="42327" name="椭圆 239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981456" cy="981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28" name="Text Box 474"/>
                  <p:cNvSpPr txBox="1"/>
                  <p:nvPr/>
                </p:nvSpPr>
                <p:spPr>
                  <a:xfrm rot="-5400000">
                    <a:off x="145024" y="144738"/>
                    <a:ext cx="691377" cy="691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3" name="椭圆 240"/>
                <p:cNvGrpSpPr/>
                <p:nvPr/>
              </p:nvGrpSpPr>
              <p:grpSpPr>
                <a:xfrm rot="-5400000">
                  <a:off x="944355" y="708278"/>
                  <a:ext cx="197996" cy="197936"/>
                  <a:chOff x="0" y="0"/>
                  <a:chExt cx="182880" cy="182880"/>
                </a:xfrm>
              </p:grpSpPr>
              <p:pic>
                <p:nvPicPr>
                  <p:cNvPr id="42325" name="椭圆 240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26" name="Text Box 477"/>
                  <p:cNvSpPr txBox="1"/>
                  <p:nvPr/>
                </p:nvSpPr>
                <p:spPr>
                  <a:xfrm rot="-5400000">
                    <a:off x="24913" y="27300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4" name="椭圆 241"/>
                <p:cNvGrpSpPr/>
                <p:nvPr/>
              </p:nvGrpSpPr>
              <p:grpSpPr>
                <a:xfrm rot="-5400000">
                  <a:off x="528583" y="1071379"/>
                  <a:ext cx="904182" cy="903906"/>
                  <a:chOff x="0" y="0"/>
                  <a:chExt cx="835152" cy="835152"/>
                </a:xfrm>
              </p:grpSpPr>
              <p:pic>
                <p:nvPicPr>
                  <p:cNvPr id="42323" name="椭圆 241"/>
                  <p:cNvPicPr/>
                  <p:nvPr/>
                </p:nvPicPr>
                <p:blipFill>
                  <a:blip r:embed="rId131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24" name="Text Box 480"/>
                  <p:cNvSpPr txBox="1"/>
                  <p:nvPr/>
                </p:nvSpPr>
                <p:spPr>
                  <a:xfrm rot="1965795">
                    <a:off x="125297" y="123895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5" name="椭圆 242"/>
                <p:cNvGrpSpPr/>
                <p:nvPr/>
              </p:nvGrpSpPr>
              <p:grpSpPr>
                <a:xfrm rot="-5400000">
                  <a:off x="56950" y="916163"/>
                  <a:ext cx="145197" cy="138555"/>
                  <a:chOff x="0" y="0"/>
                  <a:chExt cx="134112" cy="128016"/>
                </a:xfrm>
              </p:grpSpPr>
              <p:pic>
                <p:nvPicPr>
                  <p:cNvPr id="42321" name="椭圆 242"/>
                  <p:cNvPicPr/>
                  <p:nvPr/>
                </p:nvPicPr>
                <p:blipFill>
                  <a:blip r:embed="rId132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22" name="Text Box 483"/>
                  <p:cNvSpPr txBox="1"/>
                  <p:nvPr/>
                </p:nvSpPr>
                <p:spPr>
                  <a:xfrm rot="-5400000">
                    <a:off x="20619" y="17574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6" name="椭圆 243"/>
                <p:cNvGrpSpPr/>
                <p:nvPr/>
              </p:nvGrpSpPr>
              <p:grpSpPr>
                <a:xfrm rot="-5400000">
                  <a:off x="495697" y="813875"/>
                  <a:ext cx="204596" cy="204533"/>
                  <a:chOff x="0" y="0"/>
                  <a:chExt cx="188976" cy="188976"/>
                </a:xfrm>
              </p:grpSpPr>
              <p:pic>
                <p:nvPicPr>
                  <p:cNvPr id="42319" name="椭圆 243"/>
                  <p:cNvPicPr/>
                  <p:nvPr/>
                </p:nvPicPr>
                <p:blipFill>
                  <a:blip r:embed="rId133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20" name="Text Box 486"/>
                  <p:cNvSpPr txBox="1"/>
                  <p:nvPr/>
                </p:nvSpPr>
                <p:spPr>
                  <a:xfrm rot="6291223">
                    <a:off x="29166" y="28573"/>
                    <a:ext cx="129305" cy="1292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7" name="椭圆 244"/>
                <p:cNvGrpSpPr/>
                <p:nvPr/>
              </p:nvGrpSpPr>
              <p:grpSpPr>
                <a:xfrm rot="-5400000">
                  <a:off x="753024" y="1361655"/>
                  <a:ext cx="145197" cy="145153"/>
                  <a:chOff x="0" y="0"/>
                  <a:chExt cx="134112" cy="134112"/>
                </a:xfrm>
              </p:grpSpPr>
              <p:pic>
                <p:nvPicPr>
                  <p:cNvPr id="42317" name="椭圆 244"/>
                  <p:cNvPicPr/>
                  <p:nvPr/>
                </p:nvPicPr>
                <p:blipFill>
                  <a:blip r:embed="rId134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18" name="Text Box 489"/>
                  <p:cNvSpPr txBox="1"/>
                  <p:nvPr/>
                </p:nvSpPr>
                <p:spPr>
                  <a:xfrm rot="6291223">
                    <a:off x="20343" y="20518"/>
                    <a:ext cx="91728" cy="917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8" name="椭圆 245"/>
                <p:cNvGrpSpPr/>
                <p:nvPr/>
              </p:nvGrpSpPr>
              <p:grpSpPr>
                <a:xfrm rot="-5400000">
                  <a:off x="436297" y="543301"/>
                  <a:ext cx="343193" cy="343088"/>
                  <a:chOff x="0" y="0"/>
                  <a:chExt cx="316992" cy="316992"/>
                </a:xfrm>
              </p:grpSpPr>
              <p:pic>
                <p:nvPicPr>
                  <p:cNvPr id="42315" name="椭圆 245"/>
                  <p:cNvPicPr/>
                  <p:nvPr/>
                </p:nvPicPr>
                <p:blipFill>
                  <a:blip r:embed="rId135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16" name="Text Box 492"/>
                  <p:cNvSpPr txBox="1"/>
                  <p:nvPr/>
                </p:nvSpPr>
                <p:spPr>
                  <a:xfrm rot="1965795">
                    <a:off x="49303" y="46950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69" name="椭圆 246"/>
                <p:cNvGrpSpPr/>
                <p:nvPr/>
              </p:nvGrpSpPr>
              <p:grpSpPr>
                <a:xfrm rot="-5400000">
                  <a:off x="551733" y="1200013"/>
                  <a:ext cx="508190" cy="501437"/>
                  <a:chOff x="0" y="0"/>
                  <a:chExt cx="469392" cy="463296"/>
                </a:xfrm>
              </p:grpSpPr>
              <p:pic>
                <p:nvPicPr>
                  <p:cNvPr id="42313" name="椭圆 246"/>
                  <p:cNvPicPr/>
                  <p:nvPr/>
                </p:nvPicPr>
                <p:blipFill>
                  <a:blip r:embed="rId136" cstate="print"/>
                  <a:stretch>
                    <a:fillRect/>
                  </a:stretch>
                </p:blipFill>
                <p:spPr>
                  <a:xfrm>
                    <a:off x="0" y="0"/>
                    <a:ext cx="469392" cy="4632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14" name="Text Box 495"/>
                  <p:cNvSpPr txBox="1"/>
                  <p:nvPr/>
                </p:nvSpPr>
                <p:spPr>
                  <a:xfrm rot="-5400000">
                    <a:off x="71453" y="65942"/>
                    <a:ext cx="331209" cy="3311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0" name="椭圆 247"/>
                <p:cNvGrpSpPr/>
                <p:nvPr/>
              </p:nvGrpSpPr>
              <p:grpSpPr>
                <a:xfrm rot="-5400000">
                  <a:off x="888257" y="1259379"/>
                  <a:ext cx="283794" cy="290305"/>
                  <a:chOff x="0" y="0"/>
                  <a:chExt cx="262128" cy="268224"/>
                </a:xfrm>
              </p:grpSpPr>
              <p:pic>
                <p:nvPicPr>
                  <p:cNvPr id="42311" name="椭圆 247"/>
                  <p:cNvPicPr/>
                  <p:nvPr/>
                </p:nvPicPr>
                <p:blipFill>
                  <a:blip r:embed="rId137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12" name="Text Box 498"/>
                  <p:cNvSpPr txBox="1"/>
                  <p:nvPr/>
                </p:nvSpPr>
                <p:spPr>
                  <a:xfrm rot="-6377560">
                    <a:off x="39692" y="43943"/>
                    <a:ext cx="182831" cy="1827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1" name="椭圆 248"/>
                <p:cNvGrpSpPr/>
                <p:nvPr/>
              </p:nvGrpSpPr>
              <p:grpSpPr>
                <a:xfrm rot="-5400000">
                  <a:off x="795807" y="969066"/>
                  <a:ext cx="811784" cy="818133"/>
                  <a:chOff x="0" y="0"/>
                  <a:chExt cx="749808" cy="755904"/>
                </a:xfrm>
              </p:grpSpPr>
              <p:pic>
                <p:nvPicPr>
                  <p:cNvPr id="42309" name="椭圆 248"/>
                  <p:cNvPicPr/>
                  <p:nvPr/>
                </p:nvPicPr>
                <p:blipFill>
                  <a:blip r:embed="rId138" cstate="print"/>
                  <a:stretch>
                    <a:fillRect/>
                  </a:stretch>
                </p:blipFill>
                <p:spPr>
                  <a:xfrm>
                    <a:off x="0" y="0"/>
                    <a:ext cx="749808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10" name="Text Box 501"/>
                  <p:cNvSpPr txBox="1"/>
                  <p:nvPr/>
                </p:nvSpPr>
                <p:spPr>
                  <a:xfrm rot="-5400000">
                    <a:off x="108526" y="111884"/>
                    <a:ext cx="533240" cy="5330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2" name="椭圆 249"/>
                <p:cNvGrpSpPr/>
                <p:nvPr/>
              </p:nvGrpSpPr>
              <p:grpSpPr>
                <a:xfrm rot="-5400000">
                  <a:off x="650687" y="969036"/>
                  <a:ext cx="613788" cy="607002"/>
                  <a:chOff x="0" y="0"/>
                  <a:chExt cx="566928" cy="560832"/>
                </a:xfrm>
              </p:grpSpPr>
              <p:pic>
                <p:nvPicPr>
                  <p:cNvPr id="42307" name="椭圆 249"/>
                  <p:cNvPicPr/>
                  <p:nvPr/>
                </p:nvPicPr>
                <p:blipFill>
                  <a:blip r:embed="rId139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08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08" name="Text Box 504"/>
                  <p:cNvSpPr txBox="1"/>
                  <p:nvPr/>
                </p:nvSpPr>
                <p:spPr>
                  <a:xfrm rot="-5400000">
                    <a:off x="85184" y="79614"/>
                    <a:ext cx="398475" cy="398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3" name="椭圆 250"/>
                <p:cNvGrpSpPr/>
                <p:nvPr/>
              </p:nvGrpSpPr>
              <p:grpSpPr>
                <a:xfrm rot="-5400000">
                  <a:off x="400008" y="704999"/>
                  <a:ext cx="343193" cy="349686"/>
                  <a:chOff x="0" y="0"/>
                  <a:chExt cx="316992" cy="323088"/>
                </a:xfrm>
              </p:grpSpPr>
              <p:pic>
                <p:nvPicPr>
                  <p:cNvPr id="42305" name="椭圆 250"/>
                  <p:cNvPicPr/>
                  <p:nvPr/>
                </p:nvPicPr>
                <p:blipFill>
                  <a:blip r:embed="rId140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06" name="Text Box 507"/>
                  <p:cNvSpPr txBox="1"/>
                  <p:nvPr/>
                </p:nvSpPr>
                <p:spPr>
                  <a:xfrm rot="-5400000">
                    <a:off x="44688" y="48121"/>
                    <a:ext cx="226610" cy="2265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4" name="椭圆 251"/>
                <p:cNvGrpSpPr/>
                <p:nvPr/>
              </p:nvGrpSpPr>
              <p:grpSpPr>
                <a:xfrm rot="-5400000">
                  <a:off x="825517" y="695150"/>
                  <a:ext cx="679786" cy="679579"/>
                  <a:chOff x="0" y="0"/>
                  <a:chExt cx="627888" cy="627888"/>
                </a:xfrm>
              </p:grpSpPr>
              <p:pic>
                <p:nvPicPr>
                  <p:cNvPr id="42303" name="椭圆 251"/>
                  <p:cNvPicPr/>
                  <p:nvPr/>
                </p:nvPicPr>
                <p:blipFill>
                  <a:blip r:embed="rId141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27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04" name="Text Box 510"/>
                  <p:cNvSpPr txBox="1"/>
                  <p:nvPr/>
                </p:nvSpPr>
                <p:spPr>
                  <a:xfrm rot="-5400000">
                    <a:off x="89519" y="91194"/>
                    <a:ext cx="446247" cy="4461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5" name="椭圆 252"/>
                <p:cNvGrpSpPr/>
                <p:nvPr/>
              </p:nvGrpSpPr>
              <p:grpSpPr>
                <a:xfrm rot="-5400000">
                  <a:off x="779384" y="186909"/>
                  <a:ext cx="349793" cy="349686"/>
                  <a:chOff x="0" y="0"/>
                  <a:chExt cx="323088" cy="323088"/>
                </a:xfrm>
              </p:grpSpPr>
              <p:pic>
                <p:nvPicPr>
                  <p:cNvPr id="42301" name="椭圆 252"/>
                  <p:cNvPicPr/>
                  <p:nvPr/>
                </p:nvPicPr>
                <p:blipFill>
                  <a:blip r:embed="rId142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02" name="Text Box 513"/>
                  <p:cNvSpPr txBox="1"/>
                  <p:nvPr/>
                </p:nvSpPr>
                <p:spPr>
                  <a:xfrm rot="-712846">
                    <a:off x="48276" y="49345"/>
                    <a:ext cx="226542" cy="2266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6" name="椭圆 253"/>
                <p:cNvGrpSpPr/>
                <p:nvPr/>
              </p:nvGrpSpPr>
              <p:grpSpPr>
                <a:xfrm rot="-5400000">
                  <a:off x="442811" y="602789"/>
                  <a:ext cx="904182" cy="903906"/>
                  <a:chOff x="0" y="0"/>
                  <a:chExt cx="835152" cy="835152"/>
                </a:xfrm>
              </p:grpSpPr>
              <p:pic>
                <p:nvPicPr>
                  <p:cNvPr id="42299" name="椭圆 253"/>
                  <p:cNvPicPr/>
                  <p:nvPr/>
                </p:nvPicPr>
                <p:blipFill>
                  <a:blip r:embed="rId143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300" name="Text Box 516"/>
                  <p:cNvSpPr txBox="1"/>
                  <p:nvPr/>
                </p:nvSpPr>
                <p:spPr>
                  <a:xfrm rot="1965795">
                    <a:off x="124979" y="125963"/>
                    <a:ext cx="586896" cy="5870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7" name="椭圆 254"/>
                <p:cNvGrpSpPr/>
                <p:nvPr/>
              </p:nvGrpSpPr>
              <p:grpSpPr>
                <a:xfrm rot="-5400000">
                  <a:off x="-2542" y="817283"/>
                  <a:ext cx="904182" cy="910503"/>
                  <a:chOff x="0" y="0"/>
                  <a:chExt cx="835152" cy="841248"/>
                </a:xfrm>
              </p:grpSpPr>
              <p:pic>
                <p:nvPicPr>
                  <p:cNvPr id="42297" name="椭圆 254"/>
                  <p:cNvPicPr/>
                  <p:nvPr/>
                </p:nvPicPr>
                <p:blipFill>
                  <a:blip r:embed="rId144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98" name="Text Box 519"/>
                  <p:cNvSpPr txBox="1"/>
                  <p:nvPr/>
                </p:nvSpPr>
                <p:spPr>
                  <a:xfrm rot="7591815">
                    <a:off x="123858" y="126945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8" name="椭圆 255"/>
                <p:cNvGrpSpPr/>
                <p:nvPr/>
              </p:nvGrpSpPr>
              <p:grpSpPr>
                <a:xfrm rot="-5400000">
                  <a:off x="498977" y="236407"/>
                  <a:ext cx="336593" cy="343088"/>
                  <a:chOff x="0" y="0"/>
                  <a:chExt cx="310896" cy="316992"/>
                </a:xfrm>
              </p:grpSpPr>
              <p:pic>
                <p:nvPicPr>
                  <p:cNvPr id="42295" name="椭圆 255"/>
                  <p:cNvPicPr/>
                  <p:nvPr/>
                </p:nvPicPr>
                <p:blipFill>
                  <a:blip r:embed="rId145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96" name="Text Box 522"/>
                  <p:cNvSpPr txBox="1"/>
                  <p:nvPr/>
                </p:nvSpPr>
                <p:spPr>
                  <a:xfrm rot="1965795">
                    <a:off x="45610" y="48925"/>
                    <a:ext cx="218801" cy="2188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79" name="椭圆 256"/>
                <p:cNvGrpSpPr/>
                <p:nvPr/>
              </p:nvGrpSpPr>
              <p:grpSpPr>
                <a:xfrm rot="-5400000">
                  <a:off x="531952" y="163823"/>
                  <a:ext cx="428991" cy="435458"/>
                  <a:chOff x="0" y="0"/>
                  <a:chExt cx="396240" cy="402336"/>
                </a:xfrm>
              </p:grpSpPr>
              <p:pic>
                <p:nvPicPr>
                  <p:cNvPr id="42293" name="椭圆 256"/>
                  <p:cNvPicPr/>
                  <p:nvPr/>
                </p:nvPicPr>
                <p:blipFill>
                  <a:blip r:embed="rId146" cstate="print"/>
                  <a:stretch>
                    <a:fillRect/>
                  </a:stretch>
                </p:blipFill>
                <p:spPr>
                  <a:xfrm>
                    <a:off x="0" y="0"/>
                    <a:ext cx="396240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94" name="Text Box 525"/>
                  <p:cNvSpPr txBox="1"/>
                  <p:nvPr/>
                </p:nvSpPr>
                <p:spPr>
                  <a:xfrm rot="1965795">
                    <a:off x="58971" y="62451"/>
                    <a:ext cx="278589" cy="2786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80" name="椭圆 257"/>
                <p:cNvGrpSpPr/>
                <p:nvPr/>
              </p:nvGrpSpPr>
              <p:grpSpPr>
                <a:xfrm rot="-5400000">
                  <a:off x="159137" y="1058141"/>
                  <a:ext cx="666587" cy="666383"/>
                  <a:chOff x="0" y="0"/>
                  <a:chExt cx="615696" cy="615696"/>
                </a:xfrm>
              </p:grpSpPr>
              <p:pic>
                <p:nvPicPr>
                  <p:cNvPr id="42291" name="椭圆 257"/>
                  <p:cNvPicPr/>
                  <p:nvPr/>
                </p:nvPicPr>
                <p:blipFill>
                  <a:blip r:embed="rId147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92" name="Text Box 528"/>
                  <p:cNvSpPr txBox="1"/>
                  <p:nvPr/>
                </p:nvSpPr>
                <p:spPr>
                  <a:xfrm rot="10535286">
                    <a:off x="94226" y="92515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81" name="椭圆 258"/>
                <p:cNvGrpSpPr/>
                <p:nvPr/>
              </p:nvGrpSpPr>
              <p:grpSpPr>
                <a:xfrm rot="-5400000">
                  <a:off x="1072964" y="1411208"/>
                  <a:ext cx="501590" cy="494839"/>
                  <a:chOff x="0" y="0"/>
                  <a:chExt cx="463296" cy="457200"/>
                </a:xfrm>
              </p:grpSpPr>
              <p:pic>
                <p:nvPicPr>
                  <p:cNvPr id="42289" name="椭圆 258"/>
                  <p:cNvPicPr/>
                  <p:nvPr/>
                </p:nvPicPr>
                <p:blipFill>
                  <a:blip r:embed="rId148" cstate="print"/>
                  <a:stretch>
                    <a:fillRect/>
                  </a:stretch>
                </p:blipFill>
                <p:spPr>
                  <a:xfrm>
                    <a:off x="0" y="0"/>
                    <a:ext cx="463296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90" name="Text Box 531"/>
                  <p:cNvSpPr txBox="1"/>
                  <p:nvPr/>
                </p:nvSpPr>
                <p:spPr>
                  <a:xfrm rot="10535286">
                    <a:off x="70069" y="67129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82" name="椭圆 259"/>
                <p:cNvGrpSpPr/>
                <p:nvPr/>
              </p:nvGrpSpPr>
              <p:grpSpPr>
                <a:xfrm rot="-5400000">
                  <a:off x="561648" y="708306"/>
                  <a:ext cx="389392" cy="389273"/>
                  <a:chOff x="0" y="0"/>
                  <a:chExt cx="359664" cy="359664"/>
                </a:xfrm>
              </p:grpSpPr>
              <p:pic>
                <p:nvPicPr>
                  <p:cNvPr id="42287" name="椭圆 259"/>
                  <p:cNvPicPr/>
                  <p:nvPr/>
                </p:nvPicPr>
                <p:blipFill>
                  <a:blip r:embed="rId149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88" name="Text Box 534"/>
                  <p:cNvSpPr txBox="1"/>
                  <p:nvPr/>
                </p:nvSpPr>
                <p:spPr>
                  <a:xfrm rot="-5728810">
                    <a:off x="53168" y="56727"/>
                    <a:ext cx="249159" cy="249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83" name="椭圆 260"/>
                <p:cNvGrpSpPr/>
                <p:nvPr/>
              </p:nvGrpSpPr>
              <p:grpSpPr>
                <a:xfrm rot="-5400000">
                  <a:off x="396676" y="107744"/>
                  <a:ext cx="560989" cy="560817"/>
                  <a:chOff x="0" y="0"/>
                  <a:chExt cx="518160" cy="518160"/>
                </a:xfrm>
              </p:grpSpPr>
              <p:pic>
                <p:nvPicPr>
                  <p:cNvPr id="42285" name="椭圆 260"/>
                  <p:cNvPicPr/>
                  <p:nvPr/>
                </p:nvPicPr>
                <p:blipFill>
                  <a:blip r:embed="rId150" cstate="print"/>
                  <a:stretch>
                    <a:fillRect/>
                  </a:stretch>
                </p:blipFill>
                <p:spPr>
                  <a:xfrm>
                    <a:off x="0" y="0"/>
                    <a:ext cx="518160" cy="5181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86" name="Text Box 537"/>
                  <p:cNvSpPr txBox="1"/>
                  <p:nvPr/>
                </p:nvSpPr>
                <p:spPr>
                  <a:xfrm rot="10535286">
                    <a:off x="78970" y="78829"/>
                    <a:ext cx="359924" cy="3600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184" name="椭圆 261"/>
                <p:cNvGrpSpPr/>
                <p:nvPr/>
              </p:nvGrpSpPr>
              <p:grpSpPr>
                <a:xfrm rot="-5400000">
                  <a:off x="423010" y="536793"/>
                  <a:ext cx="937181" cy="936895"/>
                  <a:chOff x="0" y="0"/>
                  <a:chExt cx="865632" cy="865632"/>
                </a:xfrm>
              </p:grpSpPr>
              <p:pic>
                <p:nvPicPr>
                  <p:cNvPr id="42283" name="椭圆 261"/>
                  <p:cNvPicPr/>
                  <p:nvPr/>
                </p:nvPicPr>
                <p:blipFill>
                  <a:blip r:embed="rId151" cstate="print"/>
                  <a:stretch>
                    <a:fillRect/>
                  </a:stretch>
                </p:blipFill>
                <p:spPr>
                  <a:xfrm>
                    <a:off x="0" y="0"/>
                    <a:ext cx="865632" cy="865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84" name="Text Box 540"/>
                  <p:cNvSpPr txBox="1"/>
                  <p:nvPr/>
                </p:nvSpPr>
                <p:spPr>
                  <a:xfrm rot="7366024">
                    <a:off x="130150" y="131017"/>
                    <a:ext cx="605799" cy="6056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185" name="图片 262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186" name="图片 263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239" name="椭圆 264"/>
                <p:cNvSpPr>
                  <a:spLocks noChangeArrowheads="1"/>
                </p:cNvSpPr>
                <p:nvPr/>
              </p:nvSpPr>
              <p:spPr bwMode="auto">
                <a:xfrm rot="10800000">
                  <a:off x="886586" y="1517625"/>
                  <a:ext cx="336765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40" name="椭圆 265"/>
                <p:cNvSpPr>
                  <a:spLocks noChangeArrowheads="1"/>
                </p:cNvSpPr>
                <p:nvPr/>
              </p:nvSpPr>
              <p:spPr bwMode="auto">
                <a:xfrm rot="10800000">
                  <a:off x="908922" y="778578"/>
                  <a:ext cx="338484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41" name="椭圆 266"/>
                <p:cNvSpPr>
                  <a:spLocks noChangeArrowheads="1"/>
                </p:cNvSpPr>
                <p:nvPr/>
              </p:nvSpPr>
              <p:spPr bwMode="auto">
                <a:xfrm rot="10800000">
                  <a:off x="1006859" y="835296"/>
                  <a:ext cx="482811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42" name="椭圆 267"/>
                <p:cNvSpPr>
                  <a:spLocks noChangeArrowheads="1"/>
                </p:cNvSpPr>
                <p:nvPr/>
              </p:nvSpPr>
              <p:spPr bwMode="auto">
                <a:xfrm rot="10800000">
                  <a:off x="347074" y="1110290"/>
                  <a:ext cx="482811" cy="482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199" name="椭圆 268"/>
                <p:cNvSpPr/>
                <p:nvPr/>
              </p:nvSpPr>
              <p:spPr>
                <a:xfrm rot="10800000">
                  <a:off x="687277" y="713267"/>
                  <a:ext cx="338483" cy="338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244" name="椭圆 269"/>
                <p:cNvSpPr>
                  <a:spLocks noChangeArrowheads="1"/>
                </p:cNvSpPr>
                <p:nvPr/>
              </p:nvSpPr>
              <p:spPr bwMode="auto">
                <a:xfrm rot="10800000">
                  <a:off x="551539" y="800921"/>
                  <a:ext cx="577312" cy="5774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45" name="椭圆 270"/>
                <p:cNvSpPr>
                  <a:spLocks noChangeArrowheads="1"/>
                </p:cNvSpPr>
                <p:nvPr/>
              </p:nvSpPr>
              <p:spPr bwMode="auto">
                <a:xfrm rot="10800000">
                  <a:off x="857376" y="347181"/>
                  <a:ext cx="731949" cy="7321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206" name="椭圆 271"/>
                <p:cNvGrpSpPr/>
                <p:nvPr/>
              </p:nvGrpSpPr>
              <p:grpSpPr>
                <a:xfrm rot="-5400000">
                  <a:off x="719873" y="431234"/>
                  <a:ext cx="1194576" cy="1194211"/>
                  <a:chOff x="0" y="0"/>
                  <a:chExt cx="1103376" cy="1103376"/>
                </a:xfrm>
              </p:grpSpPr>
              <p:pic>
                <p:nvPicPr>
                  <p:cNvPr id="42281" name="椭圆 271"/>
                  <p:cNvPicPr/>
                  <p:nvPr/>
                </p:nvPicPr>
                <p:blipFill>
                  <a:blip r:embed="rId152" cstate="print"/>
                  <a:stretch>
                    <a:fillRect/>
                  </a:stretch>
                </p:blipFill>
                <p:spPr>
                  <a:xfrm>
                    <a:off x="0" y="0"/>
                    <a:ext cx="1103376" cy="1103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82" name="Text Box 552"/>
                  <p:cNvSpPr txBox="1"/>
                  <p:nvPr/>
                </p:nvSpPr>
                <p:spPr>
                  <a:xfrm rot="-9541609">
                    <a:off x="165322" y="162074"/>
                    <a:ext cx="775596" cy="7758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0249" name="椭圆 272"/>
                <p:cNvSpPr>
                  <a:spLocks noChangeArrowheads="1"/>
                </p:cNvSpPr>
                <p:nvPr/>
              </p:nvSpPr>
              <p:spPr bwMode="auto">
                <a:xfrm rot="10800000">
                  <a:off x="340202" y="1603561"/>
                  <a:ext cx="202746" cy="2028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210" name="椭圆 273"/>
                <p:cNvSpPr/>
                <p:nvPr/>
              </p:nvSpPr>
              <p:spPr>
                <a:xfrm rot="3028440" flipV="1">
                  <a:off x="978437" y="956537"/>
                  <a:ext cx="476084" cy="474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2211" name="椭圆 274"/>
                <p:cNvGrpSpPr/>
                <p:nvPr/>
              </p:nvGrpSpPr>
              <p:grpSpPr>
                <a:xfrm rot="-5400000">
                  <a:off x="1155419" y="523545"/>
                  <a:ext cx="626987" cy="626796"/>
                  <a:chOff x="0" y="0"/>
                  <a:chExt cx="579120" cy="579120"/>
                </a:xfrm>
              </p:grpSpPr>
              <p:pic>
                <p:nvPicPr>
                  <p:cNvPr id="42279" name="椭圆 274"/>
                  <p:cNvPicPr/>
                  <p:nvPr/>
                </p:nvPicPr>
                <p:blipFill>
                  <a:blip r:embed="rId153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80" name="Text Box 557"/>
                  <p:cNvSpPr txBox="1"/>
                  <p:nvPr/>
                </p:nvSpPr>
                <p:spPr>
                  <a:xfrm rot="-2371560">
                    <a:off x="84717" y="87034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2" name="椭圆 275"/>
                <p:cNvGrpSpPr/>
                <p:nvPr/>
              </p:nvGrpSpPr>
              <p:grpSpPr>
                <a:xfrm rot="-5400000">
                  <a:off x="964101" y="556524"/>
                  <a:ext cx="488390" cy="488241"/>
                  <a:chOff x="0" y="0"/>
                  <a:chExt cx="451104" cy="451104"/>
                </a:xfrm>
              </p:grpSpPr>
              <p:pic>
                <p:nvPicPr>
                  <p:cNvPr id="42277" name="椭圆 275"/>
                  <p:cNvPicPr/>
                  <p:nvPr/>
                </p:nvPicPr>
                <p:blipFill>
                  <a:blip r:embed="rId154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78" name="Text Box 560"/>
                  <p:cNvSpPr txBox="1"/>
                  <p:nvPr/>
                </p:nvSpPr>
                <p:spPr>
                  <a:xfrm rot="-2371560">
                    <a:off x="69821" y="70238"/>
                    <a:ext cx="312383" cy="3124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3" name="椭圆 276"/>
                <p:cNvGrpSpPr/>
                <p:nvPr/>
              </p:nvGrpSpPr>
              <p:grpSpPr>
                <a:xfrm rot="-5400000">
                  <a:off x="776082" y="724800"/>
                  <a:ext cx="369593" cy="362882"/>
                  <a:chOff x="0" y="0"/>
                  <a:chExt cx="341376" cy="335280"/>
                </a:xfrm>
              </p:grpSpPr>
              <p:pic>
                <p:nvPicPr>
                  <p:cNvPr id="42275" name="椭圆 276"/>
                  <p:cNvPicPr/>
                  <p:nvPr/>
                </p:nvPicPr>
                <p:blipFill>
                  <a:blip r:embed="rId155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76" name="Text Box 563"/>
                  <p:cNvSpPr txBox="1"/>
                  <p:nvPr/>
                </p:nvSpPr>
                <p:spPr>
                  <a:xfrm rot="-2371560">
                    <a:off x="53716" y="52765"/>
                    <a:ext cx="233436" cy="2335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4" name="椭圆 277"/>
                <p:cNvGrpSpPr/>
                <p:nvPr/>
              </p:nvGrpSpPr>
              <p:grpSpPr>
                <a:xfrm rot="-5400000">
                  <a:off x="472604" y="1193368"/>
                  <a:ext cx="211196" cy="204533"/>
                  <a:chOff x="0" y="0"/>
                  <a:chExt cx="195072" cy="188976"/>
                </a:xfrm>
              </p:grpSpPr>
              <p:pic>
                <p:nvPicPr>
                  <p:cNvPr id="42273" name="椭圆 277"/>
                  <p:cNvPicPr/>
                  <p:nvPr/>
                </p:nvPicPr>
                <p:blipFill>
                  <a:blip r:embed="rId156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74" name="Text Box 566"/>
                  <p:cNvSpPr txBox="1"/>
                  <p:nvPr/>
                </p:nvSpPr>
                <p:spPr>
                  <a:xfrm rot="-2371560">
                    <a:off x="29318" y="28393"/>
                    <a:ext cx="132756" cy="1327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5" name="椭圆 278"/>
                <p:cNvGrpSpPr/>
                <p:nvPr/>
              </p:nvGrpSpPr>
              <p:grpSpPr>
                <a:xfrm rot="-5400000">
                  <a:off x="970712" y="939303"/>
                  <a:ext cx="402592" cy="402469"/>
                  <a:chOff x="0" y="0"/>
                  <a:chExt cx="371856" cy="371856"/>
                </a:xfrm>
              </p:grpSpPr>
              <p:pic>
                <p:nvPicPr>
                  <p:cNvPr id="42271" name="椭圆 278"/>
                  <p:cNvPicPr/>
                  <p:nvPr/>
                </p:nvPicPr>
                <p:blipFill>
                  <a:blip r:embed="rId157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72" name="Text Box 569"/>
                  <p:cNvSpPr txBox="1"/>
                  <p:nvPr/>
                </p:nvSpPr>
                <p:spPr>
                  <a:xfrm rot="-2371560">
                    <a:off x="54172" y="55938"/>
                    <a:ext cx="261423" cy="2615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6" name="椭圆 279"/>
                <p:cNvGrpSpPr/>
                <p:nvPr/>
              </p:nvGrpSpPr>
              <p:grpSpPr>
                <a:xfrm rot="-5400000">
                  <a:off x="861878" y="434384"/>
                  <a:ext cx="204596" cy="211131"/>
                  <a:chOff x="0" y="0"/>
                  <a:chExt cx="188976" cy="195072"/>
                </a:xfrm>
              </p:grpSpPr>
              <p:pic>
                <p:nvPicPr>
                  <p:cNvPr id="42269" name="椭圆 279"/>
                  <p:cNvPicPr/>
                  <p:nvPr/>
                </p:nvPicPr>
                <p:blipFill>
                  <a:blip r:embed="rId158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70" name="Text Box 572"/>
                  <p:cNvSpPr txBox="1"/>
                  <p:nvPr/>
                </p:nvSpPr>
                <p:spPr>
                  <a:xfrm rot="-7058713">
                    <a:off x="28409" y="29904"/>
                    <a:ext cx="132793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7" name="椭圆 280"/>
                <p:cNvGrpSpPr/>
                <p:nvPr/>
              </p:nvGrpSpPr>
              <p:grpSpPr>
                <a:xfrm rot="-5400000">
                  <a:off x="637503" y="856824"/>
                  <a:ext cx="527989" cy="534426"/>
                  <a:chOff x="0" y="0"/>
                  <a:chExt cx="487680" cy="493776"/>
                </a:xfrm>
              </p:grpSpPr>
              <p:pic>
                <p:nvPicPr>
                  <p:cNvPr id="42267" name="椭圆 280"/>
                  <p:cNvPicPr/>
                  <p:nvPr/>
                </p:nvPicPr>
                <p:blipFill>
                  <a:blip r:embed="rId159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68" name="Text Box 575"/>
                  <p:cNvSpPr txBox="1"/>
                  <p:nvPr/>
                </p:nvSpPr>
                <p:spPr>
                  <a:xfrm rot="-9737355">
                    <a:off x="71732" y="77256"/>
                    <a:ext cx="343921" cy="3440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18" name="椭圆 281"/>
                <p:cNvGrpSpPr/>
                <p:nvPr/>
              </p:nvGrpSpPr>
              <p:grpSpPr>
                <a:xfrm rot="-5400000">
                  <a:off x="301032" y="592808"/>
                  <a:ext cx="395992" cy="389273"/>
                  <a:chOff x="0" y="0"/>
                  <a:chExt cx="365760" cy="359664"/>
                </a:xfrm>
              </p:grpSpPr>
              <p:pic>
                <p:nvPicPr>
                  <p:cNvPr id="42265" name="椭圆 281"/>
                  <p:cNvPicPr/>
                  <p:nvPr/>
                </p:nvPicPr>
                <p:blipFill>
                  <a:blip r:embed="rId160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66" name="Text Box 578"/>
                  <p:cNvSpPr txBox="1"/>
                  <p:nvPr/>
                </p:nvSpPr>
                <p:spPr>
                  <a:xfrm rot="3293154">
                    <a:off x="56107" y="54045"/>
                    <a:ext cx="252109" cy="252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219" name="图片 282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2220" name="图片 283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277" name="椭圆 284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211" y="1127508"/>
                  <a:ext cx="199371" cy="199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78" name="椭圆 285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502" y="365270"/>
                  <a:ext cx="281869" cy="283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279" name="椭圆 286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3559" y="684092"/>
                  <a:ext cx="283587" cy="2835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230" name="椭圆 287"/>
                <p:cNvSpPr/>
                <p:nvPr/>
              </p:nvSpPr>
              <p:spPr>
                <a:xfrm rot="3028440" flipV="1">
                  <a:off x="764564" y="1196256"/>
                  <a:ext cx="197652" cy="1975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281" name="椭圆 288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6244" y="1246993"/>
                  <a:ext cx="427960" cy="4295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234" name="椭圆 289"/>
                <p:cNvGrpSpPr/>
                <p:nvPr/>
              </p:nvGrpSpPr>
              <p:grpSpPr>
                <a:xfrm rot="-5400000">
                  <a:off x="987164" y="757854"/>
                  <a:ext cx="706186" cy="699372"/>
                  <a:chOff x="0" y="0"/>
                  <a:chExt cx="652272" cy="646176"/>
                </a:xfrm>
              </p:grpSpPr>
              <p:pic>
                <p:nvPicPr>
                  <p:cNvPr id="42263" name="椭圆 289"/>
                  <p:cNvPicPr/>
                  <p:nvPr/>
                </p:nvPicPr>
                <p:blipFill>
                  <a:blip r:embed="rId161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64" name="Text Box 588"/>
                  <p:cNvSpPr txBox="1"/>
                  <p:nvPr/>
                </p:nvSpPr>
                <p:spPr>
                  <a:xfrm rot="1770049">
                    <a:off x="98819" y="96534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35" name="椭圆 290"/>
                <p:cNvGrpSpPr/>
                <p:nvPr/>
              </p:nvGrpSpPr>
              <p:grpSpPr>
                <a:xfrm rot="-5400000">
                  <a:off x="198731" y="338748"/>
                  <a:ext cx="626987" cy="626796"/>
                  <a:chOff x="0" y="0"/>
                  <a:chExt cx="579120" cy="579120"/>
                </a:xfrm>
              </p:grpSpPr>
              <p:pic>
                <p:nvPicPr>
                  <p:cNvPr id="42261" name="椭圆 290"/>
                  <p:cNvPicPr/>
                  <p:nvPr/>
                </p:nvPicPr>
                <p:blipFill>
                  <a:blip r:embed="rId162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91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62" name="Text Box 591"/>
                  <p:cNvSpPr txBox="1"/>
                  <p:nvPr/>
                </p:nvSpPr>
                <p:spPr>
                  <a:xfrm rot="-2371560">
                    <a:off x="89926" y="84612"/>
                    <a:ext cx="405025" cy="405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42236" name="图片 291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42237" name="椭圆 292"/>
                <p:cNvGrpSpPr/>
                <p:nvPr/>
              </p:nvGrpSpPr>
              <p:grpSpPr>
                <a:xfrm rot="-5400000">
                  <a:off x="1145479" y="454291"/>
                  <a:ext cx="904182" cy="910503"/>
                  <a:chOff x="0" y="0"/>
                  <a:chExt cx="835152" cy="841248"/>
                </a:xfrm>
              </p:grpSpPr>
              <p:pic>
                <p:nvPicPr>
                  <p:cNvPr id="42259" name="椭圆 292"/>
                  <p:cNvPicPr/>
                  <p:nvPr/>
                </p:nvPicPr>
                <p:blipFill>
                  <a:blip r:embed="rId163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60" name="Text Box 595"/>
                  <p:cNvSpPr txBox="1"/>
                  <p:nvPr/>
                </p:nvSpPr>
                <p:spPr>
                  <a:xfrm rot="7591815">
                    <a:off x="122735" y="126702"/>
                    <a:ext cx="587077" cy="586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38" name="椭圆 293"/>
                <p:cNvGrpSpPr/>
                <p:nvPr/>
              </p:nvGrpSpPr>
              <p:grpSpPr>
                <a:xfrm rot="-5400000">
                  <a:off x="1307163" y="695148"/>
                  <a:ext cx="666587" cy="666383"/>
                  <a:chOff x="0" y="0"/>
                  <a:chExt cx="615696" cy="615696"/>
                </a:xfrm>
              </p:grpSpPr>
              <p:pic>
                <p:nvPicPr>
                  <p:cNvPr id="42257" name="椭圆 293"/>
                  <p:cNvPicPr/>
                  <p:nvPr/>
                </p:nvPicPr>
                <p:blipFill>
                  <a:blip r:embed="rId164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58" name="Text Box 598"/>
                  <p:cNvSpPr txBox="1"/>
                  <p:nvPr/>
                </p:nvSpPr>
                <p:spPr>
                  <a:xfrm rot="10535286">
                    <a:off x="93104" y="92272"/>
                    <a:ext cx="430086" cy="430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39" name="椭圆 294"/>
                <p:cNvGrpSpPr/>
                <p:nvPr/>
              </p:nvGrpSpPr>
              <p:grpSpPr>
                <a:xfrm rot="-5400000">
                  <a:off x="1247808" y="1137313"/>
                  <a:ext cx="494990" cy="494839"/>
                  <a:chOff x="0" y="0"/>
                  <a:chExt cx="457200" cy="457200"/>
                </a:xfrm>
              </p:grpSpPr>
              <p:pic>
                <p:nvPicPr>
                  <p:cNvPr id="42255" name="椭圆 294"/>
                  <p:cNvPicPr/>
                  <p:nvPr/>
                </p:nvPicPr>
                <p:blipFill>
                  <a:blip r:embed="rId165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56" name="Text Box 601"/>
                  <p:cNvSpPr txBox="1"/>
                  <p:nvPr/>
                </p:nvSpPr>
                <p:spPr>
                  <a:xfrm rot="10535286">
                    <a:off x="67629" y="68899"/>
                    <a:ext cx="321393" cy="3214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40" name="椭圆 295"/>
                <p:cNvGrpSpPr/>
                <p:nvPr/>
              </p:nvGrpSpPr>
              <p:grpSpPr>
                <a:xfrm rot="-5400000">
                  <a:off x="1046545" y="870053"/>
                  <a:ext cx="699586" cy="705970"/>
                  <a:chOff x="0" y="0"/>
                  <a:chExt cx="646176" cy="652272"/>
                </a:xfrm>
              </p:grpSpPr>
              <p:pic>
                <p:nvPicPr>
                  <p:cNvPr id="42253" name="椭圆 295"/>
                  <p:cNvPicPr/>
                  <p:nvPr/>
                </p:nvPicPr>
                <p:blipFill>
                  <a:blip r:embed="rId16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54" name="Text Box 604"/>
                  <p:cNvSpPr txBox="1"/>
                  <p:nvPr/>
                </p:nvSpPr>
                <p:spPr>
                  <a:xfrm rot="1770049">
                    <a:off x="94897" y="99383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41" name="椭圆 296"/>
                <p:cNvGrpSpPr/>
                <p:nvPr/>
              </p:nvGrpSpPr>
              <p:grpSpPr>
                <a:xfrm rot="-5400000">
                  <a:off x="1234583" y="754555"/>
                  <a:ext cx="706186" cy="705970"/>
                  <a:chOff x="0" y="0"/>
                  <a:chExt cx="652272" cy="652272"/>
                </a:xfrm>
              </p:grpSpPr>
              <p:pic>
                <p:nvPicPr>
                  <p:cNvPr id="42251" name="椭圆 296"/>
                  <p:cNvPicPr/>
                  <p:nvPr/>
                </p:nvPicPr>
                <p:blipFill>
                  <a:blip r:embed="rId167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52" name="Text Box 607"/>
                  <p:cNvSpPr txBox="1"/>
                  <p:nvPr/>
                </p:nvSpPr>
                <p:spPr>
                  <a:xfrm rot="1770049">
                    <a:off x="99327" y="97919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42" name="椭圆 297"/>
                <p:cNvGrpSpPr/>
                <p:nvPr/>
              </p:nvGrpSpPr>
              <p:grpSpPr>
                <a:xfrm rot="-5400000">
                  <a:off x="1293965" y="873352"/>
                  <a:ext cx="699586" cy="699372"/>
                  <a:chOff x="0" y="0"/>
                  <a:chExt cx="646176" cy="646176"/>
                </a:xfrm>
              </p:grpSpPr>
              <p:pic>
                <p:nvPicPr>
                  <p:cNvPr id="42249" name="椭圆 297"/>
                  <p:cNvPicPr/>
                  <p:nvPr/>
                </p:nvPicPr>
                <p:blipFill>
                  <a:blip r:embed="rId168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50" name="Text Box 610"/>
                  <p:cNvSpPr txBox="1"/>
                  <p:nvPr/>
                </p:nvSpPr>
                <p:spPr>
                  <a:xfrm rot="1770049">
                    <a:off x="95405" y="94672"/>
                    <a:ext cx="454502" cy="4546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42243" name="椭圆 298"/>
                <p:cNvGrpSpPr/>
                <p:nvPr/>
              </p:nvGrpSpPr>
              <p:grpSpPr>
                <a:xfrm rot="-5400000">
                  <a:off x="1267645" y="391485"/>
                  <a:ext cx="211196" cy="211131"/>
                  <a:chOff x="0" y="0"/>
                  <a:chExt cx="195072" cy="195072"/>
                </a:xfrm>
              </p:grpSpPr>
              <p:pic>
                <p:nvPicPr>
                  <p:cNvPr id="42247" name="椭圆 298"/>
                  <p:cNvPicPr/>
                  <p:nvPr/>
                </p:nvPicPr>
                <p:blipFill>
                  <a:blip r:embed="rId169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2248" name="Text Box 613"/>
                  <p:cNvSpPr txBox="1"/>
                  <p:nvPr/>
                </p:nvSpPr>
                <p:spPr>
                  <a:xfrm rot="-7058713">
                    <a:off x="31294" y="29112"/>
                    <a:ext cx="132793" cy="1327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3" name="椭圆 299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572" y="323162"/>
                  <a:ext cx="281869" cy="2817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159" name="任意多边形 236"/>
              <p:cNvSpPr/>
              <p:nvPr/>
            </p:nvSpPr>
            <p:spPr>
              <a:xfrm>
                <a:off x="255588" y="220730"/>
                <a:ext cx="1379543" cy="1379965"/>
              </a:xfrm>
              <a:custGeom>
                <a:avLst/>
                <a:gdLst/>
                <a:ahLst/>
                <a:cxnLst>
                  <a:cxn ang="0">
                    <a:pos x="689772" y="148203"/>
                  </a:cxn>
                  <a:cxn ang="0">
                    <a:pos x="1231385" y="689983"/>
                  </a:cxn>
                  <a:cxn ang="0">
                    <a:pos x="689772" y="1231762"/>
                  </a:cxn>
                  <a:cxn ang="0">
                    <a:pos x="148158" y="689983"/>
                  </a:cxn>
                  <a:cxn ang="0">
                    <a:pos x="689772" y="148203"/>
                  </a:cxn>
                  <a:cxn ang="0">
                    <a:pos x="689772" y="85268"/>
                  </a:cxn>
                  <a:cxn ang="0">
                    <a:pos x="85242" y="689983"/>
                  </a:cxn>
                  <a:cxn ang="0">
                    <a:pos x="689772" y="1294697"/>
                  </a:cxn>
                  <a:cxn ang="0">
                    <a:pos x="1294301" y="689983"/>
                  </a:cxn>
                  <a:cxn ang="0">
                    <a:pos x="689772" y="85268"/>
                  </a:cxn>
                  <a:cxn ang="0">
                    <a:pos x="689772" y="0"/>
                  </a:cxn>
                  <a:cxn ang="0">
                    <a:pos x="1379543" y="689983"/>
                  </a:cxn>
                  <a:cxn ang="0">
                    <a:pos x="689772" y="1379965"/>
                  </a:cxn>
                  <a:cxn ang="0">
                    <a:pos x="0" y="689983"/>
                  </a:cxn>
                  <a:cxn ang="0">
                    <a:pos x="689772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6901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pic>
          <p:nvPicPr>
            <p:cNvPr id="42157" name="组合 326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654824" y="628715"/>
              <a:ext cx="542712" cy="61569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313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4214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4214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42154" name="任意多边形 330"/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5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14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42152" name="任意多边形 334"/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5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14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42150" name="任意多边形 335"/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5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214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42145" name="任意多边形 306"/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214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0327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42000" name="图片 337"/>
            <p:cNvPicPr>
              <a:picLocks noChangeAspect="1"/>
            </p:cNvPicPr>
            <p:nvPr/>
          </p:nvPicPr>
          <p:blipFill>
            <a:blip r:embed="rId175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2001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42002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2003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42141" name="椭圆 340"/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42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4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42139" name="椭圆 341"/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40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5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42137" name="椭圆 342"/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38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6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42135" name="椭圆 343"/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36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7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42133" name="椭圆 344"/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34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8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42131" name="椭圆 345"/>
                <p:cNvPicPr/>
                <p:nvPr/>
              </p:nvPicPr>
              <p:blipFill>
                <a:blip r:embed="rId181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32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09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42129" name="椭圆 346"/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30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0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42127" name="椭圆 347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28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1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42125" name="椭圆 348"/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26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2012" name="图片 349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2013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42123" name="椭圆 350"/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24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4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42121" name="椭圆 351"/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22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5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42119" name="椭圆 352"/>
                <p:cNvPicPr/>
                <p:nvPr/>
              </p:nvPicPr>
              <p:blipFill>
                <a:blip r:embed="rId187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20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6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42117" name="椭圆 353"/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18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7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42115" name="椭圆 354"/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16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8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42113" name="椭圆 355"/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14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19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42111" name="椭圆 356"/>
                <p:cNvPicPr/>
                <p:nvPr/>
              </p:nvPicPr>
              <p:blipFill>
                <a:blip r:embed="rId191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12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0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42109" name="椭圆 357"/>
                <p:cNvPicPr/>
                <p:nvPr/>
              </p:nvPicPr>
              <p:blipFill>
                <a:blip r:embed="rId192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10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1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42107" name="椭圆 358"/>
                <p:cNvPicPr/>
                <p:nvPr/>
              </p:nvPicPr>
              <p:blipFill>
                <a:blip r:embed="rId193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08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2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42105" name="椭圆 359"/>
                <p:cNvPicPr/>
                <p:nvPr/>
              </p:nvPicPr>
              <p:blipFill>
                <a:blip r:embed="rId194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06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3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42103" name="椭圆 360"/>
                <p:cNvPicPr/>
                <p:nvPr/>
              </p:nvPicPr>
              <p:blipFill>
                <a:blip r:embed="rId195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04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4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42101" name="椭圆 361"/>
                <p:cNvPicPr/>
                <p:nvPr/>
              </p:nvPicPr>
              <p:blipFill>
                <a:blip r:embed="rId196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02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5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42099" name="椭圆 362"/>
                <p:cNvPicPr/>
                <p:nvPr/>
              </p:nvPicPr>
              <p:blipFill>
                <a:blip r:embed="rId197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100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26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42097" name="椭圆 363"/>
                <p:cNvPicPr/>
                <p:nvPr/>
              </p:nvPicPr>
              <p:blipFill>
                <a:blip r:embed="rId198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98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2027" name="图片 364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2028" name="图片 365"/>
              <p:cNvPicPr>
                <a:picLocks noChangeAspect="1"/>
              </p:cNvPicPr>
              <p:nvPr/>
            </p:nvPicPr>
            <p:blipFill>
              <a:blip r:embed="rId199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03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04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05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06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408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09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8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42095" name="椭圆 373"/>
                <p:cNvPicPr/>
                <p:nvPr/>
              </p:nvPicPr>
              <p:blipFill>
                <a:blip r:embed="rId200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96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413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52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2053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42093" name="椭圆 376"/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94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4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42091" name="椭圆 377"/>
                <p:cNvPicPr/>
                <p:nvPr/>
              </p:nvPicPr>
              <p:blipFill>
                <a:blip r:embed="rId202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92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5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42089" name="椭圆 378"/>
                <p:cNvPicPr/>
                <p:nvPr/>
              </p:nvPicPr>
              <p:blipFill>
                <a:blip r:embed="rId203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90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6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42087" name="椭圆 379"/>
                <p:cNvPicPr/>
                <p:nvPr/>
              </p:nvPicPr>
              <p:blipFill>
                <a:blip r:embed="rId204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88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7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42085" name="椭圆 380"/>
                <p:cNvPicPr/>
                <p:nvPr/>
              </p:nvPicPr>
              <p:blipFill>
                <a:blip r:embed="rId205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86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8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42083" name="椭圆 381"/>
                <p:cNvPicPr/>
                <p:nvPr/>
              </p:nvPicPr>
              <p:blipFill>
                <a:blip r:embed="rId206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84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59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42081" name="椭圆 382"/>
                <p:cNvPicPr/>
                <p:nvPr/>
              </p:nvPicPr>
              <p:blipFill>
                <a:blip r:embed="rId207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82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060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42079" name="椭圆 383"/>
                <p:cNvPicPr/>
                <p:nvPr/>
              </p:nvPicPr>
              <p:blipFill>
                <a:blip r:embed="rId208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80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2061" name="图片 384"/>
              <p:cNvPicPr>
                <a:picLocks noChangeAspect="1"/>
              </p:cNvPicPr>
              <p:nvPr/>
            </p:nvPicPr>
            <p:blipFill>
              <a:blip r:embed="rId209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2062" name="图片 385"/>
              <p:cNvPicPr>
                <a:picLocks noChangeAspect="1"/>
              </p:cNvPicPr>
              <p:nvPr/>
            </p:nvPicPr>
            <p:blipFill>
              <a:blip r:embed="rId210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41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42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443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72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445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76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42077" name="椭圆 391"/>
                <p:cNvPicPr/>
                <p:nvPr/>
              </p:nvPicPr>
              <p:blipFill>
                <a:blip r:embed="rId211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078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30449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304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14" name="任意多边形 330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12" name="任意多边形 33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10" name="任意多边形 33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5" name="任意多边形 30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17" name="图片 3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19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136" name="椭圆 340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7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134" name="椭圆 341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5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132" name="椭圆 342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130" name="椭圆 34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128" name="椭圆 34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126" name="椭圆 34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124" name="椭圆 34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5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122" name="椭圆 347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120" name="椭圆 348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1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" name="图片 34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118" name="椭圆 350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9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116" name="椭圆 351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7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114" name="椭圆 352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112" name="椭圆 353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3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110" name="椭圆 354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1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108" name="椭圆 3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9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106" name="椭圆 356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7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104" name="椭圆 357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102" name="椭圆 35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100" name="椭圆 359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1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98" name="椭圆 36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9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96" name="椭圆 36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7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94" name="椭圆 362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5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3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92" name="椭圆 363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4" name="图片 36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" name="图片 36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90" name="椭圆 37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1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4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6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88" name="椭圆 376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9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7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86" name="椭圆 377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7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8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84" name="椭圆 378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82" name="椭圆 379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0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80" name="椭圆 380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1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78" name="椭圆 381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9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2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76" name="椭圆 382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7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3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74" name="椭圆 383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64" name="图片 384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" name="图片 385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72" name="椭圆 391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3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8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  <p:grpSp>
        <p:nvGrpSpPr>
          <p:cNvPr id="139" name="组合 6"/>
          <p:cNvGrpSpPr/>
          <p:nvPr/>
        </p:nvGrpSpPr>
        <p:grpSpPr bwMode="auto">
          <a:xfrm>
            <a:off x="2630091" y="1825228"/>
            <a:ext cx="4900613" cy="756047"/>
            <a:chOff x="0" y="0"/>
            <a:chExt cx="6535007" cy="1008202"/>
          </a:xfrm>
        </p:grpSpPr>
        <p:cxnSp>
          <p:nvCxnSpPr>
            <p:cNvPr id="140" name="肘形连接符 151"/>
            <p:cNvCxnSpPr>
              <a:cxnSpLocks noChangeShapeType="1"/>
              <a:stCxn id="141" idx="6"/>
              <a:endCxn id="166" idx="2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1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42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143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45" name="组合 4"/>
          <p:cNvGrpSpPr/>
          <p:nvPr/>
        </p:nvGrpSpPr>
        <p:grpSpPr bwMode="auto">
          <a:xfrm>
            <a:off x="2630092" y="3232547"/>
            <a:ext cx="3050381" cy="566738"/>
            <a:chOff x="0" y="0"/>
            <a:chExt cx="4066973" cy="756000"/>
          </a:xfrm>
        </p:grpSpPr>
        <p:cxnSp>
          <p:nvCxnSpPr>
            <p:cNvPr id="146" name="肘形连接符 160"/>
            <p:cNvCxnSpPr>
              <a:cxnSpLocks noChangeShapeType="1"/>
              <a:stCxn id="147" idx="6"/>
              <a:endCxn id="168" idx="2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8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zh-CN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49" name="组合 5"/>
          <p:cNvGrpSpPr/>
          <p:nvPr/>
        </p:nvGrpSpPr>
        <p:grpSpPr bwMode="auto">
          <a:xfrm>
            <a:off x="2630091" y="2528888"/>
            <a:ext cx="3975497" cy="789385"/>
            <a:chOff x="0" y="0"/>
            <a:chExt cx="5300991" cy="1051895"/>
          </a:xfrm>
        </p:grpSpPr>
        <p:cxnSp>
          <p:nvCxnSpPr>
            <p:cNvPr id="150" name="肘形连接符 154"/>
            <p:cNvCxnSpPr>
              <a:cxnSpLocks noChangeShapeType="1"/>
              <a:stCxn id="151" idx="6"/>
              <a:endCxn id="167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2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153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4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56" name="组合 3"/>
          <p:cNvGrpSpPr/>
          <p:nvPr/>
        </p:nvGrpSpPr>
        <p:grpSpPr bwMode="auto">
          <a:xfrm>
            <a:off x="2630092" y="3936206"/>
            <a:ext cx="1840706" cy="566738"/>
            <a:chOff x="0" y="0"/>
            <a:chExt cx="2455131" cy="756000"/>
          </a:xfrm>
        </p:grpSpPr>
        <p:sp>
          <p:nvSpPr>
            <p:cNvPr id="157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58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9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160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015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015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62" name="任意多边形 56"/>
          <p:cNvSpPr>
            <a:spLocks noChangeArrowheads="1"/>
          </p:cNvSpPr>
          <p:nvPr/>
        </p:nvSpPr>
        <p:spPr bwMode="auto">
          <a:xfrm>
            <a:off x="7196138" y="1695451"/>
            <a:ext cx="885825" cy="2774156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" name="任意多边形 59"/>
          <p:cNvSpPr>
            <a:spLocks noChangeArrowheads="1"/>
          </p:cNvSpPr>
          <p:nvPr/>
        </p:nvSpPr>
        <p:spPr bwMode="auto">
          <a:xfrm>
            <a:off x="6271022" y="3028951"/>
            <a:ext cx="885825" cy="1441847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1854 h 1921854"/>
              <a:gd name="T4" fmla="*/ 0 w 1181100"/>
              <a:gd name="T5" fmla="*/ 1921854 h 1921854"/>
              <a:gd name="T6" fmla="*/ 0 w 1181100"/>
              <a:gd name="T7" fmla="*/ 731966 h 1921854"/>
              <a:gd name="T8" fmla="*/ 319230 w 1181100"/>
              <a:gd name="T9" fmla="*/ 562253 h 1921854"/>
              <a:gd name="T10" fmla="*/ 425975 w 1181100"/>
              <a:gd name="T11" fmla="*/ 500289 h 1921854"/>
              <a:gd name="T12" fmla="*/ 445921 w 1181100"/>
              <a:gd name="T13" fmla="*/ 529872 h 1921854"/>
              <a:gd name="T14" fmla="*/ 590551 w 1181100"/>
              <a:gd name="T15" fmla="*/ 589779 h 1921854"/>
              <a:gd name="T16" fmla="*/ 795088 w 1181100"/>
              <a:gd name="T17" fmla="*/ 385242 h 1921854"/>
              <a:gd name="T18" fmla="*/ 779015 w 1181100"/>
              <a:gd name="T19" fmla="*/ 305627 h 1921854"/>
              <a:gd name="T20" fmla="*/ 768996 w 1181100"/>
              <a:gd name="T21" fmla="*/ 290767 h 1921854"/>
              <a:gd name="T22" fmla="*/ 952789 w 1181100"/>
              <a:gd name="T23" fmla="*/ 167545 h 1921854"/>
              <a:gd name="T24" fmla="*/ 1140954 w 1181100"/>
              <a:gd name="T25" fmla="*/ 3127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" name="任意多边形 63"/>
          <p:cNvSpPr>
            <a:spLocks noChangeArrowheads="1"/>
          </p:cNvSpPr>
          <p:nvPr/>
        </p:nvSpPr>
        <p:spPr bwMode="auto">
          <a:xfrm>
            <a:off x="5344716" y="3599260"/>
            <a:ext cx="885825" cy="871538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1755 h 1161755"/>
              <a:gd name="T4" fmla="*/ 0 w 1181100"/>
              <a:gd name="T5" fmla="*/ 1161755 h 1161755"/>
              <a:gd name="T6" fmla="*/ 0 w 1181100"/>
              <a:gd name="T7" fmla="*/ 517854 h 1161755"/>
              <a:gd name="T8" fmla="*/ 336342 w 1181100"/>
              <a:gd name="T9" fmla="*/ 385518 h 1161755"/>
              <a:gd name="T10" fmla="*/ 408490 w 1181100"/>
              <a:gd name="T11" fmla="*/ 354228 h 1161755"/>
              <a:gd name="T12" fmla="*/ 445921 w 1181100"/>
              <a:gd name="T13" fmla="*/ 409746 h 1161755"/>
              <a:gd name="T14" fmla="*/ 590551 w 1181100"/>
              <a:gd name="T15" fmla="*/ 469653 h 1161755"/>
              <a:gd name="T16" fmla="*/ 795088 w 1181100"/>
              <a:gd name="T17" fmla="*/ 265116 h 1161755"/>
              <a:gd name="T18" fmla="*/ 790933 w 1181100"/>
              <a:gd name="T19" fmla="*/ 223895 h 1161755"/>
              <a:gd name="T20" fmla="*/ 781056 w 1181100"/>
              <a:gd name="T21" fmla="*/ 192076 h 1161755"/>
              <a:gd name="T22" fmla="*/ 1174526 w 1181100"/>
              <a:gd name="T23" fmla="*/ 3495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5" name="任意多边形 66"/>
          <p:cNvSpPr>
            <a:spLocks noChangeArrowheads="1"/>
          </p:cNvSpPr>
          <p:nvPr/>
        </p:nvSpPr>
        <p:spPr bwMode="auto">
          <a:xfrm>
            <a:off x="3852862" y="4002881"/>
            <a:ext cx="1452563" cy="466725"/>
          </a:xfrm>
          <a:custGeom>
            <a:avLst/>
            <a:gdLst>
              <a:gd name="T0" fmla="*/ 1936748 w 1936748"/>
              <a:gd name="T1" fmla="*/ 0 h 623080"/>
              <a:gd name="T2" fmla="*/ 1936748 w 1936748"/>
              <a:gd name="T3" fmla="*/ 623080 h 623080"/>
              <a:gd name="T4" fmla="*/ 0 w 1936748"/>
              <a:gd name="T5" fmla="*/ 623080 h 623080"/>
              <a:gd name="T6" fmla="*/ 0 w 1936748"/>
              <a:gd name="T7" fmla="*/ 613884 h 623080"/>
              <a:gd name="T8" fmla="*/ 352298 w 1936748"/>
              <a:gd name="T9" fmla="*/ 519526 h 623080"/>
              <a:gd name="T10" fmla="*/ 750617 w 1936748"/>
              <a:gd name="T11" fmla="*/ 403342 h 623080"/>
              <a:gd name="T12" fmla="*/ 791646 w 1936748"/>
              <a:gd name="T13" fmla="*/ 390480 h 623080"/>
              <a:gd name="T14" fmla="*/ 823745 w 1936748"/>
              <a:gd name="T15" fmla="*/ 438090 h 623080"/>
              <a:gd name="T16" fmla="*/ 968375 w 1936748"/>
              <a:gd name="T17" fmla="*/ 497997 h 623080"/>
              <a:gd name="T18" fmla="*/ 1172912 w 1936748"/>
              <a:gd name="T19" fmla="*/ 293460 h 623080"/>
              <a:gd name="T20" fmla="*/ 1170635 w 1936748"/>
              <a:gd name="T21" fmla="*/ 270869 h 623080"/>
              <a:gd name="T22" fmla="*/ 1509041 w 1936748"/>
              <a:gd name="T23" fmla="*/ 156899 h 623080"/>
              <a:gd name="T24" fmla="*/ 1868376 w 1936748"/>
              <a:gd name="T25" fmla="*/ 26902 h 623080"/>
              <a:gd name="T26" fmla="*/ 1936748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6" name="椭圆 51"/>
          <p:cNvSpPr>
            <a:spLocks noChangeArrowheads="1"/>
          </p:cNvSpPr>
          <p:nvPr/>
        </p:nvSpPr>
        <p:spPr bwMode="auto">
          <a:xfrm>
            <a:off x="7530704" y="2474119"/>
            <a:ext cx="216694" cy="215504"/>
          </a:xfrm>
          <a:prstGeom prst="ellipse">
            <a:avLst/>
          </a:pr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7" name="椭圆 52"/>
          <p:cNvSpPr>
            <a:spLocks noChangeArrowheads="1"/>
          </p:cNvSpPr>
          <p:nvPr/>
        </p:nvSpPr>
        <p:spPr bwMode="auto">
          <a:xfrm>
            <a:off x="6605588" y="3209925"/>
            <a:ext cx="216694" cy="216694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8" name="椭圆 53"/>
          <p:cNvSpPr>
            <a:spLocks noChangeArrowheads="1"/>
          </p:cNvSpPr>
          <p:nvPr/>
        </p:nvSpPr>
        <p:spPr bwMode="auto">
          <a:xfrm>
            <a:off x="5680473" y="3689748"/>
            <a:ext cx="215503" cy="216694"/>
          </a:xfrm>
          <a:prstGeom prst="ellipse">
            <a:avLst/>
          </a:prstGeom>
          <a:solidFill>
            <a:srgbClr val="F2F2F2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9" name="椭圆 54"/>
          <p:cNvSpPr>
            <a:spLocks noChangeArrowheads="1"/>
          </p:cNvSpPr>
          <p:nvPr/>
        </p:nvSpPr>
        <p:spPr bwMode="auto">
          <a:xfrm>
            <a:off x="4470798" y="4114800"/>
            <a:ext cx="216694" cy="216694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977503" y="1106091"/>
            <a:ext cx="7204472" cy="4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5" dirty="0"/>
          </a:p>
        </p:txBody>
      </p:sp>
      <p:sp>
        <p:nvSpPr>
          <p:cNvPr id="171" name="矩形 93"/>
          <p:cNvSpPr>
            <a:spLocks noChangeArrowheads="1"/>
          </p:cNvSpPr>
          <p:nvPr/>
        </p:nvSpPr>
        <p:spPr bwMode="auto">
          <a:xfrm>
            <a:off x="1628105" y="1866900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2" name="矩形 165"/>
          <p:cNvSpPr>
            <a:spLocks noChangeArrowheads="1"/>
          </p:cNvSpPr>
          <p:nvPr/>
        </p:nvSpPr>
        <p:spPr bwMode="auto">
          <a:xfrm>
            <a:off x="975989" y="2159794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173" name="矩形 41"/>
          <p:cNvSpPr>
            <a:spLocks noChangeArrowheads="1"/>
          </p:cNvSpPr>
          <p:nvPr/>
        </p:nvSpPr>
        <p:spPr bwMode="auto">
          <a:xfrm>
            <a:off x="1628105" y="2563416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4" name="矩形 42"/>
          <p:cNvSpPr>
            <a:spLocks noChangeArrowheads="1"/>
          </p:cNvSpPr>
          <p:nvPr/>
        </p:nvSpPr>
        <p:spPr bwMode="auto">
          <a:xfrm>
            <a:off x="975989" y="2856310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175" name="矩形 44"/>
          <p:cNvSpPr>
            <a:spLocks noChangeArrowheads="1"/>
          </p:cNvSpPr>
          <p:nvPr/>
        </p:nvSpPr>
        <p:spPr bwMode="auto">
          <a:xfrm>
            <a:off x="1628105" y="327183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6" name="矩形 45"/>
          <p:cNvSpPr>
            <a:spLocks noChangeArrowheads="1"/>
          </p:cNvSpPr>
          <p:nvPr/>
        </p:nvSpPr>
        <p:spPr bwMode="auto">
          <a:xfrm>
            <a:off x="975989" y="3565922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177" name="矩形 47"/>
          <p:cNvSpPr>
            <a:spLocks noChangeArrowheads="1"/>
          </p:cNvSpPr>
          <p:nvPr/>
        </p:nvSpPr>
        <p:spPr bwMode="auto">
          <a:xfrm>
            <a:off x="1628105" y="3965973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8" name="矩形 48"/>
          <p:cNvSpPr>
            <a:spLocks noChangeArrowheads="1"/>
          </p:cNvSpPr>
          <p:nvPr/>
        </p:nvSpPr>
        <p:spPr bwMode="auto">
          <a:xfrm>
            <a:off x="975989" y="4260056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9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6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2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8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4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62" grpId="0" bldLvl="0" animBg="1" autoUpdateAnimBg="0"/>
      <p:bldP spid="163" grpId="0" bldLvl="0" animBg="1" autoUpdateAnimBg="0"/>
      <p:bldP spid="164" grpId="0" bldLvl="0" animBg="1" autoUpdateAnimBg="0"/>
      <p:bldP spid="165" grpId="0" bldLvl="0" animBg="1" autoUpdateAnimBg="0"/>
      <p:bldP spid="166" grpId="0" bldLvl="0" animBg="1" autoUpdateAnimBg="0"/>
      <p:bldP spid="166" grpId="1" bldLvl="0" animBg="1" autoUpdateAnimBg="0"/>
      <p:bldP spid="167" grpId="0" bldLvl="0" animBg="1" autoUpdateAnimBg="0"/>
      <p:bldP spid="167" grpId="1" bldLvl="0" animBg="1" autoUpdateAnimBg="0"/>
      <p:bldP spid="168" grpId="0" bldLvl="0" animBg="1" autoUpdateAnimBg="0"/>
      <p:bldP spid="168" grpId="1" bldLvl="0" animBg="1" autoUpdateAnimBg="0"/>
      <p:bldP spid="169" grpId="0" bldLvl="0" animBg="1" autoUpdateAnimBg="0"/>
      <p:bldP spid="169" grpId="1" bldLvl="0" animBg="1" autoUpdateAnimBg="0"/>
      <p:bldP spid="170" grpId="0" bldLvl="0" autoUpdateAnimBg="0"/>
      <p:bldP spid="171" grpId="0" bldLvl="0" autoUpdateAnimBg="0"/>
      <p:bldP spid="172" grpId="0" bldLvl="0" autoUpdateAnimBg="0"/>
      <p:bldP spid="173" grpId="0" bldLvl="0" autoUpdateAnimBg="0"/>
      <p:bldP spid="174" grpId="0" bldLvl="0" autoUpdateAnimBg="0"/>
      <p:bldP spid="175" grpId="0" bldLvl="0" autoUpdateAnimBg="0"/>
      <p:bldP spid="176" grpId="0" bldLvl="0" autoUpdateAnimBg="0"/>
      <p:bldP spid="177" grpId="0" bldLvl="0" autoUpdateAnimBg="0"/>
      <p:bldP spid="178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27"/>
          <p:cNvGrpSpPr/>
          <p:nvPr/>
        </p:nvGrpSpPr>
        <p:grpSpPr>
          <a:xfrm>
            <a:off x="656035" y="1213247"/>
            <a:ext cx="2170509" cy="2241947"/>
            <a:chOff x="0" y="0"/>
            <a:chExt cx="2894699" cy="2988314"/>
          </a:xfrm>
        </p:grpSpPr>
        <p:sp>
          <p:nvSpPr>
            <p:cNvPr id="35854" name="圆角矩形 120"/>
            <p:cNvSpPr/>
            <p:nvPr/>
          </p:nvSpPr>
          <p:spPr>
            <a:xfrm>
              <a:off x="0" y="0"/>
              <a:ext cx="2894699" cy="2988314"/>
            </a:xfrm>
            <a:prstGeom prst="roundRect">
              <a:avLst>
                <a:gd name="adj" fmla="val 7074"/>
              </a:avLst>
            </a:prstGeom>
            <a:solidFill>
              <a:schemeClr val="bg1">
                <a:alpha val="38039"/>
              </a:schemeClr>
            </a:solidFill>
            <a:ln w="12700" cap="flat" cmpd="sng">
              <a:solidFill>
                <a:schemeClr val="bg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855" name="图片 1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47" y="131583"/>
              <a:ext cx="2627604" cy="27251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557" name="组合 307"/>
          <p:cNvGrpSpPr/>
          <p:nvPr/>
        </p:nvGrpSpPr>
        <p:grpSpPr>
          <a:xfrm>
            <a:off x="285750" y="2919413"/>
            <a:ext cx="2912269" cy="951310"/>
            <a:chOff x="0" y="0"/>
            <a:chExt cx="5397943" cy="1761510"/>
          </a:xfrm>
        </p:grpSpPr>
        <p:grpSp>
          <p:nvGrpSpPr>
            <p:cNvPr id="35568" name="组合 124"/>
            <p:cNvGrpSpPr/>
            <p:nvPr/>
          </p:nvGrpSpPr>
          <p:grpSpPr>
            <a:xfrm>
              <a:off x="1827756" y="0"/>
              <a:ext cx="3570187" cy="1752264"/>
              <a:chOff x="0" y="0"/>
              <a:chExt cx="3570187" cy="1752264"/>
            </a:xfrm>
          </p:grpSpPr>
          <p:grpSp>
            <p:nvGrpSpPr>
              <p:cNvPr id="35712" name="椭圆 71"/>
              <p:cNvGrpSpPr/>
              <p:nvPr/>
            </p:nvGrpSpPr>
            <p:grpSpPr>
              <a:xfrm>
                <a:off x="557756" y="-4586"/>
                <a:ext cx="898274" cy="905844"/>
                <a:chOff x="0" y="0"/>
                <a:chExt cx="646176" cy="652272"/>
              </a:xfrm>
            </p:grpSpPr>
            <p:pic>
              <p:nvPicPr>
                <p:cNvPr id="35852" name="椭圆 71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646176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853" name="Text Box 9"/>
                <p:cNvSpPr txBox="1"/>
                <p:nvPr/>
              </p:nvSpPr>
              <p:spPr>
                <a:xfrm rot="7365795">
                  <a:off x="95475" y="98016"/>
                  <a:ext cx="456230" cy="455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713" name="组合 122"/>
              <p:cNvGrpSpPr/>
              <p:nvPr/>
            </p:nvGrpSpPr>
            <p:grpSpPr>
              <a:xfrm>
                <a:off x="0" y="103397"/>
                <a:ext cx="3570187" cy="1648867"/>
                <a:chOff x="0" y="0"/>
                <a:chExt cx="3570187" cy="1648867"/>
              </a:xfrm>
            </p:grpSpPr>
            <p:pic>
              <p:nvPicPr>
                <p:cNvPr id="35714" name="图片 66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584028" y="1263918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715" name="椭圆 68"/>
                <p:cNvSpPr/>
                <p:nvPr/>
              </p:nvSpPr>
              <p:spPr>
                <a:xfrm>
                  <a:off x="374676" y="476425"/>
                  <a:ext cx="807705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716" name="椭圆 69"/>
                <p:cNvGrpSpPr/>
                <p:nvPr/>
              </p:nvGrpSpPr>
              <p:grpSpPr>
                <a:xfrm>
                  <a:off x="-1547" y="2073"/>
                  <a:ext cx="1059286" cy="1049763"/>
                  <a:chOff x="0" y="0"/>
                  <a:chExt cx="762000" cy="755904"/>
                </a:xfrm>
              </p:grpSpPr>
              <p:pic>
                <p:nvPicPr>
                  <p:cNvPr id="35850" name="椭圆 69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762000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51" name="Text Box 15"/>
                  <p:cNvSpPr txBox="1"/>
                  <p:nvPr/>
                </p:nvSpPr>
                <p:spPr>
                  <a:xfrm>
                    <a:off x="112277" y="109782"/>
                    <a:ext cx="536749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17" name="椭圆 70"/>
                <p:cNvGrpSpPr/>
                <p:nvPr/>
              </p:nvGrpSpPr>
              <p:grpSpPr>
                <a:xfrm>
                  <a:off x="2811915" y="738600"/>
                  <a:ext cx="194909" cy="194714"/>
                  <a:chOff x="0" y="0"/>
                  <a:chExt cx="140208" cy="140208"/>
                </a:xfrm>
              </p:grpSpPr>
              <p:pic>
                <p:nvPicPr>
                  <p:cNvPr id="35848" name="椭圆 70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49" name="Text Box 18"/>
                  <p:cNvSpPr txBox="1"/>
                  <p:nvPr/>
                </p:nvSpPr>
                <p:spPr>
                  <a:xfrm>
                    <a:off x="18635" y="19060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18" name="椭圆 72"/>
                <p:cNvGrpSpPr/>
                <p:nvPr/>
              </p:nvGrpSpPr>
              <p:grpSpPr>
                <a:xfrm>
                  <a:off x="2913607" y="814793"/>
                  <a:ext cx="135589" cy="143919"/>
                  <a:chOff x="0" y="0"/>
                  <a:chExt cx="97536" cy="103632"/>
                </a:xfrm>
              </p:grpSpPr>
              <p:pic>
                <p:nvPicPr>
                  <p:cNvPr id="35846" name="椭圆 72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97536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47" name="Text Box 21"/>
                  <p:cNvSpPr txBox="1"/>
                  <p:nvPr/>
                </p:nvSpPr>
                <p:spPr>
                  <a:xfrm>
                    <a:off x="13699" y="16156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19" name="椭圆 73"/>
                <p:cNvGrpSpPr/>
                <p:nvPr/>
              </p:nvGrpSpPr>
              <p:grpSpPr>
                <a:xfrm>
                  <a:off x="2413624" y="848656"/>
                  <a:ext cx="203383" cy="211646"/>
                  <a:chOff x="0" y="0"/>
                  <a:chExt cx="146304" cy="152400"/>
                </a:xfrm>
              </p:grpSpPr>
              <p:pic>
                <p:nvPicPr>
                  <p:cNvPr id="35844" name="椭圆 73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45" name="Text Box 24"/>
                  <p:cNvSpPr txBox="1"/>
                  <p:nvPr/>
                </p:nvSpPr>
                <p:spPr>
                  <a:xfrm rot="-9908777">
                    <a:off x="23301" y="26857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0" name="椭圆 74"/>
                <p:cNvGrpSpPr/>
                <p:nvPr/>
              </p:nvGrpSpPr>
              <p:grpSpPr>
                <a:xfrm>
                  <a:off x="2489892" y="780929"/>
                  <a:ext cx="152537" cy="143919"/>
                  <a:chOff x="0" y="0"/>
                  <a:chExt cx="109728" cy="103632"/>
                </a:xfrm>
              </p:grpSpPr>
              <p:pic>
                <p:nvPicPr>
                  <p:cNvPr id="35842" name="椭圆 74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109728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43" name="Text Box 27"/>
                  <p:cNvSpPr txBox="1"/>
                  <p:nvPr/>
                </p:nvSpPr>
                <p:spPr>
                  <a:xfrm rot="-9908777">
                    <a:off x="20432" y="17191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1" name="椭圆 75"/>
                <p:cNvGrpSpPr/>
                <p:nvPr/>
              </p:nvGrpSpPr>
              <p:grpSpPr>
                <a:xfrm>
                  <a:off x="2337355" y="984109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840" name="椭圆 75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41" name="Text Box 30"/>
                  <p:cNvSpPr txBox="1"/>
                  <p:nvPr/>
                </p:nvSpPr>
                <p:spPr>
                  <a:xfrm rot="7365795">
                    <a:off x="36858" y="39816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2" name="椭圆 76"/>
                <p:cNvGrpSpPr/>
                <p:nvPr/>
              </p:nvGrpSpPr>
              <p:grpSpPr>
                <a:xfrm>
                  <a:off x="2337355" y="586215"/>
                  <a:ext cx="499983" cy="507950"/>
                  <a:chOff x="0" y="0"/>
                  <a:chExt cx="359664" cy="365760"/>
                </a:xfrm>
              </p:grpSpPr>
              <p:pic>
                <p:nvPicPr>
                  <p:cNvPr id="35838" name="椭圆 76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39" name="Text Box 33"/>
                  <p:cNvSpPr txBox="1"/>
                  <p:nvPr/>
                </p:nvSpPr>
                <p:spPr>
                  <a:xfrm>
                    <a:off x="50981" y="54995"/>
                    <a:ext cx="257133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3" name="椭圆 77"/>
                <p:cNvGrpSpPr/>
                <p:nvPr/>
              </p:nvGrpSpPr>
              <p:grpSpPr>
                <a:xfrm>
                  <a:off x="2218715" y="738600"/>
                  <a:ext cx="288126" cy="287838"/>
                  <a:chOff x="0" y="0"/>
                  <a:chExt cx="207264" cy="207264"/>
                </a:xfrm>
              </p:grpSpPr>
              <p:pic>
                <p:nvPicPr>
                  <p:cNvPr id="35836" name="椭圆 77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37" name="Text Box 36"/>
                  <p:cNvSpPr txBox="1"/>
                  <p:nvPr/>
                </p:nvSpPr>
                <p:spPr>
                  <a:xfrm rot="-977560">
                    <a:off x="31948" y="34293"/>
                    <a:ext cx="141939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4" name="椭圆 78"/>
                <p:cNvGrpSpPr/>
                <p:nvPr/>
              </p:nvGrpSpPr>
              <p:grpSpPr>
                <a:xfrm>
                  <a:off x="379796" y="78266"/>
                  <a:ext cx="813531" cy="821185"/>
                  <a:chOff x="0" y="0"/>
                  <a:chExt cx="585216" cy="591312"/>
                </a:xfrm>
              </p:grpSpPr>
              <p:pic>
                <p:nvPicPr>
                  <p:cNvPr id="35834" name="椭圆 78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913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35" name="Text Box 39"/>
                  <p:cNvSpPr txBox="1"/>
                  <p:nvPr/>
                </p:nvSpPr>
                <p:spPr>
                  <a:xfrm>
                    <a:off x="85600" y="88132"/>
                    <a:ext cx="41397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5" name="椭圆 79"/>
                <p:cNvGrpSpPr/>
                <p:nvPr/>
              </p:nvGrpSpPr>
              <p:grpSpPr>
                <a:xfrm>
                  <a:off x="727241" y="289912"/>
                  <a:ext cx="610148" cy="609540"/>
                  <a:chOff x="0" y="0"/>
                  <a:chExt cx="438912" cy="438912"/>
                </a:xfrm>
              </p:grpSpPr>
              <p:pic>
                <p:nvPicPr>
                  <p:cNvPr id="35832" name="椭圆 79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33" name="Text Box 42"/>
                  <p:cNvSpPr txBox="1"/>
                  <p:nvPr/>
                </p:nvSpPr>
                <p:spPr>
                  <a:xfrm>
                    <a:off x="64709" y="64472"/>
                    <a:ext cx="309354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6" name="椭圆 80"/>
                <p:cNvGrpSpPr/>
                <p:nvPr/>
              </p:nvGrpSpPr>
              <p:grpSpPr>
                <a:xfrm>
                  <a:off x="1244173" y="814793"/>
                  <a:ext cx="347446" cy="338633"/>
                  <a:chOff x="0" y="0"/>
                  <a:chExt cx="249936" cy="243840"/>
                </a:xfrm>
              </p:grpSpPr>
              <p:pic>
                <p:nvPicPr>
                  <p:cNvPr id="35830" name="椭圆 80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31" name="Text Box 45"/>
                  <p:cNvSpPr txBox="1"/>
                  <p:nvPr/>
                </p:nvSpPr>
                <p:spPr>
                  <a:xfrm>
                    <a:off x="35282" y="34120"/>
                    <a:ext cx="175928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7" name="椭圆 81"/>
                <p:cNvGrpSpPr/>
                <p:nvPr/>
              </p:nvGrpSpPr>
              <p:grpSpPr>
                <a:xfrm>
                  <a:off x="481487" y="484626"/>
                  <a:ext cx="677943" cy="685732"/>
                  <a:chOff x="0" y="0"/>
                  <a:chExt cx="487680" cy="493776"/>
                </a:xfrm>
              </p:grpSpPr>
              <p:pic>
                <p:nvPicPr>
                  <p:cNvPr id="35828" name="椭圆 81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29" name="Text Box 48"/>
                  <p:cNvSpPr txBox="1"/>
                  <p:nvPr/>
                </p:nvSpPr>
                <p:spPr>
                  <a:xfrm>
                    <a:off x="72373" y="74542"/>
                    <a:ext cx="346442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8" name="椭圆 82"/>
                <p:cNvGrpSpPr/>
                <p:nvPr/>
              </p:nvGrpSpPr>
              <p:grpSpPr>
                <a:xfrm>
                  <a:off x="1413658" y="679340"/>
                  <a:ext cx="355920" cy="355565"/>
                  <a:chOff x="0" y="0"/>
                  <a:chExt cx="256032" cy="256032"/>
                </a:xfrm>
              </p:grpSpPr>
              <p:pic>
                <p:nvPicPr>
                  <p:cNvPr id="35826" name="椭圆 82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27" name="Text Box 51"/>
                  <p:cNvSpPr txBox="1"/>
                  <p:nvPr/>
                </p:nvSpPr>
                <p:spPr>
                  <a:xfrm rot="4687154">
                    <a:off x="39335" y="40733"/>
                    <a:ext cx="176105" cy="175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29" name="椭圆 83"/>
                <p:cNvGrpSpPr/>
                <p:nvPr/>
              </p:nvGrpSpPr>
              <p:grpSpPr>
                <a:xfrm>
                  <a:off x="642498" y="357638"/>
                  <a:ext cx="898274" cy="905843"/>
                  <a:chOff x="0" y="0"/>
                  <a:chExt cx="646176" cy="652272"/>
                </a:xfrm>
              </p:grpSpPr>
              <p:pic>
                <p:nvPicPr>
                  <p:cNvPr id="35824" name="椭圆 83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25" name="Text Box 54"/>
                  <p:cNvSpPr txBox="1"/>
                  <p:nvPr/>
                </p:nvSpPr>
                <p:spPr>
                  <a:xfrm rot="7365795">
                    <a:off x="94433" y="98943"/>
                    <a:ext cx="456230" cy="4557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0" name="椭圆 84"/>
                <p:cNvGrpSpPr/>
                <p:nvPr/>
              </p:nvGrpSpPr>
              <p:grpSpPr>
                <a:xfrm>
                  <a:off x="1083161" y="137527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822" name="椭圆 84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23" name="Text Box 57"/>
                  <p:cNvSpPr txBox="1"/>
                  <p:nvPr/>
                </p:nvSpPr>
                <p:spPr>
                  <a:xfrm rot="-8608185">
                    <a:off x="98793" y="100033"/>
                    <a:ext cx="455775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1" name="椭圆 85"/>
                <p:cNvGrpSpPr/>
                <p:nvPr/>
              </p:nvGrpSpPr>
              <p:grpSpPr>
                <a:xfrm>
                  <a:off x="1710258" y="637010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820" name="椭圆 85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21" name="Text Box 60"/>
                  <p:cNvSpPr txBox="1"/>
                  <p:nvPr/>
                </p:nvSpPr>
                <p:spPr>
                  <a:xfrm rot="7365795">
                    <a:off x="35816" y="40703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2" name="椭圆 86"/>
                <p:cNvGrpSpPr/>
                <p:nvPr/>
              </p:nvGrpSpPr>
              <p:grpSpPr>
                <a:xfrm>
                  <a:off x="1583144" y="620079"/>
                  <a:ext cx="432188" cy="431757"/>
                  <a:chOff x="0" y="0"/>
                  <a:chExt cx="310896" cy="310896"/>
                </a:xfrm>
              </p:grpSpPr>
              <p:pic>
                <p:nvPicPr>
                  <p:cNvPr id="35818" name="椭圆 86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19" name="Text Box 63"/>
                  <p:cNvSpPr txBox="1"/>
                  <p:nvPr/>
                </p:nvSpPr>
                <p:spPr>
                  <a:xfrm rot="7365795">
                    <a:off x="46643" y="49090"/>
                    <a:ext cx="216564" cy="216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3" name="椭圆 87"/>
                <p:cNvGrpSpPr/>
                <p:nvPr/>
              </p:nvGrpSpPr>
              <p:grpSpPr>
                <a:xfrm>
                  <a:off x="1159430" y="145992"/>
                  <a:ext cx="669468" cy="660334"/>
                  <a:chOff x="0" y="0"/>
                  <a:chExt cx="481584" cy="475488"/>
                </a:xfrm>
              </p:grpSpPr>
              <p:pic>
                <p:nvPicPr>
                  <p:cNvPr id="35816" name="椭圆 87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17" name="Text Box 66"/>
                  <p:cNvSpPr txBox="1"/>
                  <p:nvPr/>
                </p:nvSpPr>
                <p:spPr>
                  <a:xfrm rot="-5664714">
                    <a:off x="73887" y="70998"/>
                    <a:ext cx="334332" cy="334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4" name="椭圆 88"/>
                <p:cNvGrpSpPr/>
                <p:nvPr/>
              </p:nvGrpSpPr>
              <p:grpSpPr>
                <a:xfrm>
                  <a:off x="1820424" y="383036"/>
                  <a:ext cx="499983" cy="499484"/>
                  <a:chOff x="0" y="0"/>
                  <a:chExt cx="359664" cy="359664"/>
                </a:xfrm>
              </p:grpSpPr>
              <p:pic>
                <p:nvPicPr>
                  <p:cNvPr id="35814" name="椭圆 88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15" name="Text Box 69"/>
                  <p:cNvSpPr txBox="1"/>
                  <p:nvPr/>
                </p:nvSpPr>
                <p:spPr>
                  <a:xfrm rot="-5664714">
                    <a:off x="55418" y="53402"/>
                    <a:ext cx="249838" cy="2495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5" name="椭圆 89"/>
                <p:cNvGrpSpPr/>
                <p:nvPr/>
              </p:nvGrpSpPr>
              <p:grpSpPr>
                <a:xfrm>
                  <a:off x="1032315" y="763998"/>
                  <a:ext cx="389817" cy="389428"/>
                  <a:chOff x="0" y="0"/>
                  <a:chExt cx="280416" cy="280416"/>
                </a:xfrm>
              </p:grpSpPr>
              <p:pic>
                <p:nvPicPr>
                  <p:cNvPr id="35812" name="椭圆 89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13" name="Text Box 72"/>
                  <p:cNvSpPr txBox="1"/>
                  <p:nvPr/>
                </p:nvSpPr>
                <p:spPr>
                  <a:xfrm rot="-328810">
                    <a:off x="45182" y="44122"/>
                    <a:ext cx="19343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6" name="椭圆 90"/>
                <p:cNvGrpSpPr/>
                <p:nvPr/>
              </p:nvGrpSpPr>
              <p:grpSpPr>
                <a:xfrm>
                  <a:off x="1591618" y="552352"/>
                  <a:ext cx="559303" cy="558745"/>
                  <a:chOff x="0" y="0"/>
                  <a:chExt cx="402336" cy="402336"/>
                </a:xfrm>
              </p:grpSpPr>
              <p:pic>
                <p:nvPicPr>
                  <p:cNvPr id="35810" name="椭圆 90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11" name="Text Box 75"/>
                  <p:cNvSpPr txBox="1"/>
                  <p:nvPr/>
                </p:nvSpPr>
                <p:spPr>
                  <a:xfrm rot="-5664714">
                    <a:off x="59286" y="61307"/>
                    <a:ext cx="279791" cy="2795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37" name="椭圆 91"/>
                <p:cNvGrpSpPr/>
                <p:nvPr/>
              </p:nvGrpSpPr>
              <p:grpSpPr>
                <a:xfrm>
                  <a:off x="625550" y="391501"/>
                  <a:ext cx="932171" cy="931241"/>
                  <a:chOff x="0" y="0"/>
                  <a:chExt cx="670560" cy="670560"/>
                </a:xfrm>
              </p:grpSpPr>
              <p:pic>
                <p:nvPicPr>
                  <p:cNvPr id="35808" name="椭圆 91"/>
                  <p:cNvPicPr/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09" name="Text Box 78"/>
                  <p:cNvSpPr txBox="1"/>
                  <p:nvPr/>
                </p:nvSpPr>
                <p:spPr>
                  <a:xfrm rot="-8833976">
                    <a:off x="102665" y="102122"/>
                    <a:ext cx="470311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738" name="图片 92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40717" y="177193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739" name="图片 93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318874" y="741721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33" name="椭圆 94"/>
                <p:cNvSpPr>
                  <a:spLocks noChangeArrowheads="1"/>
                </p:cNvSpPr>
                <p:nvPr/>
              </p:nvSpPr>
              <p:spPr bwMode="auto">
                <a:xfrm>
                  <a:off x="2168841" y="434536"/>
                  <a:ext cx="337647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34" name="椭圆 95"/>
                <p:cNvSpPr>
                  <a:spLocks noChangeArrowheads="1"/>
                </p:cNvSpPr>
                <p:nvPr/>
              </p:nvSpPr>
              <p:spPr bwMode="auto">
                <a:xfrm>
                  <a:off x="741012" y="749801"/>
                  <a:ext cx="337648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35" name="椭圆 96"/>
                <p:cNvSpPr>
                  <a:spLocks noChangeArrowheads="1"/>
                </p:cNvSpPr>
                <p:nvPr/>
              </p:nvSpPr>
              <p:spPr bwMode="auto">
                <a:xfrm>
                  <a:off x="498259" y="549177"/>
                  <a:ext cx="483300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36" name="椭圆 97"/>
                <p:cNvSpPr>
                  <a:spLocks noChangeArrowheads="1"/>
                </p:cNvSpPr>
                <p:nvPr/>
              </p:nvSpPr>
              <p:spPr bwMode="auto">
                <a:xfrm>
                  <a:off x="1158106" y="273598"/>
                  <a:ext cx="481092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752" name="椭圆 98"/>
                <p:cNvSpPr/>
                <p:nvPr/>
              </p:nvSpPr>
              <p:spPr>
                <a:xfrm>
                  <a:off x="963904" y="813735"/>
                  <a:ext cx="335440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638" name="椭圆 99"/>
                <p:cNvSpPr>
                  <a:spLocks noChangeArrowheads="1"/>
                </p:cNvSpPr>
                <p:nvPr/>
              </p:nvSpPr>
              <p:spPr bwMode="auto">
                <a:xfrm>
                  <a:off x="860182" y="485244"/>
                  <a:ext cx="575987" cy="5754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39" name="椭圆 100"/>
                <p:cNvSpPr>
                  <a:spLocks noChangeArrowheads="1"/>
                </p:cNvSpPr>
                <p:nvPr/>
              </p:nvSpPr>
              <p:spPr bwMode="auto">
                <a:xfrm>
                  <a:off x="398952" y="782870"/>
                  <a:ext cx="730465" cy="7319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759" name="椭圆 101"/>
                <p:cNvGrpSpPr/>
                <p:nvPr/>
              </p:nvGrpSpPr>
              <p:grpSpPr>
                <a:xfrm>
                  <a:off x="108618" y="196787"/>
                  <a:ext cx="1186400" cy="1193682"/>
                  <a:chOff x="0" y="0"/>
                  <a:chExt cx="853440" cy="859536"/>
                </a:xfrm>
              </p:grpSpPr>
              <p:pic>
                <p:nvPicPr>
                  <p:cNvPr id="35806" name="椭圆 101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853440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07" name="Text Box 90"/>
                  <p:cNvSpPr txBox="1"/>
                  <p:nvPr/>
                </p:nvSpPr>
                <p:spPr>
                  <a:xfrm rot="-4141609">
                    <a:off x="125415" y="130793"/>
                    <a:ext cx="602918" cy="6023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3643" name="椭圆 102"/>
                <p:cNvSpPr>
                  <a:spLocks noChangeArrowheads="1"/>
                </p:cNvSpPr>
                <p:nvPr/>
              </p:nvSpPr>
              <p:spPr bwMode="auto">
                <a:xfrm>
                  <a:off x="3367157" y="932785"/>
                  <a:ext cx="203030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763" name="椭圆 103"/>
                <p:cNvSpPr/>
                <p:nvPr/>
              </p:nvSpPr>
              <p:spPr>
                <a:xfrm rot="-7771559" flipV="1">
                  <a:off x="534907" y="435401"/>
                  <a:ext cx="473999" cy="472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764" name="椭圆 104"/>
                <p:cNvGrpSpPr/>
                <p:nvPr/>
              </p:nvGrpSpPr>
              <p:grpSpPr>
                <a:xfrm>
                  <a:off x="210310" y="713203"/>
                  <a:ext cx="627097" cy="626471"/>
                  <a:chOff x="0" y="0"/>
                  <a:chExt cx="451104" cy="451104"/>
                </a:xfrm>
              </p:grpSpPr>
              <p:pic>
                <p:nvPicPr>
                  <p:cNvPr id="35804" name="椭圆 104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05" name="Text Box 95"/>
                  <p:cNvSpPr txBox="1"/>
                  <p:nvPr/>
                </p:nvSpPr>
                <p:spPr>
                  <a:xfrm rot="3028441">
                    <a:off x="65740" y="67438"/>
                    <a:ext cx="314849" cy="3145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65" name="椭圆 105"/>
                <p:cNvGrpSpPr/>
                <p:nvPr/>
              </p:nvGrpSpPr>
              <p:grpSpPr>
                <a:xfrm>
                  <a:off x="540807" y="823259"/>
                  <a:ext cx="483034" cy="482552"/>
                  <a:chOff x="0" y="0"/>
                  <a:chExt cx="347472" cy="347472"/>
                </a:xfrm>
              </p:grpSpPr>
              <p:pic>
                <p:nvPicPr>
                  <p:cNvPr id="35802" name="椭圆 105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03" name="Text Box 98"/>
                  <p:cNvSpPr txBox="1"/>
                  <p:nvPr/>
                </p:nvSpPr>
                <p:spPr>
                  <a:xfrm rot="3028441">
                    <a:off x="50261" y="52392"/>
                    <a:ext cx="242835" cy="242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66" name="椭圆 106"/>
                <p:cNvGrpSpPr/>
                <p:nvPr/>
              </p:nvGrpSpPr>
              <p:grpSpPr>
                <a:xfrm>
                  <a:off x="845881" y="772464"/>
                  <a:ext cx="364394" cy="372496"/>
                  <a:chOff x="0" y="0"/>
                  <a:chExt cx="262128" cy="268224"/>
                </a:xfrm>
              </p:grpSpPr>
              <p:pic>
                <p:nvPicPr>
                  <p:cNvPr id="35800" name="椭圆 106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01" name="Text Box 101"/>
                  <p:cNvSpPr txBox="1"/>
                  <p:nvPr/>
                </p:nvSpPr>
                <p:spPr>
                  <a:xfrm rot="3028441">
                    <a:off x="38222" y="43248"/>
                    <a:ext cx="181465" cy="1812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67" name="椭圆 107"/>
                <p:cNvGrpSpPr/>
                <p:nvPr/>
              </p:nvGrpSpPr>
              <p:grpSpPr>
                <a:xfrm>
                  <a:off x="1303493" y="459228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798" name="椭圆 107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99" name="Text Box 104"/>
                  <p:cNvSpPr txBox="1"/>
                  <p:nvPr/>
                </p:nvSpPr>
                <p:spPr>
                  <a:xfrm rot="3028441">
                    <a:off x="23890" y="27075"/>
                    <a:ext cx="103198" cy="1030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68" name="椭圆 108"/>
                <p:cNvGrpSpPr/>
                <p:nvPr/>
              </p:nvGrpSpPr>
              <p:grpSpPr>
                <a:xfrm>
                  <a:off x="1727207" y="967178"/>
                  <a:ext cx="406766" cy="406360"/>
                  <a:chOff x="0" y="0"/>
                  <a:chExt cx="292608" cy="292608"/>
                </a:xfrm>
              </p:grpSpPr>
              <p:pic>
                <p:nvPicPr>
                  <p:cNvPr id="35796" name="椭圆 108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97" name="Text Box 107"/>
                  <p:cNvSpPr txBox="1"/>
                  <p:nvPr/>
                </p:nvSpPr>
                <p:spPr>
                  <a:xfrm rot="3028441">
                    <a:off x="46297" y="46243"/>
                    <a:ext cx="203220" cy="2030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69" name="椭圆 109"/>
                <p:cNvGrpSpPr/>
                <p:nvPr/>
              </p:nvGrpSpPr>
              <p:grpSpPr>
                <a:xfrm>
                  <a:off x="1481453" y="586215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794" name="椭圆 109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95" name="Text Box 110"/>
                  <p:cNvSpPr txBox="1"/>
                  <p:nvPr/>
                </p:nvSpPr>
                <p:spPr>
                  <a:xfrm rot="-1658712">
                    <a:off x="21990" y="26592"/>
                    <a:ext cx="103094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70" name="椭圆 110"/>
                <p:cNvGrpSpPr/>
                <p:nvPr/>
              </p:nvGrpSpPr>
              <p:grpSpPr>
                <a:xfrm>
                  <a:off x="1354338" y="890985"/>
                  <a:ext cx="533880" cy="541813"/>
                  <a:chOff x="0" y="0"/>
                  <a:chExt cx="384048" cy="390144"/>
                </a:xfrm>
              </p:grpSpPr>
              <p:pic>
                <p:nvPicPr>
                  <p:cNvPr id="35792" name="椭圆 110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93" name="Text Box 113"/>
                  <p:cNvSpPr txBox="1"/>
                  <p:nvPr/>
                </p:nvSpPr>
                <p:spPr>
                  <a:xfrm rot="-4337355">
                    <a:off x="58246" y="61474"/>
                    <a:ext cx="267352" cy="2670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771" name="椭圆 111"/>
                <p:cNvGrpSpPr/>
                <p:nvPr/>
              </p:nvGrpSpPr>
              <p:grpSpPr>
                <a:xfrm>
                  <a:off x="1286544" y="882519"/>
                  <a:ext cx="398291" cy="389428"/>
                  <a:chOff x="0" y="0"/>
                  <a:chExt cx="286512" cy="280416"/>
                </a:xfrm>
              </p:grpSpPr>
              <p:pic>
                <p:nvPicPr>
                  <p:cNvPr id="35790" name="椭圆 111"/>
                  <p:cNvPicPr/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91" name="Text Box 116"/>
                  <p:cNvSpPr txBox="1"/>
                  <p:nvPr/>
                </p:nvSpPr>
                <p:spPr>
                  <a:xfrm rot="8693154">
                    <a:off x="46665" y="41621"/>
                    <a:ext cx="195725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772" name="图片 112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1249995" y="950637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773" name="图片 113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402655" y="432837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1" name="椭圆 114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460243" y="522624"/>
                  <a:ext cx="196214" cy="1964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72" name="椭圆 11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38254" y="121263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673" name="椭圆 116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250935" y="897370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783" name="椭圆 117"/>
                <p:cNvSpPr/>
                <p:nvPr/>
              </p:nvSpPr>
              <p:spPr>
                <a:xfrm rot="-7771559" flipV="1">
                  <a:off x="1025795" y="471917"/>
                  <a:ext cx="198418" cy="1986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675" name="椭圆 11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43716" y="190709"/>
                  <a:ext cx="429905" cy="428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787" name="椭圆 119"/>
                <p:cNvGrpSpPr/>
                <p:nvPr/>
              </p:nvGrpSpPr>
              <p:grpSpPr>
                <a:xfrm>
                  <a:off x="1633990" y="526955"/>
                  <a:ext cx="703366" cy="702664"/>
                  <a:chOff x="0" y="0"/>
                  <a:chExt cx="505968" cy="505968"/>
                </a:xfrm>
              </p:grpSpPr>
              <p:pic>
                <p:nvPicPr>
                  <p:cNvPr id="35788" name="椭圆 119"/>
                  <p:cNvPicPr/>
                  <p:nvPr/>
                </p:nvPicPr>
                <p:blipFill>
                  <a:blip r:embed="rId4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89" name="Text Box 126"/>
                  <p:cNvSpPr txBox="1"/>
                  <p:nvPr/>
                </p:nvSpPr>
                <p:spPr>
                  <a:xfrm rot="7170049">
                    <a:off x="76312" y="78048"/>
                    <a:ext cx="353312" cy="35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5569" name="组合 252"/>
            <p:cNvGrpSpPr/>
            <p:nvPr/>
          </p:nvGrpSpPr>
          <p:grpSpPr>
            <a:xfrm flipH="1" flipV="1">
              <a:off x="0" y="0"/>
              <a:ext cx="4840604" cy="1761510"/>
              <a:chOff x="0" y="0"/>
              <a:chExt cx="4840604" cy="1761510"/>
            </a:xfrm>
          </p:grpSpPr>
          <p:grpSp>
            <p:nvGrpSpPr>
              <p:cNvPr id="35570" name="椭圆 253"/>
              <p:cNvGrpSpPr/>
              <p:nvPr/>
            </p:nvGrpSpPr>
            <p:grpSpPr>
              <a:xfrm flipH="1" flipV="1">
                <a:off x="1827996" y="5204"/>
                <a:ext cx="898274" cy="905843"/>
                <a:chOff x="0" y="0"/>
                <a:chExt cx="646176" cy="652272"/>
              </a:xfrm>
            </p:grpSpPr>
            <p:pic>
              <p:nvPicPr>
                <p:cNvPr id="35710" name="椭圆 253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646176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711" name="Text Box 130"/>
                <p:cNvSpPr txBox="1"/>
                <p:nvPr/>
              </p:nvSpPr>
              <p:spPr>
                <a:xfrm rot="-3434205">
                  <a:off x="94338" y="98868"/>
                  <a:ext cx="456230" cy="455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571" name="组合 254"/>
              <p:cNvGrpSpPr/>
              <p:nvPr/>
            </p:nvGrpSpPr>
            <p:grpSpPr>
              <a:xfrm>
                <a:off x="0" y="0"/>
                <a:ext cx="4840604" cy="1761510"/>
                <a:chOff x="0" y="0"/>
                <a:chExt cx="4840604" cy="1761510"/>
              </a:xfrm>
            </p:grpSpPr>
            <p:pic>
              <p:nvPicPr>
                <p:cNvPr id="35572" name="图片 255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1854445" y="1376561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573" name="椭圆 256"/>
                <p:cNvSpPr/>
                <p:nvPr/>
              </p:nvSpPr>
              <p:spPr>
                <a:xfrm>
                  <a:off x="1645093" y="588640"/>
                  <a:ext cx="809911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574" name="椭圆 257"/>
                <p:cNvGrpSpPr/>
                <p:nvPr/>
              </p:nvGrpSpPr>
              <p:grpSpPr>
                <a:xfrm flipH="1" flipV="1">
                  <a:off x="1268693" y="115259"/>
                  <a:ext cx="1059286" cy="1049763"/>
                  <a:chOff x="0" y="0"/>
                  <a:chExt cx="762000" cy="755904"/>
                </a:xfrm>
              </p:grpSpPr>
              <p:pic>
                <p:nvPicPr>
                  <p:cNvPr id="35708" name="椭圆 257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762000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09" name="Text Box 136"/>
                  <p:cNvSpPr txBox="1"/>
                  <p:nvPr/>
                </p:nvSpPr>
                <p:spPr>
                  <a:xfrm rot="10800000">
                    <a:off x="112847" y="109229"/>
                    <a:ext cx="536749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75" name="椭圆 258"/>
                <p:cNvGrpSpPr/>
                <p:nvPr/>
              </p:nvGrpSpPr>
              <p:grpSpPr>
                <a:xfrm flipH="1" flipV="1">
                  <a:off x="4082156" y="851786"/>
                  <a:ext cx="194909" cy="194714"/>
                  <a:chOff x="0" y="0"/>
                  <a:chExt cx="140208" cy="140208"/>
                </a:xfrm>
              </p:grpSpPr>
              <p:pic>
                <p:nvPicPr>
                  <p:cNvPr id="35706" name="椭圆 258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07" name="Text Box 139"/>
                  <p:cNvSpPr txBox="1"/>
                  <p:nvPr/>
                </p:nvSpPr>
                <p:spPr>
                  <a:xfrm rot="10800000">
                    <a:off x="21059" y="21053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76" name="椭圆 259"/>
                <p:cNvGrpSpPr/>
                <p:nvPr/>
              </p:nvGrpSpPr>
              <p:grpSpPr>
                <a:xfrm flipH="1" flipV="1">
                  <a:off x="4183847" y="927979"/>
                  <a:ext cx="135589" cy="143919"/>
                  <a:chOff x="0" y="0"/>
                  <a:chExt cx="97536" cy="103632"/>
                </a:xfrm>
              </p:grpSpPr>
              <p:pic>
                <p:nvPicPr>
                  <p:cNvPr id="35704" name="椭圆 259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97536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05" name="Text Box 142"/>
                  <p:cNvSpPr txBox="1"/>
                  <p:nvPr/>
                </p:nvSpPr>
                <p:spPr>
                  <a:xfrm rot="10800000">
                    <a:off x="12497" y="16583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77" name="椭圆 260"/>
                <p:cNvGrpSpPr/>
                <p:nvPr/>
              </p:nvGrpSpPr>
              <p:grpSpPr>
                <a:xfrm flipH="1" flipV="1">
                  <a:off x="3683864" y="961842"/>
                  <a:ext cx="203383" cy="211646"/>
                  <a:chOff x="0" y="0"/>
                  <a:chExt cx="146304" cy="152400"/>
                </a:xfrm>
              </p:grpSpPr>
              <p:pic>
                <p:nvPicPr>
                  <p:cNvPr id="35702" name="椭圆 260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03" name="Text Box 145"/>
                  <p:cNvSpPr txBox="1"/>
                  <p:nvPr/>
                </p:nvSpPr>
                <p:spPr>
                  <a:xfrm rot="891223">
                    <a:off x="22489" y="25449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78" name="椭圆 261"/>
                <p:cNvGrpSpPr/>
                <p:nvPr/>
              </p:nvGrpSpPr>
              <p:grpSpPr>
                <a:xfrm flipH="1" flipV="1">
                  <a:off x="3760133" y="894115"/>
                  <a:ext cx="152537" cy="143919"/>
                  <a:chOff x="0" y="0"/>
                  <a:chExt cx="109728" cy="103632"/>
                </a:xfrm>
              </p:grpSpPr>
              <p:pic>
                <p:nvPicPr>
                  <p:cNvPr id="35700" name="椭圆 261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109728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701" name="Text Box 148"/>
                  <p:cNvSpPr txBox="1"/>
                  <p:nvPr/>
                </p:nvSpPr>
                <p:spPr>
                  <a:xfrm rot="891223">
                    <a:off x="17956" y="15548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79" name="椭圆 262"/>
                <p:cNvGrpSpPr/>
                <p:nvPr/>
              </p:nvGrpSpPr>
              <p:grpSpPr>
                <a:xfrm flipH="1" flipV="1">
                  <a:off x="3607596" y="1097295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698" name="椭圆 262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99" name="Text Box 151"/>
                  <p:cNvSpPr txBox="1"/>
                  <p:nvPr/>
                </p:nvSpPr>
                <p:spPr>
                  <a:xfrm rot="-3434205">
                    <a:off x="36761" y="40589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0" name="椭圆 263"/>
                <p:cNvGrpSpPr/>
                <p:nvPr/>
              </p:nvGrpSpPr>
              <p:grpSpPr>
                <a:xfrm flipH="1" flipV="1">
                  <a:off x="3607596" y="699401"/>
                  <a:ext cx="499983" cy="507950"/>
                  <a:chOff x="0" y="0"/>
                  <a:chExt cx="359664" cy="365760"/>
                </a:xfrm>
              </p:grpSpPr>
              <p:pic>
                <p:nvPicPr>
                  <p:cNvPr id="35696" name="椭圆 263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97" name="Text Box 154"/>
                  <p:cNvSpPr txBox="1"/>
                  <p:nvPr/>
                </p:nvSpPr>
                <p:spPr>
                  <a:xfrm rot="10800000">
                    <a:off x="51422" y="53765"/>
                    <a:ext cx="257133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1" name="椭圆 264"/>
                <p:cNvGrpSpPr/>
                <p:nvPr/>
              </p:nvGrpSpPr>
              <p:grpSpPr>
                <a:xfrm flipH="1" flipV="1">
                  <a:off x="3488956" y="851786"/>
                  <a:ext cx="288126" cy="287838"/>
                  <a:chOff x="0" y="0"/>
                  <a:chExt cx="207264" cy="207264"/>
                </a:xfrm>
              </p:grpSpPr>
              <p:pic>
                <p:nvPicPr>
                  <p:cNvPr id="35694" name="椭圆 264"/>
                  <p:cNvPicPr/>
                  <p:nvPr/>
                </p:nvPicPr>
                <p:blipFill>
                  <a:blip r:embed="rId48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95" name="Text Box 157"/>
                  <p:cNvSpPr txBox="1"/>
                  <p:nvPr/>
                </p:nvSpPr>
                <p:spPr>
                  <a:xfrm rot="9822440">
                    <a:off x="33250" y="31281"/>
                    <a:ext cx="141939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2" name="椭圆 265"/>
                <p:cNvGrpSpPr/>
                <p:nvPr/>
              </p:nvGrpSpPr>
              <p:grpSpPr>
                <a:xfrm flipH="1" flipV="1">
                  <a:off x="1650036" y="191452"/>
                  <a:ext cx="813531" cy="812719"/>
                  <a:chOff x="0" y="0"/>
                  <a:chExt cx="585216" cy="585216"/>
                </a:xfrm>
              </p:grpSpPr>
              <p:pic>
                <p:nvPicPr>
                  <p:cNvPr id="35692" name="椭圆 265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852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93" name="Text Box 160"/>
                  <p:cNvSpPr txBox="1"/>
                  <p:nvPr/>
                </p:nvSpPr>
                <p:spPr>
                  <a:xfrm rot="10800000">
                    <a:off x="85511" y="83083"/>
                    <a:ext cx="41397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3" name="椭圆 266"/>
                <p:cNvGrpSpPr/>
                <p:nvPr/>
              </p:nvGrpSpPr>
              <p:grpSpPr>
                <a:xfrm flipH="1" flipV="1">
                  <a:off x="1997482" y="403098"/>
                  <a:ext cx="610148" cy="609540"/>
                  <a:chOff x="0" y="0"/>
                  <a:chExt cx="438912" cy="438912"/>
                </a:xfrm>
              </p:grpSpPr>
              <p:pic>
                <p:nvPicPr>
                  <p:cNvPr id="35690" name="椭圆 266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91" name="Text Box 163"/>
                  <p:cNvSpPr txBox="1"/>
                  <p:nvPr/>
                </p:nvSpPr>
                <p:spPr>
                  <a:xfrm rot="10800000">
                    <a:off x="64723" y="65167"/>
                    <a:ext cx="309354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4" name="椭圆 267"/>
                <p:cNvGrpSpPr/>
                <p:nvPr/>
              </p:nvGrpSpPr>
              <p:grpSpPr>
                <a:xfrm flipH="1" flipV="1">
                  <a:off x="2514413" y="927979"/>
                  <a:ext cx="347446" cy="338633"/>
                  <a:chOff x="0" y="0"/>
                  <a:chExt cx="249936" cy="243840"/>
                </a:xfrm>
              </p:grpSpPr>
              <p:pic>
                <p:nvPicPr>
                  <p:cNvPr id="35688" name="椭圆 267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89" name="Text Box 166"/>
                  <p:cNvSpPr txBox="1"/>
                  <p:nvPr/>
                </p:nvSpPr>
                <p:spPr>
                  <a:xfrm rot="10800000">
                    <a:off x="38599" y="34006"/>
                    <a:ext cx="175928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5" name="椭圆 268"/>
                <p:cNvGrpSpPr/>
                <p:nvPr/>
              </p:nvGrpSpPr>
              <p:grpSpPr>
                <a:xfrm flipH="1" flipV="1">
                  <a:off x="2777116" y="394632"/>
                  <a:ext cx="677943" cy="677266"/>
                  <a:chOff x="0" y="0"/>
                  <a:chExt cx="487680" cy="487680"/>
                </a:xfrm>
              </p:grpSpPr>
              <p:pic>
                <p:nvPicPr>
                  <p:cNvPr id="35686" name="椭圆 268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87" name="Text Box 169"/>
                  <p:cNvSpPr txBox="1"/>
                  <p:nvPr/>
                </p:nvSpPr>
                <p:spPr>
                  <a:xfrm rot="10800000">
                    <a:off x="70583" y="69435"/>
                    <a:ext cx="346442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6" name="椭圆 269"/>
                <p:cNvGrpSpPr/>
                <p:nvPr/>
              </p:nvGrpSpPr>
              <p:grpSpPr>
                <a:xfrm flipH="1" flipV="1">
                  <a:off x="2683899" y="792526"/>
                  <a:ext cx="355920" cy="355565"/>
                  <a:chOff x="0" y="0"/>
                  <a:chExt cx="256032" cy="256032"/>
                </a:xfrm>
              </p:grpSpPr>
              <p:pic>
                <p:nvPicPr>
                  <p:cNvPr id="35684" name="椭圆 269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85" name="Text Box 172"/>
                  <p:cNvSpPr txBox="1"/>
                  <p:nvPr/>
                </p:nvSpPr>
                <p:spPr>
                  <a:xfrm rot="-6112846">
                    <a:off x="40461" y="39756"/>
                    <a:ext cx="176105" cy="175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7" name="椭圆 270"/>
                <p:cNvGrpSpPr/>
                <p:nvPr/>
              </p:nvGrpSpPr>
              <p:grpSpPr>
                <a:xfrm flipH="1" flipV="1">
                  <a:off x="1912739" y="470824"/>
                  <a:ext cx="898274" cy="905843"/>
                  <a:chOff x="0" y="0"/>
                  <a:chExt cx="646176" cy="652272"/>
                </a:xfrm>
              </p:grpSpPr>
              <p:pic>
                <p:nvPicPr>
                  <p:cNvPr id="35682" name="椭圆 270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83" name="Text Box 175"/>
                  <p:cNvSpPr txBox="1"/>
                  <p:nvPr/>
                </p:nvSpPr>
                <p:spPr>
                  <a:xfrm rot="-3434205">
                    <a:off x="95380" y="97941"/>
                    <a:ext cx="456230" cy="4557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8" name="椭圆 271"/>
                <p:cNvGrpSpPr/>
                <p:nvPr/>
              </p:nvGrpSpPr>
              <p:grpSpPr>
                <a:xfrm flipH="1" flipV="1">
                  <a:off x="2353402" y="250713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680" name="椭圆 271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81" name="Text Box 178"/>
                  <p:cNvSpPr txBox="1"/>
                  <p:nvPr/>
                </p:nvSpPr>
                <p:spPr>
                  <a:xfrm rot="2191815">
                    <a:off x="97576" y="96400"/>
                    <a:ext cx="455775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89" name="椭圆 272"/>
                <p:cNvGrpSpPr/>
                <p:nvPr/>
              </p:nvGrpSpPr>
              <p:grpSpPr>
                <a:xfrm flipH="1" flipV="1">
                  <a:off x="2980499" y="750196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678" name="椭圆 272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79" name="Text Box 181"/>
                  <p:cNvSpPr txBox="1"/>
                  <p:nvPr/>
                </p:nvSpPr>
                <p:spPr>
                  <a:xfrm rot="-3434205">
                    <a:off x="37803" y="39702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0" name="椭圆 273"/>
                <p:cNvGrpSpPr/>
                <p:nvPr/>
              </p:nvGrpSpPr>
              <p:grpSpPr>
                <a:xfrm flipH="1" flipV="1">
                  <a:off x="2853384" y="733265"/>
                  <a:ext cx="432188" cy="431757"/>
                  <a:chOff x="0" y="0"/>
                  <a:chExt cx="310896" cy="310896"/>
                </a:xfrm>
              </p:grpSpPr>
              <p:pic>
                <p:nvPicPr>
                  <p:cNvPr id="35676" name="椭圆 273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77" name="Text Box 184"/>
                  <p:cNvSpPr txBox="1"/>
                  <p:nvPr/>
                </p:nvSpPr>
                <p:spPr>
                  <a:xfrm rot="-3434205">
                    <a:off x="47562" y="45848"/>
                    <a:ext cx="216564" cy="216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1" name="椭圆 274"/>
                <p:cNvGrpSpPr/>
                <p:nvPr/>
              </p:nvGrpSpPr>
              <p:grpSpPr>
                <a:xfrm flipH="1" flipV="1">
                  <a:off x="2429670" y="259178"/>
                  <a:ext cx="669468" cy="660335"/>
                  <a:chOff x="0" y="0"/>
                  <a:chExt cx="481584" cy="475488"/>
                </a:xfrm>
              </p:grpSpPr>
              <p:pic>
                <p:nvPicPr>
                  <p:cNvPr id="35674" name="椭圆 274"/>
                  <p:cNvPicPr/>
                  <p:nvPr/>
                </p:nvPicPr>
                <p:blipFill>
                  <a:blip r:embed="rId58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75" name="Text Box 187"/>
                  <p:cNvSpPr txBox="1"/>
                  <p:nvPr/>
                </p:nvSpPr>
                <p:spPr>
                  <a:xfrm rot="5135286">
                    <a:off x="73239" y="70881"/>
                    <a:ext cx="334332" cy="334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2" name="椭圆 275"/>
                <p:cNvGrpSpPr/>
                <p:nvPr/>
              </p:nvGrpSpPr>
              <p:grpSpPr>
                <a:xfrm flipH="1" flipV="1">
                  <a:off x="3090664" y="496222"/>
                  <a:ext cx="499983" cy="499484"/>
                  <a:chOff x="0" y="0"/>
                  <a:chExt cx="359664" cy="359664"/>
                </a:xfrm>
              </p:grpSpPr>
              <p:pic>
                <p:nvPicPr>
                  <p:cNvPr id="35672" name="椭圆 275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73" name="Text Box 190"/>
                  <p:cNvSpPr txBox="1"/>
                  <p:nvPr/>
                </p:nvSpPr>
                <p:spPr>
                  <a:xfrm rot="5135286">
                    <a:off x="54275" y="57059"/>
                    <a:ext cx="249838" cy="2495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3" name="椭圆 276"/>
                <p:cNvGrpSpPr/>
                <p:nvPr/>
              </p:nvGrpSpPr>
              <p:grpSpPr>
                <a:xfrm flipH="1" flipV="1">
                  <a:off x="2302556" y="877184"/>
                  <a:ext cx="389817" cy="389428"/>
                  <a:chOff x="0" y="0"/>
                  <a:chExt cx="280416" cy="280416"/>
                </a:xfrm>
              </p:grpSpPr>
              <p:pic>
                <p:nvPicPr>
                  <p:cNvPr id="35670" name="椭圆 276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71" name="Text Box 193"/>
                  <p:cNvSpPr txBox="1"/>
                  <p:nvPr/>
                </p:nvSpPr>
                <p:spPr>
                  <a:xfrm rot="10471189">
                    <a:off x="41673" y="43058"/>
                    <a:ext cx="19343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4" name="椭圆 277"/>
                <p:cNvGrpSpPr/>
                <p:nvPr/>
              </p:nvGrpSpPr>
              <p:grpSpPr>
                <a:xfrm flipH="1" flipV="1">
                  <a:off x="2861859" y="665538"/>
                  <a:ext cx="559303" cy="558745"/>
                  <a:chOff x="0" y="0"/>
                  <a:chExt cx="402336" cy="402336"/>
                </a:xfrm>
              </p:grpSpPr>
              <p:pic>
                <p:nvPicPr>
                  <p:cNvPr id="35668" name="椭圆 277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69" name="Text Box 196"/>
                  <p:cNvSpPr txBox="1"/>
                  <p:nvPr/>
                </p:nvSpPr>
                <p:spPr>
                  <a:xfrm rot="5135286">
                    <a:off x="63128" y="61904"/>
                    <a:ext cx="279791" cy="2795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595" name="椭圆 278"/>
                <p:cNvGrpSpPr/>
                <p:nvPr/>
              </p:nvGrpSpPr>
              <p:grpSpPr>
                <a:xfrm flipH="1" flipV="1">
                  <a:off x="946670" y="403098"/>
                  <a:ext cx="932171" cy="931241"/>
                  <a:chOff x="0" y="0"/>
                  <a:chExt cx="670560" cy="670560"/>
                </a:xfrm>
              </p:grpSpPr>
              <p:pic>
                <p:nvPicPr>
                  <p:cNvPr id="35666" name="椭圆 278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67" name="Text Box 199"/>
                  <p:cNvSpPr txBox="1"/>
                  <p:nvPr/>
                </p:nvSpPr>
                <p:spPr>
                  <a:xfrm rot="1966024">
                    <a:off x="99214" y="98935"/>
                    <a:ext cx="470311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596" name="图片 27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2701671" y="0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597" name="图片 280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2589291" y="854364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54" name="椭圆 281"/>
                <p:cNvSpPr>
                  <a:spLocks noChangeArrowheads="1"/>
                </p:cNvSpPr>
                <p:nvPr/>
              </p:nvSpPr>
              <p:spPr bwMode="auto">
                <a:xfrm>
                  <a:off x="3441464" y="546751"/>
                  <a:ext cx="335440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55" name="椭圆 282"/>
                <p:cNvSpPr>
                  <a:spLocks noChangeArrowheads="1"/>
                </p:cNvSpPr>
                <p:nvPr/>
              </p:nvSpPr>
              <p:spPr bwMode="auto">
                <a:xfrm>
                  <a:off x="1382477" y="639346"/>
                  <a:ext cx="337648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56" name="椭圆 283"/>
                <p:cNvSpPr>
                  <a:spLocks noChangeArrowheads="1"/>
                </p:cNvSpPr>
                <p:nvPr/>
              </p:nvSpPr>
              <p:spPr bwMode="auto">
                <a:xfrm>
                  <a:off x="3152367" y="524705"/>
                  <a:ext cx="481092" cy="482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57" name="椭圆 284"/>
                <p:cNvSpPr>
                  <a:spLocks noChangeArrowheads="1"/>
                </p:cNvSpPr>
                <p:nvPr/>
              </p:nvSpPr>
              <p:spPr bwMode="auto">
                <a:xfrm>
                  <a:off x="2428522" y="385813"/>
                  <a:ext cx="481092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610" name="椭圆 285"/>
                <p:cNvSpPr/>
                <p:nvPr/>
              </p:nvSpPr>
              <p:spPr>
                <a:xfrm>
                  <a:off x="3086162" y="328492"/>
                  <a:ext cx="337648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759" name="椭圆 286"/>
                <p:cNvSpPr>
                  <a:spLocks noChangeArrowheads="1"/>
                </p:cNvSpPr>
                <p:nvPr/>
              </p:nvSpPr>
              <p:spPr bwMode="auto">
                <a:xfrm>
                  <a:off x="2744101" y="374789"/>
                  <a:ext cx="575986" cy="5754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60" name="椭圆 287"/>
                <p:cNvSpPr>
                  <a:spLocks noChangeArrowheads="1"/>
                </p:cNvSpPr>
                <p:nvPr/>
              </p:nvSpPr>
              <p:spPr bwMode="auto">
                <a:xfrm>
                  <a:off x="2439557" y="676826"/>
                  <a:ext cx="730465" cy="7297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617" name="椭圆 288"/>
                <p:cNvGrpSpPr/>
                <p:nvPr/>
              </p:nvGrpSpPr>
              <p:grpSpPr>
                <a:xfrm flipH="1" flipV="1">
                  <a:off x="-2449" y="174520"/>
                  <a:ext cx="1194874" cy="1193682"/>
                  <a:chOff x="0" y="0"/>
                  <a:chExt cx="859536" cy="859536"/>
                </a:xfrm>
              </p:grpSpPr>
              <p:pic>
                <p:nvPicPr>
                  <p:cNvPr id="35664" name="椭圆 288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65" name="Text Box 211"/>
                  <p:cNvSpPr txBox="1"/>
                  <p:nvPr/>
                </p:nvSpPr>
                <p:spPr>
                  <a:xfrm rot="6658391">
                    <a:off x="130413" y="127080"/>
                    <a:ext cx="602918" cy="6023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3764" name="椭圆 289"/>
                <p:cNvSpPr>
                  <a:spLocks noChangeArrowheads="1"/>
                </p:cNvSpPr>
                <p:nvPr/>
              </p:nvSpPr>
              <p:spPr bwMode="auto">
                <a:xfrm>
                  <a:off x="4637574" y="1045001"/>
                  <a:ext cx="203030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621" name="椭圆 290"/>
                <p:cNvSpPr/>
                <p:nvPr/>
              </p:nvSpPr>
              <p:spPr>
                <a:xfrm rot="-7771559" flipV="1">
                  <a:off x="970033" y="445099"/>
                  <a:ext cx="473999" cy="4744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622" name="椭圆 291"/>
                <p:cNvGrpSpPr/>
                <p:nvPr/>
              </p:nvGrpSpPr>
              <p:grpSpPr>
                <a:xfrm flipH="1" flipV="1">
                  <a:off x="2666950" y="496222"/>
                  <a:ext cx="627097" cy="626471"/>
                  <a:chOff x="0" y="0"/>
                  <a:chExt cx="451104" cy="451104"/>
                </a:xfrm>
              </p:grpSpPr>
              <p:pic>
                <p:nvPicPr>
                  <p:cNvPr id="35662" name="椭圆 291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63" name="Text Box 216"/>
                  <p:cNvSpPr txBox="1"/>
                  <p:nvPr/>
                </p:nvSpPr>
                <p:spPr>
                  <a:xfrm rot="-7771559">
                    <a:off x="65632" y="65358"/>
                    <a:ext cx="314849" cy="3145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3" name="椭圆 292"/>
                <p:cNvGrpSpPr/>
                <p:nvPr/>
              </p:nvGrpSpPr>
              <p:grpSpPr>
                <a:xfrm flipH="1" flipV="1">
                  <a:off x="2963550" y="521619"/>
                  <a:ext cx="491508" cy="491018"/>
                  <a:chOff x="0" y="0"/>
                  <a:chExt cx="353568" cy="353568"/>
                </a:xfrm>
              </p:grpSpPr>
              <p:pic>
                <p:nvPicPr>
                  <p:cNvPr id="35660" name="椭圆 292"/>
                  <p:cNvPicPr/>
                  <p:nvPr/>
                </p:nvPicPr>
                <p:blipFill>
                  <a:blip r:embed="rId65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61" name="Text Box 219"/>
                  <p:cNvSpPr txBox="1"/>
                  <p:nvPr/>
                </p:nvSpPr>
                <p:spPr>
                  <a:xfrm rot="-7771559">
                    <a:off x="55077" y="55013"/>
                    <a:ext cx="242835" cy="242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4" name="椭圆 293"/>
                <p:cNvGrpSpPr/>
                <p:nvPr/>
              </p:nvGrpSpPr>
              <p:grpSpPr>
                <a:xfrm flipH="1" flipV="1">
                  <a:off x="2844910" y="665538"/>
                  <a:ext cx="364394" cy="364031"/>
                  <a:chOff x="0" y="0"/>
                  <a:chExt cx="262128" cy="262128"/>
                </a:xfrm>
              </p:grpSpPr>
              <p:pic>
                <p:nvPicPr>
                  <p:cNvPr id="35658" name="椭圆 293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59" name="Text Box 222"/>
                  <p:cNvSpPr txBox="1"/>
                  <p:nvPr/>
                </p:nvSpPr>
                <p:spPr>
                  <a:xfrm rot="-7771559">
                    <a:off x="38108" y="39181"/>
                    <a:ext cx="181465" cy="1812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5" name="椭圆 294"/>
                <p:cNvGrpSpPr/>
                <p:nvPr/>
              </p:nvGrpSpPr>
              <p:grpSpPr>
                <a:xfrm flipH="1" flipV="1">
                  <a:off x="2573733" y="572414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656" name="椭圆 294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57" name="Text Box 225"/>
                  <p:cNvSpPr txBox="1"/>
                  <p:nvPr/>
                </p:nvSpPr>
                <p:spPr>
                  <a:xfrm rot="-7771559">
                    <a:off x="25185" y="22622"/>
                    <a:ext cx="103198" cy="1030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6" name="椭圆 295"/>
                <p:cNvGrpSpPr/>
                <p:nvPr/>
              </p:nvGrpSpPr>
              <p:grpSpPr>
                <a:xfrm flipH="1" flipV="1">
                  <a:off x="2997447" y="1080364"/>
                  <a:ext cx="406766" cy="406360"/>
                  <a:chOff x="0" y="0"/>
                  <a:chExt cx="292608" cy="292608"/>
                </a:xfrm>
              </p:grpSpPr>
              <p:pic>
                <p:nvPicPr>
                  <p:cNvPr id="35654" name="椭圆 295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55" name="Text Box 228"/>
                  <p:cNvSpPr txBox="1"/>
                  <p:nvPr/>
                </p:nvSpPr>
                <p:spPr>
                  <a:xfrm rot="-7771559">
                    <a:off x="42959" y="43735"/>
                    <a:ext cx="203220" cy="2030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7" name="椭圆 296"/>
                <p:cNvGrpSpPr/>
                <p:nvPr/>
              </p:nvGrpSpPr>
              <p:grpSpPr>
                <a:xfrm flipH="1" flipV="1">
                  <a:off x="2751693" y="699401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652" name="椭圆 296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53" name="Text Box 231"/>
                  <p:cNvSpPr txBox="1"/>
                  <p:nvPr/>
                </p:nvSpPr>
                <p:spPr>
                  <a:xfrm rot="9141287">
                    <a:off x="27190" y="23002"/>
                    <a:ext cx="103094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8" name="椭圆 297"/>
                <p:cNvGrpSpPr/>
                <p:nvPr/>
              </p:nvGrpSpPr>
              <p:grpSpPr>
                <a:xfrm flipH="1" flipV="1">
                  <a:off x="2624579" y="1004171"/>
                  <a:ext cx="533880" cy="533347"/>
                  <a:chOff x="0" y="0"/>
                  <a:chExt cx="384048" cy="384048"/>
                </a:xfrm>
              </p:grpSpPr>
              <p:pic>
                <p:nvPicPr>
                  <p:cNvPr id="35650" name="椭圆 297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51" name="Text Box 234"/>
                  <p:cNvSpPr txBox="1"/>
                  <p:nvPr/>
                </p:nvSpPr>
                <p:spPr>
                  <a:xfrm rot="6462645">
                    <a:off x="58323" y="55880"/>
                    <a:ext cx="267352" cy="2670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629" name="椭圆 298"/>
                <p:cNvGrpSpPr/>
                <p:nvPr/>
              </p:nvGrpSpPr>
              <p:grpSpPr>
                <a:xfrm flipH="1" flipV="1">
                  <a:off x="2565259" y="995705"/>
                  <a:ext cx="389817" cy="389428"/>
                  <a:chOff x="0" y="0"/>
                  <a:chExt cx="280416" cy="280416"/>
                </a:xfrm>
              </p:grpSpPr>
              <p:pic>
                <p:nvPicPr>
                  <p:cNvPr id="35648" name="椭圆 298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49" name="Text Box 237"/>
                  <p:cNvSpPr txBox="1"/>
                  <p:nvPr/>
                </p:nvSpPr>
                <p:spPr>
                  <a:xfrm rot="-2106846">
                    <a:off x="43995" y="43265"/>
                    <a:ext cx="195725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630" name="图片 299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2520412" y="1063280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631" name="图片 300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2673072" y="545480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92" name="椭圆 30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3730658" y="634839"/>
                  <a:ext cx="196214" cy="1964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93" name="椭圆 30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120005" y="82880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94" name="椭圆 30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521350" y="100958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641" name="椭圆 304"/>
                <p:cNvSpPr/>
                <p:nvPr/>
              </p:nvSpPr>
              <p:spPr>
                <a:xfrm rot="-7771559" flipV="1">
                  <a:off x="2296210" y="584132"/>
                  <a:ext cx="198418" cy="1986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796" name="椭圆 30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976033" y="544334"/>
                  <a:ext cx="427701" cy="428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645" name="椭圆 306"/>
                <p:cNvGrpSpPr/>
                <p:nvPr/>
              </p:nvGrpSpPr>
              <p:grpSpPr>
                <a:xfrm flipH="1" flipV="1">
                  <a:off x="2904230" y="640141"/>
                  <a:ext cx="703366" cy="702664"/>
                  <a:chOff x="0" y="0"/>
                  <a:chExt cx="505968" cy="505968"/>
                </a:xfrm>
              </p:grpSpPr>
              <p:pic>
                <p:nvPicPr>
                  <p:cNvPr id="35646" name="椭圆 306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647" name="Text Box 247"/>
                  <p:cNvSpPr txBox="1"/>
                  <p:nvPr/>
                </p:nvSpPr>
                <p:spPr>
                  <a:xfrm rot="-3629951">
                    <a:off x="76217" y="75351"/>
                    <a:ext cx="353312" cy="35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23800" name="组合 2"/>
          <p:cNvGrpSpPr/>
          <p:nvPr/>
        </p:nvGrpSpPr>
        <p:grpSpPr>
          <a:xfrm>
            <a:off x="775097" y="3569494"/>
            <a:ext cx="1933575" cy="1068198"/>
            <a:chOff x="0" y="0"/>
            <a:chExt cx="2578572" cy="1423684"/>
          </a:xfrm>
        </p:grpSpPr>
        <p:sp>
          <p:nvSpPr>
            <p:cNvPr id="35566" name="矩形 123"/>
            <p:cNvSpPr/>
            <p:nvPr/>
          </p:nvSpPr>
          <p:spPr>
            <a:xfrm>
              <a:off x="0" y="562260"/>
              <a:ext cx="2578572" cy="861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</a:p>
          </p:txBody>
        </p:sp>
        <p:sp>
          <p:nvSpPr>
            <p:cNvPr id="35567" name="文本框 121"/>
            <p:cNvSpPr txBox="1"/>
            <p:nvPr/>
          </p:nvSpPr>
          <p:spPr>
            <a:xfrm>
              <a:off x="497368" y="0"/>
              <a:ext cx="1682820" cy="5537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1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员工姓名</a:t>
              </a:r>
            </a:p>
          </p:txBody>
        </p:sp>
      </p:grpSp>
      <p:grpSp>
        <p:nvGrpSpPr>
          <p:cNvPr id="23803" name="组合 313"/>
          <p:cNvGrpSpPr/>
          <p:nvPr/>
        </p:nvGrpSpPr>
        <p:grpSpPr>
          <a:xfrm>
            <a:off x="3374232" y="1213247"/>
            <a:ext cx="2170510" cy="2241947"/>
            <a:chOff x="0" y="0"/>
            <a:chExt cx="2894699" cy="2988314"/>
          </a:xfrm>
        </p:grpSpPr>
        <p:sp>
          <p:nvSpPr>
            <p:cNvPr id="35564" name="圆角矩形 427"/>
            <p:cNvSpPr/>
            <p:nvPr/>
          </p:nvSpPr>
          <p:spPr>
            <a:xfrm>
              <a:off x="0" y="0"/>
              <a:ext cx="2894699" cy="2988314"/>
            </a:xfrm>
            <a:prstGeom prst="roundRect">
              <a:avLst>
                <a:gd name="adj" fmla="val 7074"/>
              </a:avLst>
            </a:prstGeom>
            <a:solidFill>
              <a:schemeClr val="bg1">
                <a:alpha val="38039"/>
              </a:schemeClr>
            </a:solidFill>
            <a:ln w="12700" cap="flat" cmpd="sng">
              <a:solidFill>
                <a:schemeClr val="bg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565" name="图片 4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47" y="131583"/>
              <a:ext cx="2627604" cy="27251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806" name="组合 315"/>
          <p:cNvGrpSpPr/>
          <p:nvPr/>
        </p:nvGrpSpPr>
        <p:grpSpPr>
          <a:xfrm>
            <a:off x="3003948" y="2919413"/>
            <a:ext cx="2911078" cy="951310"/>
            <a:chOff x="0" y="0"/>
            <a:chExt cx="5397943" cy="1761510"/>
          </a:xfrm>
        </p:grpSpPr>
        <p:grpSp>
          <p:nvGrpSpPr>
            <p:cNvPr id="35278" name="组合 317"/>
            <p:cNvGrpSpPr/>
            <p:nvPr/>
          </p:nvGrpSpPr>
          <p:grpSpPr>
            <a:xfrm>
              <a:off x="1827756" y="0"/>
              <a:ext cx="3570187" cy="1752264"/>
              <a:chOff x="0" y="0"/>
              <a:chExt cx="3570187" cy="1752264"/>
            </a:xfrm>
          </p:grpSpPr>
          <p:grpSp>
            <p:nvGrpSpPr>
              <p:cNvPr id="35422" name="椭圆 373"/>
              <p:cNvGrpSpPr/>
              <p:nvPr/>
            </p:nvGrpSpPr>
            <p:grpSpPr>
              <a:xfrm>
                <a:off x="554226" y="-4586"/>
                <a:ext cx="907120" cy="905844"/>
                <a:chOff x="0" y="0"/>
                <a:chExt cx="652272" cy="652272"/>
              </a:xfrm>
            </p:grpSpPr>
            <p:pic>
              <p:nvPicPr>
                <p:cNvPr id="35562" name="椭圆 373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563" name="Text Box 258"/>
                <p:cNvSpPr txBox="1"/>
                <p:nvPr/>
              </p:nvSpPr>
              <p:spPr>
                <a:xfrm rot="7365795">
                  <a:off x="97880" y="98109"/>
                  <a:ext cx="456230" cy="4555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423" name="组合 374"/>
              <p:cNvGrpSpPr/>
              <p:nvPr/>
            </p:nvGrpSpPr>
            <p:grpSpPr>
              <a:xfrm>
                <a:off x="0" y="103397"/>
                <a:ext cx="3570187" cy="1648867"/>
                <a:chOff x="0" y="0"/>
                <a:chExt cx="3570187" cy="1648867"/>
              </a:xfrm>
            </p:grpSpPr>
            <p:pic>
              <p:nvPicPr>
                <p:cNvPr id="35424" name="图片 375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584028" y="1263918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425" name="椭圆 376"/>
                <p:cNvSpPr/>
                <p:nvPr/>
              </p:nvSpPr>
              <p:spPr>
                <a:xfrm>
                  <a:off x="375576" y="476425"/>
                  <a:ext cx="808036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426" name="椭圆 377"/>
                <p:cNvGrpSpPr/>
                <p:nvPr/>
              </p:nvGrpSpPr>
              <p:grpSpPr>
                <a:xfrm>
                  <a:off x="3172" y="2073"/>
                  <a:ext cx="1051241" cy="1049763"/>
                  <a:chOff x="0" y="0"/>
                  <a:chExt cx="755904" cy="755904"/>
                </a:xfrm>
              </p:grpSpPr>
              <p:pic>
                <p:nvPicPr>
                  <p:cNvPr id="35560" name="椭圆 377"/>
                  <p:cNvPicPr/>
                  <p:nvPr/>
                </p:nvPicPr>
                <p:blipFill>
                  <a:blip r:embed="rId74" cstate="print"/>
                  <a:stretch>
                    <a:fillRect/>
                  </a:stretch>
                </p:blipFill>
                <p:spPr>
                  <a:xfrm>
                    <a:off x="0" y="0"/>
                    <a:ext cx="755904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61" name="Text Box 264"/>
                  <p:cNvSpPr txBox="1"/>
                  <p:nvPr/>
                </p:nvSpPr>
                <p:spPr>
                  <a:xfrm>
                    <a:off x="108838" y="109782"/>
                    <a:ext cx="536528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27" name="椭圆 378"/>
                <p:cNvGrpSpPr/>
                <p:nvPr/>
              </p:nvGrpSpPr>
              <p:grpSpPr>
                <a:xfrm>
                  <a:off x="2809309" y="738600"/>
                  <a:ext cx="194988" cy="194714"/>
                  <a:chOff x="0" y="0"/>
                  <a:chExt cx="140208" cy="140208"/>
                </a:xfrm>
              </p:grpSpPr>
              <p:pic>
                <p:nvPicPr>
                  <p:cNvPr id="35558" name="椭圆 378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59" name="Text Box 267"/>
                  <p:cNvSpPr txBox="1"/>
                  <p:nvPr/>
                </p:nvSpPr>
                <p:spPr>
                  <a:xfrm>
                    <a:off x="20503" y="19060"/>
                    <a:ext cx="100344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28" name="椭圆 379"/>
                <p:cNvGrpSpPr/>
                <p:nvPr/>
              </p:nvGrpSpPr>
              <p:grpSpPr>
                <a:xfrm>
                  <a:off x="2911042" y="814793"/>
                  <a:ext cx="144122" cy="143919"/>
                  <a:chOff x="0" y="0"/>
                  <a:chExt cx="103632" cy="103632"/>
                </a:xfrm>
              </p:grpSpPr>
              <p:pic>
                <p:nvPicPr>
                  <p:cNvPr id="35556" name="椭圆 379"/>
                  <p:cNvPicPr/>
                  <p:nvPr/>
                </p:nvPicPr>
                <p:blipFill>
                  <a:blip r:embed="rId75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57" name="Text Box 270"/>
                  <p:cNvSpPr txBox="1"/>
                  <p:nvPr/>
                </p:nvSpPr>
                <p:spPr>
                  <a:xfrm>
                    <a:off x="15538" y="16156"/>
                    <a:ext cx="71184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29" name="椭圆 380"/>
                <p:cNvGrpSpPr/>
                <p:nvPr/>
              </p:nvGrpSpPr>
              <p:grpSpPr>
                <a:xfrm>
                  <a:off x="2410854" y="848656"/>
                  <a:ext cx="211944" cy="211646"/>
                  <a:chOff x="0" y="0"/>
                  <a:chExt cx="152400" cy="152400"/>
                </a:xfrm>
              </p:grpSpPr>
              <p:pic>
                <p:nvPicPr>
                  <p:cNvPr id="35554" name="椭圆 380"/>
                  <p:cNvPicPr/>
                  <p:nvPr/>
                </p:nvPicPr>
                <p:blipFill>
                  <a:blip r:embed="rId76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55" name="Text Box 273"/>
                  <p:cNvSpPr txBox="1"/>
                  <p:nvPr/>
                </p:nvSpPr>
                <p:spPr>
                  <a:xfrm rot="-9908777">
                    <a:off x="25284" y="26857"/>
                    <a:ext cx="100344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0" name="椭圆 381"/>
                <p:cNvGrpSpPr/>
                <p:nvPr/>
              </p:nvGrpSpPr>
              <p:grpSpPr>
                <a:xfrm>
                  <a:off x="2495632" y="780929"/>
                  <a:ext cx="144122" cy="143919"/>
                  <a:chOff x="0" y="0"/>
                  <a:chExt cx="103632" cy="103632"/>
                </a:xfrm>
              </p:grpSpPr>
              <p:pic>
                <p:nvPicPr>
                  <p:cNvPr id="35552" name="椭圆 381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53" name="Text Box 276"/>
                  <p:cNvSpPr txBox="1"/>
                  <p:nvPr/>
                </p:nvSpPr>
                <p:spPr>
                  <a:xfrm rot="-9908777">
                    <a:off x="16297" y="17191"/>
                    <a:ext cx="71184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1" name="椭圆 382"/>
                <p:cNvGrpSpPr/>
                <p:nvPr/>
              </p:nvGrpSpPr>
              <p:grpSpPr>
                <a:xfrm>
                  <a:off x="2334554" y="984109"/>
                  <a:ext cx="347588" cy="347099"/>
                  <a:chOff x="0" y="0"/>
                  <a:chExt cx="249936" cy="249936"/>
                </a:xfrm>
              </p:grpSpPr>
              <p:pic>
                <p:nvPicPr>
                  <p:cNvPr id="35550" name="椭圆 382"/>
                  <p:cNvPicPr/>
                  <p:nvPr/>
                </p:nvPicPr>
                <p:blipFill>
                  <a:blip r:embed="rId78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51" name="Text Box 279"/>
                  <p:cNvSpPr txBox="1"/>
                  <p:nvPr/>
                </p:nvSpPr>
                <p:spPr>
                  <a:xfrm rot="7365795">
                    <a:off x="38825" y="39853"/>
                    <a:ext cx="170088" cy="169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2" name="椭圆 383"/>
                <p:cNvGrpSpPr/>
                <p:nvPr/>
              </p:nvGrpSpPr>
              <p:grpSpPr>
                <a:xfrm>
                  <a:off x="2334554" y="586215"/>
                  <a:ext cx="508665" cy="507950"/>
                  <a:chOff x="0" y="0"/>
                  <a:chExt cx="365760" cy="365760"/>
                </a:xfrm>
              </p:grpSpPr>
              <p:pic>
                <p:nvPicPr>
                  <p:cNvPr id="35548" name="椭圆 383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49" name="Text Box 282"/>
                  <p:cNvSpPr txBox="1"/>
                  <p:nvPr/>
                </p:nvSpPr>
                <p:spPr>
                  <a:xfrm>
                    <a:off x="52974" y="54995"/>
                    <a:ext cx="257029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3" name="椭圆 384"/>
                <p:cNvGrpSpPr/>
                <p:nvPr/>
              </p:nvGrpSpPr>
              <p:grpSpPr>
                <a:xfrm>
                  <a:off x="2215866" y="738600"/>
                  <a:ext cx="288244" cy="287838"/>
                  <a:chOff x="0" y="0"/>
                  <a:chExt cx="207264" cy="207264"/>
                </a:xfrm>
              </p:grpSpPr>
              <p:pic>
                <p:nvPicPr>
                  <p:cNvPr id="35546" name="椭圆 384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47" name="Text Box 285"/>
                  <p:cNvSpPr txBox="1"/>
                  <p:nvPr/>
                </p:nvSpPr>
                <p:spPr>
                  <a:xfrm rot="-977560">
                    <a:off x="33984" y="34293"/>
                    <a:ext cx="141880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4" name="椭圆 385"/>
                <p:cNvGrpSpPr/>
                <p:nvPr/>
              </p:nvGrpSpPr>
              <p:grpSpPr>
                <a:xfrm>
                  <a:off x="376193" y="78266"/>
                  <a:ext cx="813864" cy="821185"/>
                  <a:chOff x="0" y="0"/>
                  <a:chExt cx="585216" cy="591312"/>
                </a:xfrm>
              </p:grpSpPr>
              <p:pic>
                <p:nvPicPr>
                  <p:cNvPr id="35544" name="椭圆 385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913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45" name="Text Box 288"/>
                  <p:cNvSpPr txBox="1"/>
                  <p:nvPr/>
                </p:nvSpPr>
                <p:spPr>
                  <a:xfrm>
                    <a:off x="88155" y="88132"/>
                    <a:ext cx="41380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5" name="椭圆 386"/>
                <p:cNvGrpSpPr/>
                <p:nvPr/>
              </p:nvGrpSpPr>
              <p:grpSpPr>
                <a:xfrm>
                  <a:off x="732259" y="289912"/>
                  <a:ext cx="601921" cy="609540"/>
                  <a:chOff x="0" y="0"/>
                  <a:chExt cx="432816" cy="438912"/>
                </a:xfrm>
              </p:grpSpPr>
              <p:pic>
                <p:nvPicPr>
                  <p:cNvPr id="35542" name="椭圆 386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43" name="Text Box 291"/>
                  <p:cNvSpPr txBox="1"/>
                  <p:nvPr/>
                </p:nvSpPr>
                <p:spPr>
                  <a:xfrm>
                    <a:off x="61073" y="64472"/>
                    <a:ext cx="309229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6" name="椭圆 387"/>
                <p:cNvGrpSpPr/>
                <p:nvPr/>
              </p:nvGrpSpPr>
              <p:grpSpPr>
                <a:xfrm>
                  <a:off x="1240924" y="814793"/>
                  <a:ext cx="347588" cy="338633"/>
                  <a:chOff x="0" y="0"/>
                  <a:chExt cx="249936" cy="243840"/>
                </a:xfrm>
              </p:grpSpPr>
              <p:pic>
                <p:nvPicPr>
                  <p:cNvPr id="35540" name="椭圆 387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41" name="Text Box 294"/>
                  <p:cNvSpPr txBox="1"/>
                  <p:nvPr/>
                </p:nvSpPr>
                <p:spPr>
                  <a:xfrm>
                    <a:off x="37603" y="34120"/>
                    <a:ext cx="175857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7" name="椭圆 388"/>
                <p:cNvGrpSpPr/>
                <p:nvPr/>
              </p:nvGrpSpPr>
              <p:grpSpPr>
                <a:xfrm>
                  <a:off x="486404" y="484626"/>
                  <a:ext cx="678220" cy="685732"/>
                  <a:chOff x="0" y="0"/>
                  <a:chExt cx="487680" cy="493776"/>
                </a:xfrm>
              </p:grpSpPr>
              <p:pic>
                <p:nvPicPr>
                  <p:cNvPr id="35538" name="椭圆 388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39" name="Text Box 297"/>
                  <p:cNvSpPr txBox="1"/>
                  <p:nvPr/>
                </p:nvSpPr>
                <p:spPr>
                  <a:xfrm>
                    <a:off x="68807" y="74542"/>
                    <a:ext cx="346301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8" name="椭圆 389"/>
                <p:cNvGrpSpPr/>
                <p:nvPr/>
              </p:nvGrpSpPr>
              <p:grpSpPr>
                <a:xfrm>
                  <a:off x="1410479" y="679340"/>
                  <a:ext cx="356066" cy="355565"/>
                  <a:chOff x="0" y="0"/>
                  <a:chExt cx="256032" cy="256032"/>
                </a:xfrm>
              </p:grpSpPr>
              <p:pic>
                <p:nvPicPr>
                  <p:cNvPr id="35536" name="椭圆 389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37" name="Text Box 300"/>
                  <p:cNvSpPr txBox="1"/>
                  <p:nvPr/>
                </p:nvSpPr>
                <p:spPr>
                  <a:xfrm rot="4687154">
                    <a:off x="41569" y="40769"/>
                    <a:ext cx="176105" cy="1758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39" name="椭圆 390"/>
                <p:cNvGrpSpPr/>
                <p:nvPr/>
              </p:nvGrpSpPr>
              <p:grpSpPr>
                <a:xfrm>
                  <a:off x="639004" y="357638"/>
                  <a:ext cx="907120" cy="905843"/>
                  <a:chOff x="0" y="0"/>
                  <a:chExt cx="652272" cy="652272"/>
                </a:xfrm>
              </p:grpSpPr>
              <p:pic>
                <p:nvPicPr>
                  <p:cNvPr id="35534" name="椭圆 390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35" name="Text Box 303"/>
                  <p:cNvSpPr txBox="1"/>
                  <p:nvPr/>
                </p:nvSpPr>
                <p:spPr>
                  <a:xfrm rot="7365795">
                    <a:off x="96813" y="99036"/>
                    <a:ext cx="456230" cy="4555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0" name="椭圆 391"/>
                <p:cNvGrpSpPr/>
                <p:nvPr/>
              </p:nvGrpSpPr>
              <p:grpSpPr>
                <a:xfrm>
                  <a:off x="1088325" y="137527"/>
                  <a:ext cx="898642" cy="905843"/>
                  <a:chOff x="0" y="0"/>
                  <a:chExt cx="646176" cy="652272"/>
                </a:xfrm>
              </p:grpSpPr>
              <p:pic>
                <p:nvPicPr>
                  <p:cNvPr id="35532" name="椭圆 391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33" name="Text Box 306"/>
                  <p:cNvSpPr txBox="1"/>
                  <p:nvPr/>
                </p:nvSpPr>
                <p:spPr>
                  <a:xfrm rot="-8608185">
                    <a:off x="95040" y="100033"/>
                    <a:ext cx="455589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1" name="椭圆 392"/>
                <p:cNvGrpSpPr/>
                <p:nvPr/>
              </p:nvGrpSpPr>
              <p:grpSpPr>
                <a:xfrm>
                  <a:off x="1707201" y="637010"/>
                  <a:ext cx="339110" cy="347099"/>
                  <a:chOff x="0" y="0"/>
                  <a:chExt cx="243840" cy="249936"/>
                </a:xfrm>
              </p:grpSpPr>
              <p:pic>
                <p:nvPicPr>
                  <p:cNvPr id="35530" name="椭圆 392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31" name="Text Box 309"/>
                  <p:cNvSpPr txBox="1"/>
                  <p:nvPr/>
                </p:nvSpPr>
                <p:spPr>
                  <a:xfrm rot="7365795">
                    <a:off x="37968" y="40740"/>
                    <a:ext cx="170088" cy="169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2" name="椭圆 393"/>
                <p:cNvGrpSpPr/>
                <p:nvPr/>
              </p:nvGrpSpPr>
              <p:grpSpPr>
                <a:xfrm>
                  <a:off x="1580034" y="620079"/>
                  <a:ext cx="432365" cy="431757"/>
                  <a:chOff x="0" y="0"/>
                  <a:chExt cx="310896" cy="310896"/>
                </a:xfrm>
              </p:grpSpPr>
              <p:pic>
                <p:nvPicPr>
                  <p:cNvPr id="35528" name="椭圆 393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29" name="Text Box 312"/>
                  <p:cNvSpPr txBox="1"/>
                  <p:nvPr/>
                </p:nvSpPr>
                <p:spPr>
                  <a:xfrm rot="7365795">
                    <a:off x="48812" y="49133"/>
                    <a:ext cx="216564" cy="2162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3" name="椭圆 394"/>
                <p:cNvGrpSpPr/>
                <p:nvPr/>
              </p:nvGrpSpPr>
              <p:grpSpPr>
                <a:xfrm>
                  <a:off x="1164624" y="145992"/>
                  <a:ext cx="661265" cy="660334"/>
                  <a:chOff x="0" y="0"/>
                  <a:chExt cx="475488" cy="475488"/>
                </a:xfrm>
              </p:grpSpPr>
              <p:pic>
                <p:nvPicPr>
                  <p:cNvPr id="35526" name="椭圆 394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475488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27" name="Text Box 315"/>
                  <p:cNvSpPr txBox="1"/>
                  <p:nvPr/>
                </p:nvSpPr>
                <p:spPr>
                  <a:xfrm rot="-5664714">
                    <a:off x="70053" y="71066"/>
                    <a:ext cx="334332" cy="3338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4" name="椭圆 395"/>
                <p:cNvGrpSpPr/>
                <p:nvPr/>
              </p:nvGrpSpPr>
              <p:grpSpPr>
                <a:xfrm>
                  <a:off x="1817411" y="383036"/>
                  <a:ext cx="500187" cy="499484"/>
                  <a:chOff x="0" y="0"/>
                  <a:chExt cx="359664" cy="359664"/>
                </a:xfrm>
              </p:grpSpPr>
              <p:pic>
                <p:nvPicPr>
                  <p:cNvPr id="35524" name="椭圆 395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25" name="Text Box 318"/>
                  <p:cNvSpPr txBox="1"/>
                  <p:nvPr/>
                </p:nvSpPr>
                <p:spPr>
                  <a:xfrm rot="-5664714">
                    <a:off x="57510" y="53453"/>
                    <a:ext cx="249838" cy="249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5" name="椭圆 396"/>
                <p:cNvGrpSpPr/>
                <p:nvPr/>
              </p:nvGrpSpPr>
              <p:grpSpPr>
                <a:xfrm>
                  <a:off x="1037458" y="763998"/>
                  <a:ext cx="389977" cy="389428"/>
                  <a:chOff x="0" y="0"/>
                  <a:chExt cx="280416" cy="280416"/>
                </a:xfrm>
              </p:grpSpPr>
              <p:pic>
                <p:nvPicPr>
                  <p:cNvPr id="35522" name="椭圆 396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23" name="Text Box 321"/>
                  <p:cNvSpPr txBox="1"/>
                  <p:nvPr/>
                </p:nvSpPr>
                <p:spPr>
                  <a:xfrm rot="-328810">
                    <a:off x="41466" y="44122"/>
                    <a:ext cx="19335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6" name="椭圆 397"/>
                <p:cNvGrpSpPr/>
                <p:nvPr/>
              </p:nvGrpSpPr>
              <p:grpSpPr>
                <a:xfrm>
                  <a:off x="1588512" y="552352"/>
                  <a:ext cx="559532" cy="558745"/>
                  <a:chOff x="0" y="0"/>
                  <a:chExt cx="402336" cy="402336"/>
                </a:xfrm>
              </p:grpSpPr>
              <p:pic>
                <p:nvPicPr>
                  <p:cNvPr id="35520" name="椭圆 397"/>
                  <p:cNvPicPr/>
                  <p:nvPr/>
                </p:nvPicPr>
                <p:blipFill>
                  <a:blip r:embed="rId90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21" name="Text Box 324"/>
                  <p:cNvSpPr txBox="1"/>
                  <p:nvPr/>
                </p:nvSpPr>
                <p:spPr>
                  <a:xfrm rot="-5664714">
                    <a:off x="61438" y="61364"/>
                    <a:ext cx="279791" cy="2793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47" name="椭圆 398"/>
                <p:cNvGrpSpPr/>
                <p:nvPr/>
              </p:nvGrpSpPr>
              <p:grpSpPr>
                <a:xfrm>
                  <a:off x="630526" y="391501"/>
                  <a:ext cx="932553" cy="931241"/>
                  <a:chOff x="0" y="0"/>
                  <a:chExt cx="670560" cy="670560"/>
                </a:xfrm>
              </p:grpSpPr>
              <p:pic>
                <p:nvPicPr>
                  <p:cNvPr id="35518" name="椭圆 398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19" name="Text Box 327"/>
                  <p:cNvSpPr txBox="1"/>
                  <p:nvPr/>
                </p:nvSpPr>
                <p:spPr>
                  <a:xfrm rot="-8833976">
                    <a:off x="99045" y="102122"/>
                    <a:ext cx="470118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448" name="图片 39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40717" y="177193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449" name="图片 400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318874" y="741721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882" name="椭圆 401"/>
                <p:cNvSpPr>
                  <a:spLocks noChangeArrowheads="1"/>
                </p:cNvSpPr>
                <p:nvPr/>
              </p:nvSpPr>
              <p:spPr bwMode="auto">
                <a:xfrm>
                  <a:off x="2170475" y="434536"/>
                  <a:ext cx="335578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883" name="椭圆 402"/>
                <p:cNvSpPr>
                  <a:spLocks noChangeArrowheads="1"/>
                </p:cNvSpPr>
                <p:nvPr/>
              </p:nvSpPr>
              <p:spPr bwMode="auto">
                <a:xfrm>
                  <a:off x="742062" y="749801"/>
                  <a:ext cx="335578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884" name="椭圆 403"/>
                <p:cNvSpPr>
                  <a:spLocks noChangeArrowheads="1"/>
                </p:cNvSpPr>
                <p:nvPr/>
              </p:nvSpPr>
              <p:spPr bwMode="auto">
                <a:xfrm>
                  <a:off x="499210" y="549177"/>
                  <a:ext cx="481289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885" name="椭圆 404"/>
                <p:cNvSpPr>
                  <a:spLocks noChangeArrowheads="1"/>
                </p:cNvSpPr>
                <p:nvPr/>
              </p:nvSpPr>
              <p:spPr bwMode="auto">
                <a:xfrm>
                  <a:off x="1159326" y="273598"/>
                  <a:ext cx="481289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462" name="椭圆 405"/>
                <p:cNvSpPr/>
                <p:nvPr/>
              </p:nvSpPr>
              <p:spPr>
                <a:xfrm>
                  <a:off x="962837" y="813735"/>
                  <a:ext cx="337785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887" name="椭圆 406"/>
                <p:cNvSpPr>
                  <a:spLocks noChangeArrowheads="1"/>
                </p:cNvSpPr>
                <p:nvPr/>
              </p:nvSpPr>
              <p:spPr bwMode="auto">
                <a:xfrm>
                  <a:off x="859072" y="485244"/>
                  <a:ext cx="576223" cy="5754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888" name="椭圆 407"/>
                <p:cNvSpPr>
                  <a:spLocks noChangeArrowheads="1"/>
                </p:cNvSpPr>
                <p:nvPr/>
              </p:nvSpPr>
              <p:spPr bwMode="auto">
                <a:xfrm>
                  <a:off x="399860" y="782870"/>
                  <a:ext cx="730765" cy="7319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469" name="椭圆 408"/>
                <p:cNvGrpSpPr/>
                <p:nvPr/>
              </p:nvGrpSpPr>
              <p:grpSpPr>
                <a:xfrm>
                  <a:off x="104905" y="196787"/>
                  <a:ext cx="1195363" cy="1193682"/>
                  <a:chOff x="0" y="0"/>
                  <a:chExt cx="859536" cy="859536"/>
                </a:xfrm>
              </p:grpSpPr>
              <p:pic>
                <p:nvPicPr>
                  <p:cNvPr id="35516" name="椭圆 408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17" name="Text Box 339"/>
                  <p:cNvSpPr txBox="1"/>
                  <p:nvPr/>
                </p:nvSpPr>
                <p:spPr>
                  <a:xfrm rot="-4141609">
                    <a:off x="127908" y="130914"/>
                    <a:ext cx="602918" cy="6020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3892" name="椭圆 409"/>
                <p:cNvSpPr>
                  <a:spLocks noChangeArrowheads="1"/>
                </p:cNvSpPr>
                <p:nvPr/>
              </p:nvSpPr>
              <p:spPr bwMode="auto">
                <a:xfrm>
                  <a:off x="3369283" y="932785"/>
                  <a:ext cx="200904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473" name="椭圆 410"/>
                <p:cNvSpPr/>
                <p:nvPr/>
              </p:nvSpPr>
              <p:spPr>
                <a:xfrm rot="-7771559" flipV="1">
                  <a:off x="534864" y="434202"/>
                  <a:ext cx="473999" cy="4746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474" name="椭圆 411"/>
                <p:cNvGrpSpPr/>
                <p:nvPr/>
              </p:nvGrpSpPr>
              <p:grpSpPr>
                <a:xfrm>
                  <a:off x="206638" y="713203"/>
                  <a:ext cx="627354" cy="626471"/>
                  <a:chOff x="0" y="0"/>
                  <a:chExt cx="451104" cy="451104"/>
                </a:xfrm>
              </p:grpSpPr>
              <p:pic>
                <p:nvPicPr>
                  <p:cNvPr id="35514" name="椭圆 411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15" name="Text Box 344"/>
                  <p:cNvSpPr txBox="1"/>
                  <p:nvPr/>
                </p:nvSpPr>
                <p:spPr>
                  <a:xfrm rot="3028441">
                    <a:off x="68289" y="67502"/>
                    <a:ext cx="314849" cy="3144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75" name="椭圆 412"/>
                <p:cNvGrpSpPr/>
                <p:nvPr/>
              </p:nvGrpSpPr>
              <p:grpSpPr>
                <a:xfrm>
                  <a:off x="537271" y="823259"/>
                  <a:ext cx="483232" cy="482552"/>
                  <a:chOff x="0" y="0"/>
                  <a:chExt cx="347472" cy="347472"/>
                </a:xfrm>
              </p:grpSpPr>
              <p:pic>
                <p:nvPicPr>
                  <p:cNvPr id="35512" name="椭圆 412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13" name="Text Box 347"/>
                  <p:cNvSpPr txBox="1"/>
                  <p:nvPr/>
                </p:nvSpPr>
                <p:spPr>
                  <a:xfrm rot="3028441">
                    <a:off x="52733" y="52441"/>
                    <a:ext cx="242835" cy="2424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76" name="椭圆 413"/>
                <p:cNvGrpSpPr/>
                <p:nvPr/>
              </p:nvGrpSpPr>
              <p:grpSpPr>
                <a:xfrm>
                  <a:off x="842470" y="772464"/>
                  <a:ext cx="364543" cy="372496"/>
                  <a:chOff x="0" y="0"/>
                  <a:chExt cx="262128" cy="268224"/>
                </a:xfrm>
              </p:grpSpPr>
              <p:pic>
                <p:nvPicPr>
                  <p:cNvPr id="35510" name="椭圆 413"/>
                  <p:cNvPicPr/>
                  <p:nvPr/>
                </p:nvPicPr>
                <p:blipFill>
                  <a:blip r:embed="rId95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11" name="Text Box 350"/>
                  <p:cNvSpPr txBox="1"/>
                  <p:nvPr/>
                </p:nvSpPr>
                <p:spPr>
                  <a:xfrm rot="3028441">
                    <a:off x="40622" y="43284"/>
                    <a:ext cx="181465" cy="181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77" name="椭圆 414"/>
                <p:cNvGrpSpPr/>
                <p:nvPr/>
              </p:nvGrpSpPr>
              <p:grpSpPr>
                <a:xfrm>
                  <a:off x="1300268" y="459228"/>
                  <a:ext cx="211944" cy="211646"/>
                  <a:chOff x="0" y="0"/>
                  <a:chExt cx="152400" cy="152400"/>
                </a:xfrm>
              </p:grpSpPr>
              <p:pic>
                <p:nvPicPr>
                  <p:cNvPr id="35508" name="椭圆 414"/>
                  <p:cNvPicPr/>
                  <p:nvPr/>
                </p:nvPicPr>
                <p:blipFill>
                  <a:blip r:embed="rId96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09" name="Text Box 353"/>
                  <p:cNvSpPr txBox="1"/>
                  <p:nvPr/>
                </p:nvSpPr>
                <p:spPr>
                  <a:xfrm rot="3028441">
                    <a:off x="26178" y="27096"/>
                    <a:ext cx="103198" cy="1030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78" name="椭圆 415"/>
                <p:cNvGrpSpPr/>
                <p:nvPr/>
              </p:nvGrpSpPr>
              <p:grpSpPr>
                <a:xfrm>
                  <a:off x="1732634" y="967178"/>
                  <a:ext cx="406932" cy="406360"/>
                  <a:chOff x="0" y="0"/>
                  <a:chExt cx="292608" cy="292608"/>
                </a:xfrm>
              </p:grpSpPr>
              <p:pic>
                <p:nvPicPr>
                  <p:cNvPr id="35506" name="椭圆 415"/>
                  <p:cNvPicPr/>
                  <p:nvPr/>
                </p:nvPicPr>
                <p:blipFill>
                  <a:blip r:embed="rId97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07" name="Text Box 356"/>
                  <p:cNvSpPr txBox="1"/>
                  <p:nvPr/>
                </p:nvSpPr>
                <p:spPr>
                  <a:xfrm rot="3028441">
                    <a:off x="42334" y="46285"/>
                    <a:ext cx="203220" cy="20293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79" name="椭圆 416"/>
                <p:cNvGrpSpPr/>
                <p:nvPr/>
              </p:nvGrpSpPr>
              <p:grpSpPr>
                <a:xfrm>
                  <a:off x="1478301" y="586215"/>
                  <a:ext cx="211944" cy="211646"/>
                  <a:chOff x="0" y="0"/>
                  <a:chExt cx="152400" cy="152400"/>
                </a:xfrm>
              </p:grpSpPr>
              <p:pic>
                <p:nvPicPr>
                  <p:cNvPr id="35504" name="椭圆 416"/>
                  <p:cNvPicPr/>
                  <p:nvPr/>
                </p:nvPicPr>
                <p:blipFill>
                  <a:blip r:embed="rId98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05" name="Text Box 359"/>
                  <p:cNvSpPr txBox="1"/>
                  <p:nvPr/>
                </p:nvSpPr>
                <p:spPr>
                  <a:xfrm rot="-1658712">
                    <a:off x="24246" y="26592"/>
                    <a:ext cx="103052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80" name="椭圆 417"/>
                <p:cNvGrpSpPr/>
                <p:nvPr/>
              </p:nvGrpSpPr>
              <p:grpSpPr>
                <a:xfrm>
                  <a:off x="1351135" y="890985"/>
                  <a:ext cx="534098" cy="541813"/>
                  <a:chOff x="0" y="0"/>
                  <a:chExt cx="384048" cy="390144"/>
                </a:xfrm>
              </p:grpSpPr>
              <p:pic>
                <p:nvPicPr>
                  <p:cNvPr id="35502" name="椭圆 417"/>
                  <p:cNvPicPr/>
                  <p:nvPr/>
                </p:nvPicPr>
                <p:blipFill>
                  <a:blip r:embed="rId99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03" name="Text Box 362"/>
                  <p:cNvSpPr txBox="1"/>
                  <p:nvPr/>
                </p:nvSpPr>
                <p:spPr>
                  <a:xfrm rot="-4337355">
                    <a:off x="60467" y="61527"/>
                    <a:ext cx="267352" cy="2669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481" name="椭圆 418"/>
                <p:cNvGrpSpPr/>
                <p:nvPr/>
              </p:nvGrpSpPr>
              <p:grpSpPr>
                <a:xfrm>
                  <a:off x="1291791" y="882519"/>
                  <a:ext cx="389977" cy="389428"/>
                  <a:chOff x="0" y="0"/>
                  <a:chExt cx="280416" cy="280416"/>
                </a:xfrm>
              </p:grpSpPr>
              <p:pic>
                <p:nvPicPr>
                  <p:cNvPr id="35500" name="椭圆 418"/>
                  <p:cNvPicPr/>
                  <p:nvPr/>
                </p:nvPicPr>
                <p:blipFill>
                  <a:blip r:embed="rId100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501" name="Text Box 365"/>
                  <p:cNvSpPr txBox="1"/>
                  <p:nvPr/>
                </p:nvSpPr>
                <p:spPr>
                  <a:xfrm rot="8693154">
                    <a:off x="42873" y="41621"/>
                    <a:ext cx="195646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482" name="图片 419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1249995" y="950637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483" name="图片 420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402655" y="432837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920" name="椭圆 42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459829" y="522584"/>
                  <a:ext cx="196214" cy="1964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21" name="椭圆 42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38298" y="1213681"/>
                  <a:ext cx="282194" cy="2803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22" name="椭圆 42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251147" y="898415"/>
                  <a:ext cx="282194" cy="2803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493" name="椭圆 424"/>
                <p:cNvSpPr/>
                <p:nvPr/>
              </p:nvSpPr>
              <p:spPr>
                <a:xfrm rot="-7771559" flipV="1">
                  <a:off x="1025896" y="472980"/>
                  <a:ext cx="198418" cy="19649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924" name="椭圆 42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42565" y="190621"/>
                  <a:ext cx="429905" cy="4283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497" name="椭圆 426"/>
                <p:cNvGrpSpPr/>
                <p:nvPr/>
              </p:nvGrpSpPr>
              <p:grpSpPr>
                <a:xfrm>
                  <a:off x="1630901" y="526955"/>
                  <a:ext cx="703654" cy="702664"/>
                  <a:chOff x="0" y="0"/>
                  <a:chExt cx="505968" cy="505968"/>
                </a:xfrm>
              </p:grpSpPr>
              <p:pic>
                <p:nvPicPr>
                  <p:cNvPr id="35498" name="椭圆 426"/>
                  <p:cNvPicPr/>
                  <p:nvPr/>
                </p:nvPicPr>
                <p:blipFill>
                  <a:blip r:embed="rId101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99" name="Text Box 375"/>
                  <p:cNvSpPr txBox="1"/>
                  <p:nvPr/>
                </p:nvSpPr>
                <p:spPr>
                  <a:xfrm rot="7170049">
                    <a:off x="78427" y="78118"/>
                    <a:ext cx="353312" cy="3528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5279" name="组合 318"/>
            <p:cNvGrpSpPr/>
            <p:nvPr/>
          </p:nvGrpSpPr>
          <p:grpSpPr>
            <a:xfrm flipH="1" flipV="1">
              <a:off x="0" y="0"/>
              <a:ext cx="4840604" cy="1761510"/>
              <a:chOff x="0" y="0"/>
              <a:chExt cx="4840604" cy="1761510"/>
            </a:xfrm>
          </p:grpSpPr>
          <p:grpSp>
            <p:nvGrpSpPr>
              <p:cNvPr id="35280" name="椭圆 319"/>
              <p:cNvGrpSpPr/>
              <p:nvPr/>
            </p:nvGrpSpPr>
            <p:grpSpPr>
              <a:xfrm flipH="1" flipV="1">
                <a:off x="1822790" y="5204"/>
                <a:ext cx="907119" cy="905843"/>
                <a:chOff x="0" y="0"/>
                <a:chExt cx="652272" cy="652272"/>
              </a:xfrm>
            </p:grpSpPr>
            <p:pic>
              <p:nvPicPr>
                <p:cNvPr id="35420" name="椭圆 319"/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421" name="Text Box 379"/>
                <p:cNvSpPr txBox="1"/>
                <p:nvPr/>
              </p:nvSpPr>
              <p:spPr>
                <a:xfrm rot="-3434205">
                  <a:off x="96826" y="98964"/>
                  <a:ext cx="456230" cy="4555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281" name="组合 320"/>
              <p:cNvGrpSpPr/>
              <p:nvPr/>
            </p:nvGrpSpPr>
            <p:grpSpPr>
              <a:xfrm>
                <a:off x="0" y="0"/>
                <a:ext cx="4840604" cy="1761510"/>
                <a:chOff x="0" y="0"/>
                <a:chExt cx="4840604" cy="1761510"/>
              </a:xfrm>
            </p:grpSpPr>
            <p:pic>
              <p:nvPicPr>
                <p:cNvPr id="35282" name="图片 32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1854445" y="1376561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283" name="椭圆 322"/>
                <p:cNvSpPr/>
                <p:nvPr/>
              </p:nvSpPr>
              <p:spPr>
                <a:xfrm>
                  <a:off x="1643785" y="588640"/>
                  <a:ext cx="810244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284" name="椭圆 323"/>
                <p:cNvGrpSpPr/>
                <p:nvPr/>
              </p:nvGrpSpPr>
              <p:grpSpPr>
                <a:xfrm flipH="1" flipV="1">
                  <a:off x="1271736" y="115259"/>
                  <a:ext cx="1051241" cy="1049763"/>
                  <a:chOff x="0" y="0"/>
                  <a:chExt cx="755904" cy="755904"/>
                </a:xfrm>
              </p:grpSpPr>
              <p:pic>
                <p:nvPicPr>
                  <p:cNvPr id="35418" name="椭圆 323"/>
                  <p:cNvPicPr/>
                  <p:nvPr/>
                </p:nvPicPr>
                <p:blipFill>
                  <a:blip r:embed="rId103" cstate="print"/>
                  <a:stretch>
                    <a:fillRect/>
                  </a:stretch>
                </p:blipFill>
                <p:spPr>
                  <a:xfrm>
                    <a:off x="0" y="0"/>
                    <a:ext cx="755904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19" name="Text Box 385"/>
                  <p:cNvSpPr txBox="1"/>
                  <p:nvPr/>
                </p:nvSpPr>
                <p:spPr>
                  <a:xfrm rot="10800000">
                    <a:off x="109205" y="109229"/>
                    <a:ext cx="536528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85" name="椭圆 324"/>
                <p:cNvGrpSpPr/>
                <p:nvPr/>
              </p:nvGrpSpPr>
              <p:grpSpPr>
                <a:xfrm flipH="1" flipV="1">
                  <a:off x="4077872" y="851786"/>
                  <a:ext cx="194988" cy="194714"/>
                  <a:chOff x="0" y="0"/>
                  <a:chExt cx="140208" cy="140208"/>
                </a:xfrm>
              </p:grpSpPr>
              <p:pic>
                <p:nvPicPr>
                  <p:cNvPr id="35416" name="椭圆 324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17" name="Text Box 388"/>
                  <p:cNvSpPr txBox="1"/>
                  <p:nvPr/>
                </p:nvSpPr>
                <p:spPr>
                  <a:xfrm rot="10800000">
                    <a:off x="18028" y="21053"/>
                    <a:ext cx="100344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86" name="椭圆 325"/>
                <p:cNvGrpSpPr/>
                <p:nvPr/>
              </p:nvGrpSpPr>
              <p:grpSpPr>
                <a:xfrm flipH="1" flipV="1">
                  <a:off x="4179605" y="927979"/>
                  <a:ext cx="144122" cy="143919"/>
                  <a:chOff x="0" y="0"/>
                  <a:chExt cx="103632" cy="103632"/>
                </a:xfrm>
              </p:grpSpPr>
              <p:pic>
                <p:nvPicPr>
                  <p:cNvPr id="35414" name="椭圆 325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15" name="Text Box 391"/>
                  <p:cNvSpPr txBox="1"/>
                  <p:nvPr/>
                </p:nvSpPr>
                <p:spPr>
                  <a:xfrm rot="10800000">
                    <a:off x="15577" y="16583"/>
                    <a:ext cx="71184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87" name="椭圆 326"/>
                <p:cNvGrpSpPr/>
                <p:nvPr/>
              </p:nvGrpSpPr>
              <p:grpSpPr>
                <a:xfrm flipH="1" flipV="1">
                  <a:off x="3679418" y="961842"/>
                  <a:ext cx="211944" cy="211646"/>
                  <a:chOff x="0" y="0"/>
                  <a:chExt cx="152400" cy="152400"/>
                </a:xfrm>
              </p:grpSpPr>
              <p:pic>
                <p:nvPicPr>
                  <p:cNvPr id="35412" name="椭圆 326"/>
                  <p:cNvPicPr/>
                  <p:nvPr/>
                </p:nvPicPr>
                <p:blipFill>
                  <a:blip r:embed="rId105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13" name="Text Box 394"/>
                  <p:cNvSpPr txBox="1"/>
                  <p:nvPr/>
                </p:nvSpPr>
                <p:spPr>
                  <a:xfrm rot="891223">
                    <a:off x="25439" y="25449"/>
                    <a:ext cx="100344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88" name="椭圆 327"/>
                <p:cNvGrpSpPr/>
                <p:nvPr/>
              </p:nvGrpSpPr>
              <p:grpSpPr>
                <a:xfrm flipH="1" flipV="1">
                  <a:off x="3764195" y="894115"/>
                  <a:ext cx="144122" cy="143919"/>
                  <a:chOff x="0" y="0"/>
                  <a:chExt cx="103632" cy="103632"/>
                </a:xfrm>
              </p:grpSpPr>
              <p:pic>
                <p:nvPicPr>
                  <p:cNvPr id="35410" name="椭圆 327"/>
                  <p:cNvPicPr/>
                  <p:nvPr/>
                </p:nvPicPr>
                <p:blipFill>
                  <a:blip r:embed="rId106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11" name="Text Box 397"/>
                  <p:cNvSpPr txBox="1"/>
                  <p:nvPr/>
                </p:nvSpPr>
                <p:spPr>
                  <a:xfrm rot="891223">
                    <a:off x="14818" y="15548"/>
                    <a:ext cx="71184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89" name="椭圆 328"/>
                <p:cNvGrpSpPr/>
                <p:nvPr/>
              </p:nvGrpSpPr>
              <p:grpSpPr>
                <a:xfrm flipH="1" flipV="1">
                  <a:off x="3603118" y="1097295"/>
                  <a:ext cx="347588" cy="347099"/>
                  <a:chOff x="0" y="0"/>
                  <a:chExt cx="249936" cy="249936"/>
                </a:xfrm>
              </p:grpSpPr>
              <p:pic>
                <p:nvPicPr>
                  <p:cNvPr id="35408" name="椭圆 328"/>
                  <p:cNvPicPr/>
                  <p:nvPr/>
                </p:nvPicPr>
                <p:blipFill>
                  <a:blip r:embed="rId107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09" name="Text Box 400"/>
                  <p:cNvSpPr txBox="1"/>
                  <p:nvPr/>
                </p:nvSpPr>
                <p:spPr>
                  <a:xfrm rot="-3434205">
                    <a:off x="39690" y="40626"/>
                    <a:ext cx="170088" cy="169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0" name="椭圆 329"/>
                <p:cNvGrpSpPr/>
                <p:nvPr/>
              </p:nvGrpSpPr>
              <p:grpSpPr>
                <a:xfrm flipH="1" flipV="1">
                  <a:off x="3603118" y="699401"/>
                  <a:ext cx="508665" cy="507950"/>
                  <a:chOff x="0" y="0"/>
                  <a:chExt cx="365760" cy="365760"/>
                </a:xfrm>
              </p:grpSpPr>
              <p:pic>
                <p:nvPicPr>
                  <p:cNvPr id="35406" name="椭圆 329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07" name="Text Box 403"/>
                  <p:cNvSpPr txBox="1"/>
                  <p:nvPr/>
                </p:nvSpPr>
                <p:spPr>
                  <a:xfrm rot="10800000">
                    <a:off x="54424" y="53765"/>
                    <a:ext cx="257029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1" name="椭圆 330"/>
                <p:cNvGrpSpPr/>
                <p:nvPr/>
              </p:nvGrpSpPr>
              <p:grpSpPr>
                <a:xfrm flipH="1" flipV="1">
                  <a:off x="3484429" y="851786"/>
                  <a:ext cx="288244" cy="287838"/>
                  <a:chOff x="0" y="0"/>
                  <a:chExt cx="207264" cy="207264"/>
                </a:xfrm>
              </p:grpSpPr>
              <p:pic>
                <p:nvPicPr>
                  <p:cNvPr id="35404" name="椭圆 330"/>
                  <p:cNvPicPr/>
                  <p:nvPr/>
                </p:nvPicPr>
                <p:blipFill>
                  <a:blip r:embed="rId108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05" name="Text Box 406"/>
                  <p:cNvSpPr txBox="1"/>
                  <p:nvPr/>
                </p:nvSpPr>
                <p:spPr>
                  <a:xfrm rot="9822440">
                    <a:off x="30067" y="31281"/>
                    <a:ext cx="141880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2" name="椭圆 331"/>
                <p:cNvGrpSpPr/>
                <p:nvPr/>
              </p:nvGrpSpPr>
              <p:grpSpPr>
                <a:xfrm flipH="1" flipV="1">
                  <a:off x="1653235" y="191452"/>
                  <a:ext cx="813864" cy="812719"/>
                  <a:chOff x="0" y="0"/>
                  <a:chExt cx="585216" cy="585216"/>
                </a:xfrm>
              </p:grpSpPr>
              <p:pic>
                <p:nvPicPr>
                  <p:cNvPr id="35402" name="椭圆 331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852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03" name="Text Box 409"/>
                  <p:cNvSpPr txBox="1"/>
                  <p:nvPr/>
                </p:nvSpPr>
                <p:spPr>
                  <a:xfrm rot="10800000">
                    <a:off x="88016" y="83083"/>
                    <a:ext cx="41380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3" name="椭圆 332"/>
                <p:cNvGrpSpPr/>
                <p:nvPr/>
              </p:nvGrpSpPr>
              <p:grpSpPr>
                <a:xfrm flipH="1" flipV="1">
                  <a:off x="2000823" y="403098"/>
                  <a:ext cx="601920" cy="609540"/>
                  <a:chOff x="0" y="0"/>
                  <a:chExt cx="432816" cy="438912"/>
                </a:xfrm>
              </p:grpSpPr>
              <p:pic>
                <p:nvPicPr>
                  <p:cNvPr id="35400" name="椭圆 332"/>
                  <p:cNvPicPr/>
                  <p:nvPr/>
                </p:nvPicPr>
                <p:blipFill>
                  <a:blip r:embed="rId109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401" name="Text Box 412"/>
                  <p:cNvSpPr txBox="1"/>
                  <p:nvPr/>
                </p:nvSpPr>
                <p:spPr>
                  <a:xfrm rot="10800000">
                    <a:off x="61181" y="65167"/>
                    <a:ext cx="309229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4" name="椭圆 333"/>
                <p:cNvGrpSpPr/>
                <p:nvPr/>
              </p:nvGrpSpPr>
              <p:grpSpPr>
                <a:xfrm flipH="1" flipV="1">
                  <a:off x="2509488" y="927979"/>
                  <a:ext cx="347588" cy="338633"/>
                  <a:chOff x="0" y="0"/>
                  <a:chExt cx="249936" cy="243840"/>
                </a:xfrm>
              </p:grpSpPr>
              <p:pic>
                <p:nvPicPr>
                  <p:cNvPr id="35398" name="椭圆 333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99" name="Text Box 415"/>
                  <p:cNvSpPr txBox="1"/>
                  <p:nvPr/>
                </p:nvSpPr>
                <p:spPr>
                  <a:xfrm rot="10800000">
                    <a:off x="35144" y="34006"/>
                    <a:ext cx="175857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5" name="椭圆 334"/>
                <p:cNvGrpSpPr/>
                <p:nvPr/>
              </p:nvGrpSpPr>
              <p:grpSpPr>
                <a:xfrm flipH="1" flipV="1">
                  <a:off x="2772298" y="394632"/>
                  <a:ext cx="686698" cy="677266"/>
                  <a:chOff x="0" y="0"/>
                  <a:chExt cx="493776" cy="487680"/>
                </a:xfrm>
              </p:grpSpPr>
              <p:pic>
                <p:nvPicPr>
                  <p:cNvPr id="35396" name="椭圆 334"/>
                  <p:cNvPicPr/>
                  <p:nvPr/>
                </p:nvPicPr>
                <p:blipFill>
                  <a:blip r:embed="rId110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97" name="Text Box 418"/>
                  <p:cNvSpPr txBox="1"/>
                  <p:nvPr/>
                </p:nvSpPr>
                <p:spPr>
                  <a:xfrm rot="10800000">
                    <a:off x="73385" y="69435"/>
                    <a:ext cx="346302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6" name="椭圆 335"/>
                <p:cNvGrpSpPr/>
                <p:nvPr/>
              </p:nvGrpSpPr>
              <p:grpSpPr>
                <a:xfrm flipH="1" flipV="1">
                  <a:off x="2687521" y="792526"/>
                  <a:ext cx="347588" cy="355565"/>
                  <a:chOff x="0" y="0"/>
                  <a:chExt cx="249936" cy="256032"/>
                </a:xfrm>
              </p:grpSpPr>
              <p:pic>
                <p:nvPicPr>
                  <p:cNvPr id="35394" name="椭圆 335"/>
                  <p:cNvPicPr/>
                  <p:nvPr/>
                </p:nvPicPr>
                <p:blipFill>
                  <a:blip r:embed="rId11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95" name="Text Box 421"/>
                  <p:cNvSpPr txBox="1"/>
                  <p:nvPr/>
                </p:nvSpPr>
                <p:spPr>
                  <a:xfrm rot="-6112846">
                    <a:off x="37022" y="39793"/>
                    <a:ext cx="176105" cy="1758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7" name="椭圆 336"/>
                <p:cNvGrpSpPr/>
                <p:nvPr/>
              </p:nvGrpSpPr>
              <p:grpSpPr>
                <a:xfrm flipH="1" flipV="1">
                  <a:off x="1907568" y="470824"/>
                  <a:ext cx="907119" cy="905843"/>
                  <a:chOff x="0" y="0"/>
                  <a:chExt cx="652272" cy="652272"/>
                </a:xfrm>
              </p:grpSpPr>
              <p:pic>
                <p:nvPicPr>
                  <p:cNvPr id="35392" name="椭圆 336"/>
                  <p:cNvPicPr/>
                  <p:nvPr/>
                </p:nvPicPr>
                <p:blipFill>
                  <a:blip r:embed="rId112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93" name="Text Box 424"/>
                  <p:cNvSpPr txBox="1"/>
                  <p:nvPr/>
                </p:nvSpPr>
                <p:spPr>
                  <a:xfrm rot="-3434205">
                    <a:off x="97893" y="98037"/>
                    <a:ext cx="456230" cy="4555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8" name="椭圆 337"/>
                <p:cNvGrpSpPr/>
                <p:nvPr/>
              </p:nvGrpSpPr>
              <p:grpSpPr>
                <a:xfrm flipH="1" flipV="1">
                  <a:off x="2356889" y="250713"/>
                  <a:ext cx="907119" cy="905843"/>
                  <a:chOff x="0" y="0"/>
                  <a:chExt cx="652272" cy="652272"/>
                </a:xfrm>
              </p:grpSpPr>
              <p:pic>
                <p:nvPicPr>
                  <p:cNvPr id="35390" name="椭圆 337"/>
                  <p:cNvPicPr/>
                  <p:nvPr/>
                </p:nvPicPr>
                <p:blipFill>
                  <a:blip r:embed="rId113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91" name="Text Box 427"/>
                  <p:cNvSpPr txBox="1"/>
                  <p:nvPr/>
                </p:nvSpPr>
                <p:spPr>
                  <a:xfrm rot="2191815">
                    <a:off x="100311" y="96400"/>
                    <a:ext cx="455588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299" name="椭圆 338"/>
                <p:cNvGrpSpPr/>
                <p:nvPr/>
              </p:nvGrpSpPr>
              <p:grpSpPr>
                <a:xfrm flipH="1" flipV="1">
                  <a:off x="2975764" y="750196"/>
                  <a:ext cx="347588" cy="347099"/>
                  <a:chOff x="0" y="0"/>
                  <a:chExt cx="249936" cy="249936"/>
                </a:xfrm>
              </p:grpSpPr>
              <p:pic>
                <p:nvPicPr>
                  <p:cNvPr id="35388" name="椭圆 338"/>
                  <p:cNvPicPr/>
                  <p:nvPr/>
                </p:nvPicPr>
                <p:blipFill>
                  <a:blip r:embed="rId114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89" name="Text Box 430"/>
                  <p:cNvSpPr txBox="1"/>
                  <p:nvPr/>
                </p:nvSpPr>
                <p:spPr>
                  <a:xfrm rot="-3434205">
                    <a:off x="40548" y="39739"/>
                    <a:ext cx="170088" cy="169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0" name="椭圆 339"/>
                <p:cNvGrpSpPr/>
                <p:nvPr/>
              </p:nvGrpSpPr>
              <p:grpSpPr>
                <a:xfrm flipH="1" flipV="1">
                  <a:off x="2848598" y="733265"/>
                  <a:ext cx="440843" cy="431757"/>
                  <a:chOff x="0" y="0"/>
                  <a:chExt cx="316992" cy="310896"/>
                </a:xfrm>
              </p:grpSpPr>
              <p:pic>
                <p:nvPicPr>
                  <p:cNvPr id="35386" name="椭圆 339"/>
                  <p:cNvPicPr/>
                  <p:nvPr/>
                </p:nvPicPr>
                <p:blipFill>
                  <a:blip r:embed="rId115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87" name="Text Box 433"/>
                  <p:cNvSpPr txBox="1"/>
                  <p:nvPr/>
                </p:nvSpPr>
                <p:spPr>
                  <a:xfrm rot="-3434205">
                    <a:off x="50277" y="45891"/>
                    <a:ext cx="216564" cy="2162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1" name="椭圆 340"/>
                <p:cNvGrpSpPr/>
                <p:nvPr/>
              </p:nvGrpSpPr>
              <p:grpSpPr>
                <a:xfrm flipH="1" flipV="1">
                  <a:off x="2433188" y="259178"/>
                  <a:ext cx="661265" cy="660335"/>
                  <a:chOff x="0" y="0"/>
                  <a:chExt cx="475488" cy="475488"/>
                </a:xfrm>
              </p:grpSpPr>
              <p:pic>
                <p:nvPicPr>
                  <p:cNvPr id="35384" name="椭圆 340"/>
                  <p:cNvPicPr/>
                  <p:nvPr/>
                </p:nvPicPr>
                <p:blipFill>
                  <a:blip r:embed="rId116" cstate="print"/>
                  <a:stretch>
                    <a:fillRect/>
                  </a:stretch>
                </p:blipFill>
                <p:spPr>
                  <a:xfrm>
                    <a:off x="0" y="0"/>
                    <a:ext cx="475488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85" name="Text Box 436"/>
                  <p:cNvSpPr txBox="1"/>
                  <p:nvPr/>
                </p:nvSpPr>
                <p:spPr>
                  <a:xfrm rot="5135286">
                    <a:off x="69768" y="70948"/>
                    <a:ext cx="334332" cy="33386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2" name="椭圆 341"/>
                <p:cNvGrpSpPr/>
                <p:nvPr/>
              </p:nvGrpSpPr>
              <p:grpSpPr>
                <a:xfrm flipH="1" flipV="1">
                  <a:off x="3094453" y="496222"/>
                  <a:ext cx="500187" cy="499484"/>
                  <a:chOff x="0" y="0"/>
                  <a:chExt cx="359664" cy="359664"/>
                </a:xfrm>
              </p:grpSpPr>
              <p:pic>
                <p:nvPicPr>
                  <p:cNvPr id="35382" name="椭圆 341"/>
                  <p:cNvPicPr/>
                  <p:nvPr/>
                </p:nvPicPr>
                <p:blipFill>
                  <a:blip r:embed="rId117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83" name="Text Box 439"/>
                  <p:cNvSpPr txBox="1"/>
                  <p:nvPr/>
                </p:nvSpPr>
                <p:spPr>
                  <a:xfrm rot="5135286">
                    <a:off x="57073" y="57111"/>
                    <a:ext cx="249838" cy="249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3" name="椭圆 342"/>
                <p:cNvGrpSpPr/>
                <p:nvPr/>
              </p:nvGrpSpPr>
              <p:grpSpPr>
                <a:xfrm flipH="1" flipV="1">
                  <a:off x="2306022" y="877184"/>
                  <a:ext cx="389977" cy="389428"/>
                  <a:chOff x="0" y="0"/>
                  <a:chExt cx="280416" cy="280416"/>
                </a:xfrm>
              </p:grpSpPr>
              <p:pic>
                <p:nvPicPr>
                  <p:cNvPr id="35380" name="椭圆 342"/>
                  <p:cNvPicPr/>
                  <p:nvPr/>
                </p:nvPicPr>
                <p:blipFill>
                  <a:blip r:embed="rId118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81" name="Text Box 442"/>
                  <p:cNvSpPr txBox="1"/>
                  <p:nvPr/>
                </p:nvSpPr>
                <p:spPr>
                  <a:xfrm rot="10471189">
                    <a:off x="44263" y="43058"/>
                    <a:ext cx="19335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4" name="椭圆 343"/>
                <p:cNvGrpSpPr/>
                <p:nvPr/>
              </p:nvGrpSpPr>
              <p:grpSpPr>
                <a:xfrm flipH="1" flipV="1">
                  <a:off x="2857076" y="665538"/>
                  <a:ext cx="559532" cy="558745"/>
                  <a:chOff x="0" y="0"/>
                  <a:chExt cx="402336" cy="402336"/>
                </a:xfrm>
              </p:grpSpPr>
              <p:pic>
                <p:nvPicPr>
                  <p:cNvPr id="35378" name="椭圆 343"/>
                  <p:cNvPicPr/>
                  <p:nvPr/>
                </p:nvPicPr>
                <p:blipFill>
                  <a:blip r:embed="rId119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79" name="Text Box 445"/>
                  <p:cNvSpPr txBox="1"/>
                  <p:nvPr/>
                </p:nvSpPr>
                <p:spPr>
                  <a:xfrm rot="5135286">
                    <a:off x="59771" y="61961"/>
                    <a:ext cx="279791" cy="2793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05" name="椭圆 344"/>
                <p:cNvGrpSpPr/>
                <p:nvPr/>
              </p:nvGrpSpPr>
              <p:grpSpPr>
                <a:xfrm flipH="1" flipV="1">
                  <a:off x="949582" y="403098"/>
                  <a:ext cx="932553" cy="931241"/>
                  <a:chOff x="0" y="0"/>
                  <a:chExt cx="670560" cy="670560"/>
                </a:xfrm>
              </p:grpSpPr>
              <p:pic>
                <p:nvPicPr>
                  <p:cNvPr id="35376" name="椭圆 344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77" name="Text Box 448"/>
                  <p:cNvSpPr txBox="1"/>
                  <p:nvPr/>
                </p:nvSpPr>
                <p:spPr>
                  <a:xfrm rot="1966024">
                    <a:off x="101542" y="98935"/>
                    <a:ext cx="470117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306" name="图片 345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2701671" y="0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307" name="图片 346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2589291" y="854364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003" name="椭圆 347"/>
                <p:cNvSpPr>
                  <a:spLocks noChangeArrowheads="1"/>
                </p:cNvSpPr>
                <p:nvPr/>
              </p:nvSpPr>
              <p:spPr bwMode="auto">
                <a:xfrm>
                  <a:off x="3440892" y="546751"/>
                  <a:ext cx="335578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04" name="椭圆 348"/>
                <p:cNvSpPr>
                  <a:spLocks noChangeArrowheads="1"/>
                </p:cNvSpPr>
                <p:nvPr/>
              </p:nvSpPr>
              <p:spPr bwMode="auto">
                <a:xfrm>
                  <a:off x="1381064" y="639346"/>
                  <a:ext cx="337785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05" name="椭圆 349"/>
                <p:cNvSpPr>
                  <a:spLocks noChangeArrowheads="1"/>
                </p:cNvSpPr>
                <p:nvPr/>
              </p:nvSpPr>
              <p:spPr bwMode="auto">
                <a:xfrm>
                  <a:off x="3151678" y="524705"/>
                  <a:ext cx="481289" cy="482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06" name="椭圆 350"/>
                <p:cNvSpPr>
                  <a:spLocks noChangeArrowheads="1"/>
                </p:cNvSpPr>
                <p:nvPr/>
              </p:nvSpPr>
              <p:spPr bwMode="auto">
                <a:xfrm>
                  <a:off x="2427536" y="385813"/>
                  <a:ext cx="481289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320" name="椭圆 351"/>
                <p:cNvSpPr/>
                <p:nvPr/>
              </p:nvSpPr>
              <p:spPr>
                <a:xfrm>
                  <a:off x="3085445" y="328492"/>
                  <a:ext cx="337785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008" name="椭圆 352"/>
                <p:cNvSpPr>
                  <a:spLocks noChangeArrowheads="1"/>
                </p:cNvSpPr>
                <p:nvPr/>
              </p:nvSpPr>
              <p:spPr bwMode="auto">
                <a:xfrm>
                  <a:off x="2743244" y="374789"/>
                  <a:ext cx="576223" cy="5754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09" name="椭圆 353"/>
                <p:cNvSpPr>
                  <a:spLocks noChangeArrowheads="1"/>
                </p:cNvSpPr>
                <p:nvPr/>
              </p:nvSpPr>
              <p:spPr bwMode="auto">
                <a:xfrm>
                  <a:off x="2438575" y="676826"/>
                  <a:ext cx="730765" cy="7297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327" name="椭圆 354"/>
                <p:cNvGrpSpPr/>
                <p:nvPr/>
              </p:nvGrpSpPr>
              <p:grpSpPr>
                <a:xfrm flipH="1" flipV="1">
                  <a:off x="-8404" y="174520"/>
                  <a:ext cx="1195363" cy="1193682"/>
                  <a:chOff x="0" y="0"/>
                  <a:chExt cx="859536" cy="859536"/>
                </a:xfrm>
              </p:grpSpPr>
              <p:pic>
                <p:nvPicPr>
                  <p:cNvPr id="35374" name="椭圆 354"/>
                  <p:cNvPicPr/>
                  <p:nvPr/>
                </p:nvPicPr>
                <p:blipFill>
                  <a:blip r:embed="rId121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75" name="Text Box 460"/>
                  <p:cNvSpPr txBox="1"/>
                  <p:nvPr/>
                </p:nvSpPr>
                <p:spPr>
                  <a:xfrm rot="6658391">
                    <a:off x="126306" y="127203"/>
                    <a:ext cx="602918" cy="6020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013" name="椭圆 355"/>
                <p:cNvSpPr>
                  <a:spLocks noChangeArrowheads="1"/>
                </p:cNvSpPr>
                <p:nvPr/>
              </p:nvSpPr>
              <p:spPr bwMode="auto">
                <a:xfrm>
                  <a:off x="4637491" y="1045001"/>
                  <a:ext cx="203113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331" name="椭圆 356"/>
                <p:cNvSpPr/>
                <p:nvPr/>
              </p:nvSpPr>
              <p:spPr>
                <a:xfrm rot="-7771559" flipV="1">
                  <a:off x="968546" y="445001"/>
                  <a:ext cx="473999" cy="4746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332" name="椭圆 357"/>
                <p:cNvGrpSpPr/>
                <p:nvPr/>
              </p:nvGrpSpPr>
              <p:grpSpPr>
                <a:xfrm flipH="1" flipV="1">
                  <a:off x="2670565" y="496222"/>
                  <a:ext cx="627354" cy="626471"/>
                  <a:chOff x="0" y="0"/>
                  <a:chExt cx="451104" cy="451104"/>
                </a:xfrm>
              </p:grpSpPr>
              <p:pic>
                <p:nvPicPr>
                  <p:cNvPr id="35372" name="椭圆 357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73" name="Text Box 465"/>
                  <p:cNvSpPr txBox="1"/>
                  <p:nvPr/>
                </p:nvSpPr>
                <p:spPr>
                  <a:xfrm rot="-7771559">
                    <a:off x="68325" y="65422"/>
                    <a:ext cx="314849" cy="3144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3" name="椭圆 358"/>
                <p:cNvGrpSpPr/>
                <p:nvPr/>
              </p:nvGrpSpPr>
              <p:grpSpPr>
                <a:xfrm flipH="1" flipV="1">
                  <a:off x="2967287" y="521619"/>
                  <a:ext cx="483232" cy="491018"/>
                  <a:chOff x="0" y="0"/>
                  <a:chExt cx="347472" cy="353568"/>
                </a:xfrm>
              </p:grpSpPr>
              <p:pic>
                <p:nvPicPr>
                  <p:cNvPr id="35370" name="椭圆 358"/>
                  <p:cNvPicPr/>
                  <p:nvPr/>
                </p:nvPicPr>
                <p:blipFill>
                  <a:blip r:embed="rId123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71" name="Text Box 468"/>
                  <p:cNvSpPr txBox="1"/>
                  <p:nvPr/>
                </p:nvSpPr>
                <p:spPr>
                  <a:xfrm rot="-7771559">
                    <a:off x="51740" y="55062"/>
                    <a:ext cx="242835" cy="2424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4" name="椭圆 359"/>
                <p:cNvGrpSpPr/>
                <p:nvPr/>
              </p:nvGrpSpPr>
              <p:grpSpPr>
                <a:xfrm flipH="1" flipV="1">
                  <a:off x="2848598" y="665538"/>
                  <a:ext cx="364543" cy="364031"/>
                  <a:chOff x="0" y="0"/>
                  <a:chExt cx="262128" cy="262128"/>
                </a:xfrm>
              </p:grpSpPr>
              <p:pic>
                <p:nvPicPr>
                  <p:cNvPr id="35368" name="椭圆 359"/>
                  <p:cNvPicPr/>
                  <p:nvPr/>
                </p:nvPicPr>
                <p:blipFill>
                  <a:blip r:embed="rId124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69" name="Text Box 471"/>
                  <p:cNvSpPr txBox="1"/>
                  <p:nvPr/>
                </p:nvSpPr>
                <p:spPr>
                  <a:xfrm rot="-7771559">
                    <a:off x="40815" y="39217"/>
                    <a:ext cx="181465" cy="181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5" name="椭圆 360"/>
                <p:cNvGrpSpPr/>
                <p:nvPr/>
              </p:nvGrpSpPr>
              <p:grpSpPr>
                <a:xfrm flipH="1" flipV="1">
                  <a:off x="2577310" y="572414"/>
                  <a:ext cx="203466" cy="211646"/>
                  <a:chOff x="0" y="0"/>
                  <a:chExt cx="146304" cy="152400"/>
                </a:xfrm>
              </p:grpSpPr>
              <p:pic>
                <p:nvPicPr>
                  <p:cNvPr id="35366" name="椭圆 360"/>
                  <p:cNvPicPr/>
                  <p:nvPr/>
                </p:nvPicPr>
                <p:blipFill>
                  <a:blip r:embed="rId125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67" name="Text Box 474"/>
                  <p:cNvSpPr txBox="1"/>
                  <p:nvPr/>
                </p:nvSpPr>
                <p:spPr>
                  <a:xfrm rot="-7771559">
                    <a:off x="21692" y="22643"/>
                    <a:ext cx="103198" cy="1030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6" name="椭圆 361"/>
                <p:cNvGrpSpPr/>
                <p:nvPr/>
              </p:nvGrpSpPr>
              <p:grpSpPr>
                <a:xfrm flipH="1" flipV="1">
                  <a:off x="3001198" y="1080364"/>
                  <a:ext cx="406932" cy="406360"/>
                  <a:chOff x="0" y="0"/>
                  <a:chExt cx="292608" cy="292608"/>
                </a:xfrm>
              </p:grpSpPr>
              <p:pic>
                <p:nvPicPr>
                  <p:cNvPr id="35364" name="椭圆 361"/>
                  <p:cNvPicPr/>
                  <p:nvPr/>
                </p:nvPicPr>
                <p:blipFill>
                  <a:blip r:embed="rId126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65" name="Text Box 477"/>
                  <p:cNvSpPr txBox="1"/>
                  <p:nvPr/>
                </p:nvSpPr>
                <p:spPr>
                  <a:xfrm rot="-7771559">
                    <a:off x="45716" y="43777"/>
                    <a:ext cx="203220" cy="20293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7" name="椭圆 362"/>
                <p:cNvGrpSpPr/>
                <p:nvPr/>
              </p:nvGrpSpPr>
              <p:grpSpPr>
                <a:xfrm flipH="1" flipV="1">
                  <a:off x="2746865" y="699401"/>
                  <a:ext cx="211944" cy="211646"/>
                  <a:chOff x="0" y="0"/>
                  <a:chExt cx="152400" cy="152400"/>
                </a:xfrm>
              </p:grpSpPr>
              <p:pic>
                <p:nvPicPr>
                  <p:cNvPr id="35362" name="椭圆 362"/>
                  <p:cNvPicPr/>
                  <p:nvPr/>
                </p:nvPicPr>
                <p:blipFill>
                  <a:blip r:embed="rId127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63" name="Text Box 480"/>
                  <p:cNvSpPr txBox="1"/>
                  <p:nvPr/>
                </p:nvSpPr>
                <p:spPr>
                  <a:xfrm rot="9141287">
                    <a:off x="23769" y="23002"/>
                    <a:ext cx="103052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8" name="椭圆 363"/>
                <p:cNvGrpSpPr/>
                <p:nvPr/>
              </p:nvGrpSpPr>
              <p:grpSpPr>
                <a:xfrm flipH="1" flipV="1">
                  <a:off x="2628177" y="1004171"/>
                  <a:ext cx="534098" cy="533347"/>
                  <a:chOff x="0" y="0"/>
                  <a:chExt cx="384048" cy="384048"/>
                </a:xfrm>
              </p:grpSpPr>
              <p:pic>
                <p:nvPicPr>
                  <p:cNvPr id="35360" name="椭圆 363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61" name="Text Box 483"/>
                  <p:cNvSpPr txBox="1"/>
                  <p:nvPr/>
                </p:nvSpPr>
                <p:spPr>
                  <a:xfrm rot="6462645">
                    <a:off x="60986" y="55933"/>
                    <a:ext cx="267352" cy="2669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339" name="椭圆 364"/>
                <p:cNvGrpSpPr/>
                <p:nvPr/>
              </p:nvGrpSpPr>
              <p:grpSpPr>
                <a:xfrm flipH="1" flipV="1">
                  <a:off x="2560355" y="995705"/>
                  <a:ext cx="398454" cy="389428"/>
                  <a:chOff x="0" y="0"/>
                  <a:chExt cx="286512" cy="280416"/>
                </a:xfrm>
              </p:grpSpPr>
              <p:pic>
                <p:nvPicPr>
                  <p:cNvPr id="35358" name="椭圆 364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59" name="Text Box 486"/>
                  <p:cNvSpPr txBox="1"/>
                  <p:nvPr/>
                </p:nvSpPr>
                <p:spPr>
                  <a:xfrm rot="-2106846">
                    <a:off x="46661" y="43265"/>
                    <a:ext cx="195646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340" name="图片 365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2520412" y="1063280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341" name="图片 366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2673072" y="545480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041" name="椭圆 36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3730244" y="634800"/>
                  <a:ext cx="196214" cy="1964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42" name="椭圆 36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118540" y="828747"/>
                  <a:ext cx="282194" cy="2825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43" name="椭圆 36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520461" y="1009527"/>
                  <a:ext cx="282194" cy="2825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351" name="椭圆 370"/>
                <p:cNvSpPr/>
                <p:nvPr/>
              </p:nvSpPr>
              <p:spPr>
                <a:xfrm rot="-7771559" flipV="1">
                  <a:off x="2295208" y="584089"/>
                  <a:ext cx="198418" cy="1986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045" name="椭圆 37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975359" y="544246"/>
                  <a:ext cx="427701" cy="4283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355" name="椭圆 372"/>
                <p:cNvGrpSpPr/>
                <p:nvPr/>
              </p:nvGrpSpPr>
              <p:grpSpPr>
                <a:xfrm flipH="1" flipV="1">
                  <a:off x="2907942" y="640141"/>
                  <a:ext cx="703653" cy="702664"/>
                  <a:chOff x="0" y="0"/>
                  <a:chExt cx="505968" cy="505968"/>
                </a:xfrm>
              </p:grpSpPr>
              <p:pic>
                <p:nvPicPr>
                  <p:cNvPr id="35356" name="椭圆 372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357" name="Text Box 496"/>
                  <p:cNvSpPr txBox="1"/>
                  <p:nvPr/>
                </p:nvSpPr>
                <p:spPr>
                  <a:xfrm rot="-3629951">
                    <a:off x="78987" y="75421"/>
                    <a:ext cx="353312" cy="3528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24049" name="组合 3"/>
          <p:cNvGrpSpPr/>
          <p:nvPr/>
        </p:nvGrpSpPr>
        <p:grpSpPr>
          <a:xfrm>
            <a:off x="3492104" y="3569494"/>
            <a:ext cx="1933575" cy="1068198"/>
            <a:chOff x="0" y="0"/>
            <a:chExt cx="2578572" cy="1423684"/>
          </a:xfrm>
        </p:grpSpPr>
        <p:sp>
          <p:nvSpPr>
            <p:cNvPr id="35276" name="矩形 314"/>
            <p:cNvSpPr/>
            <p:nvPr/>
          </p:nvSpPr>
          <p:spPr>
            <a:xfrm>
              <a:off x="0" y="562260"/>
              <a:ext cx="2578572" cy="861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</a:p>
          </p:txBody>
        </p:sp>
        <p:sp>
          <p:nvSpPr>
            <p:cNvPr id="35277" name="文本框 316"/>
            <p:cNvSpPr txBox="1"/>
            <p:nvPr/>
          </p:nvSpPr>
          <p:spPr>
            <a:xfrm>
              <a:off x="497368" y="0"/>
              <a:ext cx="1682820" cy="5537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1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员工姓名</a:t>
              </a:r>
            </a:p>
          </p:txBody>
        </p:sp>
      </p:grpSp>
      <p:grpSp>
        <p:nvGrpSpPr>
          <p:cNvPr id="24052" name="组合 430"/>
          <p:cNvGrpSpPr/>
          <p:nvPr/>
        </p:nvGrpSpPr>
        <p:grpSpPr>
          <a:xfrm>
            <a:off x="6091238" y="1213247"/>
            <a:ext cx="2171700" cy="2241947"/>
            <a:chOff x="0" y="0"/>
            <a:chExt cx="2894699" cy="2988314"/>
          </a:xfrm>
        </p:grpSpPr>
        <p:sp>
          <p:nvSpPr>
            <p:cNvPr id="35274" name="圆角矩形 544"/>
            <p:cNvSpPr/>
            <p:nvPr/>
          </p:nvSpPr>
          <p:spPr>
            <a:xfrm>
              <a:off x="0" y="0"/>
              <a:ext cx="2894699" cy="2988314"/>
            </a:xfrm>
            <a:prstGeom prst="roundRect">
              <a:avLst>
                <a:gd name="adj" fmla="val 7074"/>
              </a:avLst>
            </a:prstGeom>
            <a:solidFill>
              <a:schemeClr val="bg1">
                <a:alpha val="38039"/>
              </a:schemeClr>
            </a:solidFill>
            <a:ln w="12700" cap="flat" cmpd="sng">
              <a:solidFill>
                <a:schemeClr val="bg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275" name="图片 54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47" y="131583"/>
              <a:ext cx="2627604" cy="27251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055" name="组合 432"/>
          <p:cNvGrpSpPr/>
          <p:nvPr/>
        </p:nvGrpSpPr>
        <p:grpSpPr>
          <a:xfrm>
            <a:off x="5720954" y="2919413"/>
            <a:ext cx="2912269" cy="951310"/>
            <a:chOff x="0" y="0"/>
            <a:chExt cx="5397943" cy="1761510"/>
          </a:xfrm>
        </p:grpSpPr>
        <p:grpSp>
          <p:nvGrpSpPr>
            <p:cNvPr id="34988" name="组合 434"/>
            <p:cNvGrpSpPr/>
            <p:nvPr/>
          </p:nvGrpSpPr>
          <p:grpSpPr>
            <a:xfrm>
              <a:off x="1827756" y="0"/>
              <a:ext cx="3570187" cy="1752264"/>
              <a:chOff x="0" y="0"/>
              <a:chExt cx="3570187" cy="1752264"/>
            </a:xfrm>
          </p:grpSpPr>
          <p:grpSp>
            <p:nvGrpSpPr>
              <p:cNvPr id="35132" name="椭圆 490"/>
              <p:cNvGrpSpPr/>
              <p:nvPr/>
            </p:nvGrpSpPr>
            <p:grpSpPr>
              <a:xfrm>
                <a:off x="550958" y="-4586"/>
                <a:ext cx="906748" cy="905844"/>
                <a:chOff x="0" y="0"/>
                <a:chExt cx="652272" cy="652272"/>
              </a:xfrm>
            </p:grpSpPr>
            <p:pic>
              <p:nvPicPr>
                <p:cNvPr id="35272" name="椭圆 490"/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273" name="Text Box 507"/>
                <p:cNvSpPr txBox="1"/>
                <p:nvPr/>
              </p:nvSpPr>
              <p:spPr>
                <a:xfrm rot="7365795">
                  <a:off x="100365" y="98016"/>
                  <a:ext cx="456230" cy="455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133" name="组合 491"/>
              <p:cNvGrpSpPr/>
              <p:nvPr/>
            </p:nvGrpSpPr>
            <p:grpSpPr>
              <a:xfrm>
                <a:off x="0" y="103397"/>
                <a:ext cx="3570187" cy="1648867"/>
                <a:chOff x="0" y="0"/>
                <a:chExt cx="3570187" cy="1648867"/>
              </a:xfrm>
            </p:grpSpPr>
            <p:pic>
              <p:nvPicPr>
                <p:cNvPr id="35134" name="图片 492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584028" y="1263918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135" name="椭圆 493"/>
                <p:cNvSpPr/>
                <p:nvPr/>
              </p:nvSpPr>
              <p:spPr>
                <a:xfrm>
                  <a:off x="374676" y="476425"/>
                  <a:ext cx="807705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136" name="椭圆 494"/>
                <p:cNvGrpSpPr/>
                <p:nvPr/>
              </p:nvGrpSpPr>
              <p:grpSpPr>
                <a:xfrm>
                  <a:off x="129" y="2073"/>
                  <a:ext cx="1059286" cy="1049763"/>
                  <a:chOff x="0" y="0"/>
                  <a:chExt cx="762000" cy="755904"/>
                </a:xfrm>
              </p:grpSpPr>
              <p:pic>
                <p:nvPicPr>
                  <p:cNvPr id="35270" name="椭圆 494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762000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71" name="Text Box 513"/>
                  <p:cNvSpPr txBox="1"/>
                  <p:nvPr/>
                </p:nvSpPr>
                <p:spPr>
                  <a:xfrm>
                    <a:off x="111071" y="109782"/>
                    <a:ext cx="536749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37" name="椭圆 495"/>
                <p:cNvGrpSpPr/>
                <p:nvPr/>
              </p:nvGrpSpPr>
              <p:grpSpPr>
                <a:xfrm>
                  <a:off x="2805117" y="738600"/>
                  <a:ext cx="203383" cy="194714"/>
                  <a:chOff x="0" y="0"/>
                  <a:chExt cx="146304" cy="140208"/>
                </a:xfrm>
              </p:grpSpPr>
              <p:pic>
                <p:nvPicPr>
                  <p:cNvPr id="35268" name="椭圆 495"/>
                  <p:cNvPicPr/>
                  <p:nvPr/>
                </p:nvPicPr>
                <p:blipFill>
                  <a:blip r:embed="rId132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69" name="Text Box 516"/>
                  <p:cNvSpPr txBox="1"/>
                  <p:nvPr/>
                </p:nvSpPr>
                <p:spPr>
                  <a:xfrm>
                    <a:off x="23525" y="19060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38" name="椭圆 496"/>
                <p:cNvGrpSpPr/>
                <p:nvPr/>
              </p:nvGrpSpPr>
              <p:grpSpPr>
                <a:xfrm>
                  <a:off x="2915283" y="814793"/>
                  <a:ext cx="135589" cy="143919"/>
                  <a:chOff x="0" y="0"/>
                  <a:chExt cx="97536" cy="103632"/>
                </a:xfrm>
              </p:grpSpPr>
              <p:pic>
                <p:nvPicPr>
                  <p:cNvPr id="35266" name="椭圆 496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97536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67" name="Text Box 519"/>
                  <p:cNvSpPr txBox="1"/>
                  <p:nvPr/>
                </p:nvSpPr>
                <p:spPr>
                  <a:xfrm>
                    <a:off x="12493" y="16156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39" name="椭圆 497"/>
                <p:cNvGrpSpPr/>
                <p:nvPr/>
              </p:nvGrpSpPr>
              <p:grpSpPr>
                <a:xfrm>
                  <a:off x="2415300" y="848656"/>
                  <a:ext cx="203383" cy="211646"/>
                  <a:chOff x="0" y="0"/>
                  <a:chExt cx="146304" cy="152400"/>
                </a:xfrm>
              </p:grpSpPr>
              <p:pic>
                <p:nvPicPr>
                  <p:cNvPr id="35264" name="椭圆 497"/>
                  <p:cNvPicPr/>
                  <p:nvPr/>
                </p:nvPicPr>
                <p:blipFill>
                  <a:blip r:embed="rId133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65" name="Text Box 522"/>
                  <p:cNvSpPr txBox="1"/>
                  <p:nvPr/>
                </p:nvSpPr>
                <p:spPr>
                  <a:xfrm rot="-9908777">
                    <a:off x="22095" y="26857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0" name="椭圆 498"/>
                <p:cNvGrpSpPr/>
                <p:nvPr/>
              </p:nvGrpSpPr>
              <p:grpSpPr>
                <a:xfrm>
                  <a:off x="2491569" y="780929"/>
                  <a:ext cx="152537" cy="143919"/>
                  <a:chOff x="0" y="0"/>
                  <a:chExt cx="109728" cy="103632"/>
                </a:xfrm>
              </p:grpSpPr>
              <p:pic>
                <p:nvPicPr>
                  <p:cNvPr id="35262" name="椭圆 498"/>
                  <p:cNvPicPr/>
                  <p:nvPr/>
                </p:nvPicPr>
                <p:blipFill>
                  <a:blip r:embed="rId134" cstate="print"/>
                  <a:stretch>
                    <a:fillRect/>
                  </a:stretch>
                </p:blipFill>
                <p:spPr>
                  <a:xfrm>
                    <a:off x="0" y="0"/>
                    <a:ext cx="109728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63" name="Text Box 525"/>
                  <p:cNvSpPr txBox="1"/>
                  <p:nvPr/>
                </p:nvSpPr>
                <p:spPr>
                  <a:xfrm rot="-9908777">
                    <a:off x="19226" y="17191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1" name="椭圆 499"/>
                <p:cNvGrpSpPr/>
                <p:nvPr/>
              </p:nvGrpSpPr>
              <p:grpSpPr>
                <a:xfrm>
                  <a:off x="2339032" y="984109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260" name="椭圆 499"/>
                  <p:cNvPicPr/>
                  <p:nvPr/>
                </p:nvPicPr>
                <p:blipFill>
                  <a:blip r:embed="rId135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61" name="Text Box 528"/>
                  <p:cNvSpPr txBox="1"/>
                  <p:nvPr/>
                </p:nvSpPr>
                <p:spPr>
                  <a:xfrm rot="7365795">
                    <a:off x="35652" y="39816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2" name="椭圆 500"/>
                <p:cNvGrpSpPr/>
                <p:nvPr/>
              </p:nvGrpSpPr>
              <p:grpSpPr>
                <a:xfrm>
                  <a:off x="2330557" y="586215"/>
                  <a:ext cx="508457" cy="507950"/>
                  <a:chOff x="0" y="0"/>
                  <a:chExt cx="365760" cy="365760"/>
                </a:xfrm>
              </p:grpSpPr>
              <p:pic>
                <p:nvPicPr>
                  <p:cNvPr id="35258" name="椭圆 500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59" name="Text Box 531"/>
                  <p:cNvSpPr txBox="1"/>
                  <p:nvPr/>
                </p:nvSpPr>
                <p:spPr>
                  <a:xfrm>
                    <a:off x="55871" y="54995"/>
                    <a:ext cx="257133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3" name="椭圆 501"/>
                <p:cNvGrpSpPr/>
                <p:nvPr/>
              </p:nvGrpSpPr>
              <p:grpSpPr>
                <a:xfrm>
                  <a:off x="2220392" y="738600"/>
                  <a:ext cx="288126" cy="287838"/>
                  <a:chOff x="0" y="0"/>
                  <a:chExt cx="207264" cy="207264"/>
                </a:xfrm>
              </p:grpSpPr>
              <p:pic>
                <p:nvPicPr>
                  <p:cNvPr id="35256" name="椭圆 501"/>
                  <p:cNvPicPr/>
                  <p:nvPr/>
                </p:nvPicPr>
                <p:blipFill>
                  <a:blip r:embed="rId136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57" name="Text Box 534"/>
                  <p:cNvSpPr txBox="1"/>
                  <p:nvPr/>
                </p:nvSpPr>
                <p:spPr>
                  <a:xfrm rot="-977560">
                    <a:off x="30742" y="34293"/>
                    <a:ext cx="141939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4" name="椭圆 502"/>
                <p:cNvGrpSpPr/>
                <p:nvPr/>
              </p:nvGrpSpPr>
              <p:grpSpPr>
                <a:xfrm>
                  <a:off x="381472" y="78266"/>
                  <a:ext cx="813531" cy="821185"/>
                  <a:chOff x="0" y="0"/>
                  <a:chExt cx="585216" cy="591312"/>
                </a:xfrm>
              </p:grpSpPr>
              <p:pic>
                <p:nvPicPr>
                  <p:cNvPr id="35254" name="椭圆 502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913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55" name="Text Box 537"/>
                  <p:cNvSpPr txBox="1"/>
                  <p:nvPr/>
                </p:nvSpPr>
                <p:spPr>
                  <a:xfrm>
                    <a:off x="84394" y="88132"/>
                    <a:ext cx="41397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5" name="椭圆 503"/>
                <p:cNvGrpSpPr/>
                <p:nvPr/>
              </p:nvGrpSpPr>
              <p:grpSpPr>
                <a:xfrm>
                  <a:off x="728918" y="289912"/>
                  <a:ext cx="610148" cy="609540"/>
                  <a:chOff x="0" y="0"/>
                  <a:chExt cx="438912" cy="438912"/>
                </a:xfrm>
              </p:grpSpPr>
              <p:pic>
                <p:nvPicPr>
                  <p:cNvPr id="35252" name="椭圆 503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53" name="Text Box 540"/>
                  <p:cNvSpPr txBox="1"/>
                  <p:nvPr/>
                </p:nvSpPr>
                <p:spPr>
                  <a:xfrm>
                    <a:off x="63503" y="64472"/>
                    <a:ext cx="309354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6" name="椭圆 504"/>
                <p:cNvGrpSpPr/>
                <p:nvPr/>
              </p:nvGrpSpPr>
              <p:grpSpPr>
                <a:xfrm>
                  <a:off x="1245849" y="814793"/>
                  <a:ext cx="338971" cy="338633"/>
                  <a:chOff x="0" y="0"/>
                  <a:chExt cx="243840" cy="243840"/>
                </a:xfrm>
              </p:grpSpPr>
              <p:pic>
                <p:nvPicPr>
                  <p:cNvPr id="35250" name="椭圆 504"/>
                  <p:cNvPicPr/>
                  <p:nvPr/>
                </p:nvPicPr>
                <p:blipFill>
                  <a:blip r:embed="rId137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51" name="Text Box 543"/>
                  <p:cNvSpPr txBox="1"/>
                  <p:nvPr/>
                </p:nvSpPr>
                <p:spPr>
                  <a:xfrm>
                    <a:off x="34076" y="34120"/>
                    <a:ext cx="175928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7" name="椭圆 505"/>
                <p:cNvGrpSpPr/>
                <p:nvPr/>
              </p:nvGrpSpPr>
              <p:grpSpPr>
                <a:xfrm>
                  <a:off x="483163" y="484626"/>
                  <a:ext cx="677943" cy="685732"/>
                  <a:chOff x="0" y="0"/>
                  <a:chExt cx="487680" cy="493776"/>
                </a:xfrm>
              </p:grpSpPr>
              <p:pic>
                <p:nvPicPr>
                  <p:cNvPr id="35248" name="椭圆 505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49" name="Text Box 546"/>
                  <p:cNvSpPr txBox="1"/>
                  <p:nvPr/>
                </p:nvSpPr>
                <p:spPr>
                  <a:xfrm>
                    <a:off x="71167" y="74542"/>
                    <a:ext cx="346442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8" name="椭圆 506"/>
                <p:cNvGrpSpPr/>
                <p:nvPr/>
              </p:nvGrpSpPr>
              <p:grpSpPr>
                <a:xfrm>
                  <a:off x="1415335" y="679340"/>
                  <a:ext cx="355920" cy="355565"/>
                  <a:chOff x="0" y="0"/>
                  <a:chExt cx="256032" cy="256032"/>
                </a:xfrm>
              </p:grpSpPr>
              <p:pic>
                <p:nvPicPr>
                  <p:cNvPr id="35246" name="椭圆 506"/>
                  <p:cNvPicPr/>
                  <p:nvPr/>
                </p:nvPicPr>
                <p:blipFill>
                  <a:blip r:embed="rId138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47" name="Text Box 549"/>
                  <p:cNvSpPr txBox="1"/>
                  <p:nvPr/>
                </p:nvSpPr>
                <p:spPr>
                  <a:xfrm rot="4687154">
                    <a:off x="38129" y="40733"/>
                    <a:ext cx="176105" cy="175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49" name="椭圆 507"/>
                <p:cNvGrpSpPr/>
                <p:nvPr/>
              </p:nvGrpSpPr>
              <p:grpSpPr>
                <a:xfrm>
                  <a:off x="635701" y="357638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244" name="椭圆 507"/>
                  <p:cNvPicPr/>
                  <p:nvPr/>
                </p:nvPicPr>
                <p:blipFill>
                  <a:blip r:embed="rId139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45" name="Text Box 552"/>
                  <p:cNvSpPr txBox="1"/>
                  <p:nvPr/>
                </p:nvSpPr>
                <p:spPr>
                  <a:xfrm rot="7365795">
                    <a:off x="99323" y="98943"/>
                    <a:ext cx="456230" cy="4557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0" name="椭圆 508"/>
                <p:cNvGrpSpPr/>
                <p:nvPr/>
              </p:nvGrpSpPr>
              <p:grpSpPr>
                <a:xfrm>
                  <a:off x="1084838" y="137527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242" name="椭圆 508"/>
                  <p:cNvPicPr/>
                  <p:nvPr/>
                </p:nvPicPr>
                <p:blipFill>
                  <a:blip r:embed="rId140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43" name="Text Box 555"/>
                  <p:cNvSpPr txBox="1"/>
                  <p:nvPr/>
                </p:nvSpPr>
                <p:spPr>
                  <a:xfrm rot="-8608185">
                    <a:off x="97587" y="100033"/>
                    <a:ext cx="455775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1" name="椭圆 509"/>
                <p:cNvGrpSpPr/>
                <p:nvPr/>
              </p:nvGrpSpPr>
              <p:grpSpPr>
                <a:xfrm>
                  <a:off x="1703460" y="637010"/>
                  <a:ext cx="347446" cy="347099"/>
                  <a:chOff x="0" y="0"/>
                  <a:chExt cx="249936" cy="249936"/>
                </a:xfrm>
              </p:grpSpPr>
              <p:pic>
                <p:nvPicPr>
                  <p:cNvPr id="35240" name="椭圆 509"/>
                  <p:cNvPicPr/>
                  <p:nvPr/>
                </p:nvPicPr>
                <p:blipFill>
                  <a:blip r:embed="rId14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41" name="Text Box 558"/>
                  <p:cNvSpPr txBox="1"/>
                  <p:nvPr/>
                </p:nvSpPr>
                <p:spPr>
                  <a:xfrm rot="7365795">
                    <a:off x="40706" y="40703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2" name="椭圆 510"/>
                <p:cNvGrpSpPr/>
                <p:nvPr/>
              </p:nvGrpSpPr>
              <p:grpSpPr>
                <a:xfrm>
                  <a:off x="1584820" y="620079"/>
                  <a:ext cx="432188" cy="431757"/>
                  <a:chOff x="0" y="0"/>
                  <a:chExt cx="310896" cy="310896"/>
                </a:xfrm>
              </p:grpSpPr>
              <p:pic>
                <p:nvPicPr>
                  <p:cNvPr id="35238" name="椭圆 510"/>
                  <p:cNvPicPr/>
                  <p:nvPr/>
                </p:nvPicPr>
                <p:blipFill>
                  <a:blip r:embed="rId142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39" name="Text Box 561"/>
                  <p:cNvSpPr txBox="1"/>
                  <p:nvPr/>
                </p:nvSpPr>
                <p:spPr>
                  <a:xfrm rot="7365795">
                    <a:off x="45437" y="49090"/>
                    <a:ext cx="216564" cy="216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3" name="椭圆 511"/>
                <p:cNvGrpSpPr/>
                <p:nvPr/>
              </p:nvGrpSpPr>
              <p:grpSpPr>
                <a:xfrm>
                  <a:off x="1161106" y="145992"/>
                  <a:ext cx="669468" cy="660334"/>
                  <a:chOff x="0" y="0"/>
                  <a:chExt cx="481584" cy="475488"/>
                </a:xfrm>
              </p:grpSpPr>
              <p:pic>
                <p:nvPicPr>
                  <p:cNvPr id="35236" name="椭圆 511"/>
                  <p:cNvPicPr/>
                  <p:nvPr/>
                </p:nvPicPr>
                <p:blipFill>
                  <a:blip r:embed="rId143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37" name="Text Box 564"/>
                  <p:cNvSpPr txBox="1"/>
                  <p:nvPr/>
                </p:nvSpPr>
                <p:spPr>
                  <a:xfrm rot="-5664714">
                    <a:off x="72681" y="70998"/>
                    <a:ext cx="334332" cy="334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4" name="椭圆 512"/>
                <p:cNvGrpSpPr/>
                <p:nvPr/>
              </p:nvGrpSpPr>
              <p:grpSpPr>
                <a:xfrm>
                  <a:off x="1822100" y="383036"/>
                  <a:ext cx="499983" cy="499484"/>
                  <a:chOff x="0" y="0"/>
                  <a:chExt cx="359664" cy="359664"/>
                </a:xfrm>
              </p:grpSpPr>
              <p:pic>
                <p:nvPicPr>
                  <p:cNvPr id="35234" name="椭圆 512"/>
                  <p:cNvPicPr/>
                  <p:nvPr/>
                </p:nvPicPr>
                <p:blipFill>
                  <a:blip r:embed="rId144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35" name="Text Box 567"/>
                  <p:cNvSpPr txBox="1"/>
                  <p:nvPr/>
                </p:nvSpPr>
                <p:spPr>
                  <a:xfrm rot="-5664714">
                    <a:off x="54212" y="53402"/>
                    <a:ext cx="249838" cy="2495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5" name="椭圆 513"/>
                <p:cNvGrpSpPr/>
                <p:nvPr/>
              </p:nvGrpSpPr>
              <p:grpSpPr>
                <a:xfrm>
                  <a:off x="1033992" y="763998"/>
                  <a:ext cx="389817" cy="389428"/>
                  <a:chOff x="0" y="0"/>
                  <a:chExt cx="280416" cy="280416"/>
                </a:xfrm>
              </p:grpSpPr>
              <p:pic>
                <p:nvPicPr>
                  <p:cNvPr id="35232" name="椭圆 513"/>
                  <p:cNvPicPr/>
                  <p:nvPr/>
                </p:nvPicPr>
                <p:blipFill>
                  <a:blip r:embed="rId145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33" name="Text Box 570"/>
                  <p:cNvSpPr txBox="1"/>
                  <p:nvPr/>
                </p:nvSpPr>
                <p:spPr>
                  <a:xfrm rot="-328810">
                    <a:off x="43976" y="44122"/>
                    <a:ext cx="19343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6" name="椭圆 514"/>
                <p:cNvGrpSpPr/>
                <p:nvPr/>
              </p:nvGrpSpPr>
              <p:grpSpPr>
                <a:xfrm>
                  <a:off x="1593295" y="552352"/>
                  <a:ext cx="550828" cy="558745"/>
                  <a:chOff x="0" y="0"/>
                  <a:chExt cx="396240" cy="402336"/>
                </a:xfrm>
              </p:grpSpPr>
              <p:pic>
                <p:nvPicPr>
                  <p:cNvPr id="35230" name="椭圆 514"/>
                  <p:cNvPicPr/>
                  <p:nvPr/>
                </p:nvPicPr>
                <p:blipFill>
                  <a:blip r:embed="rId146" cstate="print"/>
                  <a:stretch>
                    <a:fillRect/>
                  </a:stretch>
                </p:blipFill>
                <p:spPr>
                  <a:xfrm>
                    <a:off x="0" y="0"/>
                    <a:ext cx="396240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31" name="Text Box 573"/>
                  <p:cNvSpPr txBox="1"/>
                  <p:nvPr/>
                </p:nvSpPr>
                <p:spPr>
                  <a:xfrm rot="-5664714">
                    <a:off x="58080" y="61307"/>
                    <a:ext cx="279791" cy="2795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57" name="椭圆 515"/>
                <p:cNvGrpSpPr/>
                <p:nvPr/>
              </p:nvGrpSpPr>
              <p:grpSpPr>
                <a:xfrm>
                  <a:off x="627226" y="391501"/>
                  <a:ext cx="932171" cy="931241"/>
                  <a:chOff x="0" y="0"/>
                  <a:chExt cx="670560" cy="670560"/>
                </a:xfrm>
              </p:grpSpPr>
              <p:pic>
                <p:nvPicPr>
                  <p:cNvPr id="35228" name="椭圆 515"/>
                  <p:cNvPicPr/>
                  <p:nvPr/>
                </p:nvPicPr>
                <p:blipFill>
                  <a:blip r:embed="rId147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29" name="Text Box 576"/>
                  <p:cNvSpPr txBox="1"/>
                  <p:nvPr/>
                </p:nvSpPr>
                <p:spPr>
                  <a:xfrm rot="-8833976">
                    <a:off x="101459" y="102122"/>
                    <a:ext cx="470311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158" name="图片 516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40717" y="177193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159" name="图片 517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318874" y="741721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131" name="椭圆 518"/>
                <p:cNvSpPr>
                  <a:spLocks noChangeArrowheads="1"/>
                </p:cNvSpPr>
                <p:nvPr/>
              </p:nvSpPr>
              <p:spPr bwMode="auto">
                <a:xfrm>
                  <a:off x="2168840" y="434536"/>
                  <a:ext cx="337648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32" name="椭圆 519"/>
                <p:cNvSpPr>
                  <a:spLocks noChangeArrowheads="1"/>
                </p:cNvSpPr>
                <p:nvPr/>
              </p:nvSpPr>
              <p:spPr bwMode="auto">
                <a:xfrm>
                  <a:off x="741012" y="749801"/>
                  <a:ext cx="337647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33" name="椭圆 520"/>
                <p:cNvSpPr>
                  <a:spLocks noChangeArrowheads="1"/>
                </p:cNvSpPr>
                <p:nvPr/>
              </p:nvSpPr>
              <p:spPr bwMode="auto">
                <a:xfrm>
                  <a:off x="498259" y="549177"/>
                  <a:ext cx="483298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34" name="椭圆 521"/>
                <p:cNvSpPr>
                  <a:spLocks noChangeArrowheads="1"/>
                </p:cNvSpPr>
                <p:nvPr/>
              </p:nvSpPr>
              <p:spPr bwMode="auto">
                <a:xfrm>
                  <a:off x="1158105" y="273598"/>
                  <a:ext cx="481092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172" name="椭圆 522"/>
                <p:cNvSpPr/>
                <p:nvPr/>
              </p:nvSpPr>
              <p:spPr>
                <a:xfrm>
                  <a:off x="963903" y="813735"/>
                  <a:ext cx="335440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136" name="椭圆 523"/>
                <p:cNvSpPr>
                  <a:spLocks noChangeArrowheads="1"/>
                </p:cNvSpPr>
                <p:nvPr/>
              </p:nvSpPr>
              <p:spPr bwMode="auto">
                <a:xfrm>
                  <a:off x="860182" y="485244"/>
                  <a:ext cx="575986" cy="5754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37" name="椭圆 524"/>
                <p:cNvSpPr>
                  <a:spLocks noChangeArrowheads="1"/>
                </p:cNvSpPr>
                <p:nvPr/>
              </p:nvSpPr>
              <p:spPr bwMode="auto">
                <a:xfrm>
                  <a:off x="398950" y="782870"/>
                  <a:ext cx="730466" cy="7319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179" name="椭圆 525"/>
                <p:cNvGrpSpPr/>
                <p:nvPr/>
              </p:nvGrpSpPr>
              <p:grpSpPr>
                <a:xfrm>
                  <a:off x="101821" y="196787"/>
                  <a:ext cx="1194874" cy="1193682"/>
                  <a:chOff x="0" y="0"/>
                  <a:chExt cx="859536" cy="859536"/>
                </a:xfrm>
              </p:grpSpPr>
              <p:pic>
                <p:nvPicPr>
                  <p:cNvPr id="35226" name="椭圆 525"/>
                  <p:cNvPicPr/>
                  <p:nvPr/>
                </p:nvPicPr>
                <p:blipFill>
                  <a:blip r:embed="rId148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27" name="Text Box 588"/>
                  <p:cNvSpPr txBox="1"/>
                  <p:nvPr/>
                </p:nvSpPr>
                <p:spPr>
                  <a:xfrm rot="-4141609">
                    <a:off x="130305" y="130793"/>
                    <a:ext cx="602918" cy="6023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141" name="椭圆 526"/>
                <p:cNvSpPr>
                  <a:spLocks noChangeArrowheads="1"/>
                </p:cNvSpPr>
                <p:nvPr/>
              </p:nvSpPr>
              <p:spPr bwMode="auto">
                <a:xfrm>
                  <a:off x="3367157" y="932785"/>
                  <a:ext cx="203030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183" name="椭圆 527"/>
                <p:cNvSpPr/>
                <p:nvPr/>
              </p:nvSpPr>
              <p:spPr>
                <a:xfrm rot="-7771559" flipV="1">
                  <a:off x="534906" y="435401"/>
                  <a:ext cx="473999" cy="472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184" name="椭圆 528"/>
                <p:cNvGrpSpPr/>
                <p:nvPr/>
              </p:nvGrpSpPr>
              <p:grpSpPr>
                <a:xfrm>
                  <a:off x="203512" y="713203"/>
                  <a:ext cx="627097" cy="626471"/>
                  <a:chOff x="0" y="0"/>
                  <a:chExt cx="451104" cy="451104"/>
                </a:xfrm>
              </p:grpSpPr>
              <p:pic>
                <p:nvPicPr>
                  <p:cNvPr id="35224" name="椭圆 528"/>
                  <p:cNvPicPr/>
                  <p:nvPr/>
                </p:nvPicPr>
                <p:blipFill>
                  <a:blip r:embed="rId149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25" name="Text Box 593"/>
                  <p:cNvSpPr txBox="1"/>
                  <p:nvPr/>
                </p:nvSpPr>
                <p:spPr>
                  <a:xfrm rot="3028441">
                    <a:off x="70630" y="67438"/>
                    <a:ext cx="314849" cy="3145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85" name="椭圆 529"/>
                <p:cNvGrpSpPr/>
                <p:nvPr/>
              </p:nvGrpSpPr>
              <p:grpSpPr>
                <a:xfrm>
                  <a:off x="534009" y="823259"/>
                  <a:ext cx="491508" cy="482552"/>
                  <a:chOff x="0" y="0"/>
                  <a:chExt cx="353568" cy="347472"/>
                </a:xfrm>
              </p:grpSpPr>
              <p:pic>
                <p:nvPicPr>
                  <p:cNvPr id="35222" name="椭圆 529"/>
                  <p:cNvPicPr/>
                  <p:nvPr/>
                </p:nvPicPr>
                <p:blipFill>
                  <a:blip r:embed="rId150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23" name="Text Box 596"/>
                  <p:cNvSpPr txBox="1"/>
                  <p:nvPr/>
                </p:nvSpPr>
                <p:spPr>
                  <a:xfrm rot="3028441">
                    <a:off x="55151" y="52392"/>
                    <a:ext cx="242835" cy="242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86" name="椭圆 530"/>
                <p:cNvGrpSpPr/>
                <p:nvPr/>
              </p:nvGrpSpPr>
              <p:grpSpPr>
                <a:xfrm>
                  <a:off x="839083" y="772464"/>
                  <a:ext cx="364394" cy="372496"/>
                  <a:chOff x="0" y="0"/>
                  <a:chExt cx="262128" cy="268224"/>
                </a:xfrm>
              </p:grpSpPr>
              <p:pic>
                <p:nvPicPr>
                  <p:cNvPr id="35220" name="椭圆 530"/>
                  <p:cNvPicPr/>
                  <p:nvPr/>
                </p:nvPicPr>
                <p:blipFill>
                  <a:blip r:embed="rId151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21" name="Text Box 599"/>
                  <p:cNvSpPr txBox="1"/>
                  <p:nvPr/>
                </p:nvSpPr>
                <p:spPr>
                  <a:xfrm rot="3028441">
                    <a:off x="43112" y="43248"/>
                    <a:ext cx="181465" cy="1812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87" name="椭圆 531"/>
                <p:cNvGrpSpPr/>
                <p:nvPr/>
              </p:nvGrpSpPr>
              <p:grpSpPr>
                <a:xfrm>
                  <a:off x="1305169" y="459228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218" name="椭圆 531"/>
                  <p:cNvPicPr/>
                  <p:nvPr/>
                </p:nvPicPr>
                <p:blipFill>
                  <a:blip r:embed="rId152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19" name="Text Box 602"/>
                  <p:cNvSpPr txBox="1"/>
                  <p:nvPr/>
                </p:nvSpPr>
                <p:spPr>
                  <a:xfrm rot="3028441">
                    <a:off x="22684" y="27075"/>
                    <a:ext cx="103198" cy="1030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88" name="椭圆 532"/>
                <p:cNvGrpSpPr/>
                <p:nvPr/>
              </p:nvGrpSpPr>
              <p:grpSpPr>
                <a:xfrm>
                  <a:off x="1728883" y="967178"/>
                  <a:ext cx="406766" cy="406360"/>
                  <a:chOff x="0" y="0"/>
                  <a:chExt cx="292608" cy="292608"/>
                </a:xfrm>
              </p:grpSpPr>
              <p:pic>
                <p:nvPicPr>
                  <p:cNvPr id="35216" name="椭圆 532"/>
                  <p:cNvPicPr/>
                  <p:nvPr/>
                </p:nvPicPr>
                <p:blipFill>
                  <a:blip r:embed="rId153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17" name="Text Box 605"/>
                  <p:cNvSpPr txBox="1"/>
                  <p:nvPr/>
                </p:nvSpPr>
                <p:spPr>
                  <a:xfrm rot="3028441">
                    <a:off x="45091" y="46243"/>
                    <a:ext cx="203220" cy="2030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89" name="椭圆 533"/>
                <p:cNvGrpSpPr/>
                <p:nvPr/>
              </p:nvGrpSpPr>
              <p:grpSpPr>
                <a:xfrm>
                  <a:off x="1474655" y="586215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214" name="椭圆 533"/>
                  <p:cNvPicPr/>
                  <p:nvPr/>
                </p:nvPicPr>
                <p:blipFill>
                  <a:blip r:embed="rId154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15" name="Text Box 608"/>
                  <p:cNvSpPr txBox="1"/>
                  <p:nvPr/>
                </p:nvSpPr>
                <p:spPr>
                  <a:xfrm rot="-1658712">
                    <a:off x="26880" y="26592"/>
                    <a:ext cx="103094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90" name="椭圆 534"/>
                <p:cNvGrpSpPr/>
                <p:nvPr/>
              </p:nvGrpSpPr>
              <p:grpSpPr>
                <a:xfrm>
                  <a:off x="1356015" y="890985"/>
                  <a:ext cx="533880" cy="541813"/>
                  <a:chOff x="0" y="0"/>
                  <a:chExt cx="384048" cy="390144"/>
                </a:xfrm>
              </p:grpSpPr>
              <p:pic>
                <p:nvPicPr>
                  <p:cNvPr id="35212" name="椭圆 534"/>
                  <p:cNvPicPr/>
                  <p:nvPr/>
                </p:nvPicPr>
                <p:blipFill>
                  <a:blip r:embed="rId155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13" name="Text Box 611"/>
                  <p:cNvSpPr txBox="1"/>
                  <p:nvPr/>
                </p:nvSpPr>
                <p:spPr>
                  <a:xfrm rot="-4337355">
                    <a:off x="57040" y="61474"/>
                    <a:ext cx="267352" cy="2670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191" name="椭圆 535"/>
                <p:cNvGrpSpPr/>
                <p:nvPr/>
              </p:nvGrpSpPr>
              <p:grpSpPr>
                <a:xfrm>
                  <a:off x="1288220" y="882519"/>
                  <a:ext cx="398291" cy="389428"/>
                  <a:chOff x="0" y="0"/>
                  <a:chExt cx="286512" cy="280416"/>
                </a:xfrm>
              </p:grpSpPr>
              <p:pic>
                <p:nvPicPr>
                  <p:cNvPr id="35210" name="椭圆 535"/>
                  <p:cNvPicPr/>
                  <p:nvPr/>
                </p:nvPicPr>
                <p:blipFill>
                  <a:blip r:embed="rId156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11" name="Text Box 614"/>
                  <p:cNvSpPr txBox="1"/>
                  <p:nvPr/>
                </p:nvSpPr>
                <p:spPr>
                  <a:xfrm rot="8693154">
                    <a:off x="45459" y="41621"/>
                    <a:ext cx="195725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192" name="图片 536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1249995" y="950637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193" name="图片 537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402655" y="432837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169" name="椭圆 53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460241" y="522624"/>
                  <a:ext cx="196214" cy="1964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70" name="椭圆 53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38254" y="121263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71" name="椭圆 540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250933" y="897370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203" name="椭圆 541"/>
                <p:cNvSpPr/>
                <p:nvPr/>
              </p:nvSpPr>
              <p:spPr>
                <a:xfrm rot="-7771559" flipV="1">
                  <a:off x="1025793" y="471917"/>
                  <a:ext cx="198418" cy="1986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173" name="椭圆 54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43714" y="190709"/>
                  <a:ext cx="429905" cy="428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207" name="椭圆 543"/>
                <p:cNvGrpSpPr/>
                <p:nvPr/>
              </p:nvGrpSpPr>
              <p:grpSpPr>
                <a:xfrm>
                  <a:off x="1635666" y="526955"/>
                  <a:ext cx="703366" cy="702664"/>
                  <a:chOff x="0" y="0"/>
                  <a:chExt cx="505968" cy="505968"/>
                </a:xfrm>
              </p:grpSpPr>
              <p:pic>
                <p:nvPicPr>
                  <p:cNvPr id="35208" name="椭圆 543"/>
                  <p:cNvPicPr/>
                  <p:nvPr/>
                </p:nvPicPr>
                <p:blipFill>
                  <a:blip r:embed="rId157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209" name="Text Box 624"/>
                  <p:cNvSpPr txBox="1"/>
                  <p:nvPr/>
                </p:nvSpPr>
                <p:spPr>
                  <a:xfrm rot="7170049">
                    <a:off x="75106" y="78048"/>
                    <a:ext cx="353312" cy="35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4989" name="组合 435"/>
            <p:cNvGrpSpPr/>
            <p:nvPr/>
          </p:nvGrpSpPr>
          <p:grpSpPr>
            <a:xfrm flipH="1" flipV="1">
              <a:off x="0" y="0"/>
              <a:ext cx="4840604" cy="1761510"/>
              <a:chOff x="0" y="0"/>
              <a:chExt cx="4840604" cy="1761510"/>
            </a:xfrm>
          </p:grpSpPr>
          <p:grpSp>
            <p:nvGrpSpPr>
              <p:cNvPr id="34990" name="椭圆 436"/>
              <p:cNvGrpSpPr/>
              <p:nvPr/>
            </p:nvGrpSpPr>
            <p:grpSpPr>
              <a:xfrm flipH="1" flipV="1">
                <a:off x="1826319" y="5204"/>
                <a:ext cx="906748" cy="905843"/>
                <a:chOff x="0" y="0"/>
                <a:chExt cx="652272" cy="652272"/>
              </a:xfrm>
            </p:grpSpPr>
            <p:pic>
              <p:nvPicPr>
                <p:cNvPr id="35130" name="椭圆 436"/>
                <p:cNvPicPr/>
                <p:nvPr/>
              </p:nvPicPr>
              <p:blipFill>
                <a:blip r:embed="rId15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131" name="Text Box 628"/>
                <p:cNvSpPr txBox="1"/>
                <p:nvPr/>
              </p:nvSpPr>
              <p:spPr>
                <a:xfrm rot="-3434205">
                  <a:off x="99228" y="98868"/>
                  <a:ext cx="456230" cy="455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991" name="组合 437"/>
              <p:cNvGrpSpPr/>
              <p:nvPr/>
            </p:nvGrpSpPr>
            <p:grpSpPr>
              <a:xfrm>
                <a:off x="0" y="0"/>
                <a:ext cx="4840604" cy="1761510"/>
                <a:chOff x="0" y="0"/>
                <a:chExt cx="4840604" cy="1761510"/>
              </a:xfrm>
            </p:grpSpPr>
            <p:pic>
              <p:nvPicPr>
                <p:cNvPr id="34992" name="图片 438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-8671559" flipV="1">
                  <a:off x="1854445" y="1376561"/>
                  <a:ext cx="354153" cy="3849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93" name="椭圆 439"/>
                <p:cNvSpPr/>
                <p:nvPr/>
              </p:nvSpPr>
              <p:spPr>
                <a:xfrm>
                  <a:off x="1645093" y="588640"/>
                  <a:ext cx="809913" cy="8091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4994" name="椭圆 440"/>
                <p:cNvGrpSpPr/>
                <p:nvPr/>
              </p:nvGrpSpPr>
              <p:grpSpPr>
                <a:xfrm flipH="1" flipV="1">
                  <a:off x="1267017" y="115259"/>
                  <a:ext cx="1059286" cy="1049763"/>
                  <a:chOff x="0" y="0"/>
                  <a:chExt cx="762000" cy="755904"/>
                </a:xfrm>
              </p:grpSpPr>
              <p:pic>
                <p:nvPicPr>
                  <p:cNvPr id="35128" name="椭圆 440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762000" cy="7559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29" name="Text Box 634"/>
                  <p:cNvSpPr txBox="1"/>
                  <p:nvPr/>
                </p:nvSpPr>
                <p:spPr>
                  <a:xfrm rot="10800000">
                    <a:off x="111641" y="109229"/>
                    <a:ext cx="536749" cy="537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995" name="椭圆 441"/>
                <p:cNvGrpSpPr/>
                <p:nvPr/>
              </p:nvGrpSpPr>
              <p:grpSpPr>
                <a:xfrm flipH="1" flipV="1">
                  <a:off x="4080479" y="851786"/>
                  <a:ext cx="194909" cy="194714"/>
                  <a:chOff x="0" y="0"/>
                  <a:chExt cx="140208" cy="140208"/>
                </a:xfrm>
              </p:grpSpPr>
              <p:pic>
                <p:nvPicPr>
                  <p:cNvPr id="35126" name="椭圆 441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27" name="Text Box 637"/>
                  <p:cNvSpPr txBox="1"/>
                  <p:nvPr/>
                </p:nvSpPr>
                <p:spPr>
                  <a:xfrm rot="10800000">
                    <a:off x="19853" y="21053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996" name="椭圆 442"/>
                <p:cNvGrpSpPr/>
                <p:nvPr/>
              </p:nvGrpSpPr>
              <p:grpSpPr>
                <a:xfrm flipH="1" flipV="1">
                  <a:off x="4182170" y="927979"/>
                  <a:ext cx="144063" cy="143919"/>
                  <a:chOff x="0" y="0"/>
                  <a:chExt cx="103632" cy="103632"/>
                </a:xfrm>
              </p:grpSpPr>
              <p:pic>
                <p:nvPicPr>
                  <p:cNvPr id="35124" name="椭圆 442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25" name="Text Box 640"/>
                  <p:cNvSpPr txBox="1"/>
                  <p:nvPr/>
                </p:nvSpPr>
                <p:spPr>
                  <a:xfrm rot="10800000">
                    <a:off x="17387" y="16583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997" name="椭圆 443"/>
                <p:cNvGrpSpPr/>
                <p:nvPr/>
              </p:nvGrpSpPr>
              <p:grpSpPr>
                <a:xfrm flipH="1" flipV="1">
                  <a:off x="3682188" y="961842"/>
                  <a:ext cx="203383" cy="211646"/>
                  <a:chOff x="0" y="0"/>
                  <a:chExt cx="146304" cy="152400"/>
                </a:xfrm>
              </p:grpSpPr>
              <p:pic>
                <p:nvPicPr>
                  <p:cNvPr id="35122" name="椭圆 443"/>
                  <p:cNvPicPr/>
                  <p:nvPr/>
                </p:nvPicPr>
                <p:blipFill>
                  <a:blip r:embed="rId159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23" name="Text Box 643"/>
                  <p:cNvSpPr txBox="1"/>
                  <p:nvPr/>
                </p:nvSpPr>
                <p:spPr>
                  <a:xfrm rot="891223">
                    <a:off x="21283" y="25449"/>
                    <a:ext cx="100386" cy="1004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998" name="椭圆 444"/>
                <p:cNvGrpSpPr/>
                <p:nvPr/>
              </p:nvGrpSpPr>
              <p:grpSpPr>
                <a:xfrm flipH="1" flipV="1">
                  <a:off x="3766931" y="894115"/>
                  <a:ext cx="144063" cy="143919"/>
                  <a:chOff x="0" y="0"/>
                  <a:chExt cx="103632" cy="103632"/>
                </a:xfrm>
              </p:grpSpPr>
              <p:pic>
                <p:nvPicPr>
                  <p:cNvPr id="35120" name="椭圆 444"/>
                  <p:cNvPicPr/>
                  <p:nvPr/>
                </p:nvPicPr>
                <p:blipFill>
                  <a:blip r:embed="rId160" cstate="print"/>
                  <a:stretch>
                    <a:fillRect/>
                  </a:stretch>
                </p:blipFill>
                <p:spPr>
                  <a:xfrm>
                    <a:off x="0" y="0"/>
                    <a:ext cx="103632" cy="103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21" name="Text Box 646"/>
                  <p:cNvSpPr txBox="1"/>
                  <p:nvPr/>
                </p:nvSpPr>
                <p:spPr>
                  <a:xfrm rot="891223">
                    <a:off x="16750" y="15548"/>
                    <a:ext cx="71213" cy="71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999" name="椭圆 445"/>
                <p:cNvGrpSpPr/>
                <p:nvPr/>
              </p:nvGrpSpPr>
              <p:grpSpPr>
                <a:xfrm flipH="1" flipV="1">
                  <a:off x="3605919" y="1097295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118" name="椭圆 445"/>
                  <p:cNvPicPr/>
                  <p:nvPr/>
                </p:nvPicPr>
                <p:blipFill>
                  <a:blip r:embed="rId161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19" name="Text Box 649"/>
                  <p:cNvSpPr txBox="1"/>
                  <p:nvPr/>
                </p:nvSpPr>
                <p:spPr>
                  <a:xfrm rot="-3434205">
                    <a:off x="35555" y="40589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0" name="椭圆 446"/>
                <p:cNvGrpSpPr/>
                <p:nvPr/>
              </p:nvGrpSpPr>
              <p:grpSpPr>
                <a:xfrm flipH="1" flipV="1">
                  <a:off x="3605919" y="699401"/>
                  <a:ext cx="499983" cy="507950"/>
                  <a:chOff x="0" y="0"/>
                  <a:chExt cx="359664" cy="365760"/>
                </a:xfrm>
              </p:grpSpPr>
              <p:pic>
                <p:nvPicPr>
                  <p:cNvPr id="35116" name="椭圆 446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17" name="Text Box 652"/>
                  <p:cNvSpPr txBox="1"/>
                  <p:nvPr/>
                </p:nvSpPr>
                <p:spPr>
                  <a:xfrm rot="10800000">
                    <a:off x="50216" y="53765"/>
                    <a:ext cx="257133" cy="2573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1" name="椭圆 447"/>
                <p:cNvGrpSpPr/>
                <p:nvPr/>
              </p:nvGrpSpPr>
              <p:grpSpPr>
                <a:xfrm flipH="1" flipV="1">
                  <a:off x="3487279" y="851786"/>
                  <a:ext cx="288126" cy="287838"/>
                  <a:chOff x="0" y="0"/>
                  <a:chExt cx="207264" cy="207264"/>
                </a:xfrm>
              </p:grpSpPr>
              <p:pic>
                <p:nvPicPr>
                  <p:cNvPr id="35114" name="椭圆 447"/>
                  <p:cNvPicPr/>
                  <p:nvPr/>
                </p:nvPicPr>
                <p:blipFill>
                  <a:blip r:embed="rId16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15" name="Text Box 655"/>
                  <p:cNvSpPr txBox="1"/>
                  <p:nvPr/>
                </p:nvSpPr>
                <p:spPr>
                  <a:xfrm rot="9822440">
                    <a:off x="32044" y="31281"/>
                    <a:ext cx="141939" cy="1420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2" name="椭圆 448"/>
                <p:cNvGrpSpPr/>
                <p:nvPr/>
              </p:nvGrpSpPr>
              <p:grpSpPr>
                <a:xfrm flipH="1" flipV="1">
                  <a:off x="1648359" y="191452"/>
                  <a:ext cx="813531" cy="812719"/>
                  <a:chOff x="0" y="0"/>
                  <a:chExt cx="585216" cy="585216"/>
                </a:xfrm>
              </p:grpSpPr>
              <p:pic>
                <p:nvPicPr>
                  <p:cNvPr id="35112" name="椭圆 448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852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13" name="Text Box 658"/>
                  <p:cNvSpPr txBox="1"/>
                  <p:nvPr/>
                </p:nvSpPr>
                <p:spPr>
                  <a:xfrm rot="10800000">
                    <a:off x="84305" y="83083"/>
                    <a:ext cx="413978" cy="414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3" name="椭圆 449"/>
                <p:cNvGrpSpPr/>
                <p:nvPr/>
              </p:nvGrpSpPr>
              <p:grpSpPr>
                <a:xfrm flipH="1" flipV="1">
                  <a:off x="1995805" y="403098"/>
                  <a:ext cx="610148" cy="609540"/>
                  <a:chOff x="0" y="0"/>
                  <a:chExt cx="438912" cy="438912"/>
                </a:xfrm>
              </p:grpSpPr>
              <p:pic>
                <p:nvPicPr>
                  <p:cNvPr id="35110" name="椭圆 449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11" name="Text Box 661"/>
                  <p:cNvSpPr txBox="1"/>
                  <p:nvPr/>
                </p:nvSpPr>
                <p:spPr>
                  <a:xfrm rot="10800000">
                    <a:off x="63517" y="65167"/>
                    <a:ext cx="309354" cy="30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4" name="椭圆 450"/>
                <p:cNvGrpSpPr/>
                <p:nvPr/>
              </p:nvGrpSpPr>
              <p:grpSpPr>
                <a:xfrm flipH="1" flipV="1">
                  <a:off x="2512736" y="927979"/>
                  <a:ext cx="347446" cy="338633"/>
                  <a:chOff x="0" y="0"/>
                  <a:chExt cx="249936" cy="243840"/>
                </a:xfrm>
              </p:grpSpPr>
              <p:pic>
                <p:nvPicPr>
                  <p:cNvPr id="35108" name="椭圆 450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09" name="Text Box 664"/>
                  <p:cNvSpPr txBox="1"/>
                  <p:nvPr/>
                </p:nvSpPr>
                <p:spPr>
                  <a:xfrm rot="10800000">
                    <a:off x="37393" y="34006"/>
                    <a:ext cx="175928" cy="176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5" name="椭圆 451"/>
                <p:cNvGrpSpPr/>
                <p:nvPr/>
              </p:nvGrpSpPr>
              <p:grpSpPr>
                <a:xfrm flipH="1" flipV="1">
                  <a:off x="2775439" y="394632"/>
                  <a:ext cx="677943" cy="677266"/>
                  <a:chOff x="0" y="0"/>
                  <a:chExt cx="487680" cy="487680"/>
                </a:xfrm>
              </p:grpSpPr>
              <p:pic>
                <p:nvPicPr>
                  <p:cNvPr id="35106" name="椭圆 451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07" name="Text Box 667"/>
                  <p:cNvSpPr txBox="1"/>
                  <p:nvPr/>
                </p:nvSpPr>
                <p:spPr>
                  <a:xfrm rot="10800000">
                    <a:off x="69377" y="69435"/>
                    <a:ext cx="346442" cy="3467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6" name="椭圆 452"/>
                <p:cNvGrpSpPr/>
                <p:nvPr/>
              </p:nvGrpSpPr>
              <p:grpSpPr>
                <a:xfrm flipH="1" flipV="1">
                  <a:off x="2682222" y="792526"/>
                  <a:ext cx="355920" cy="355565"/>
                  <a:chOff x="0" y="0"/>
                  <a:chExt cx="256032" cy="256032"/>
                </a:xfrm>
              </p:grpSpPr>
              <p:pic>
                <p:nvPicPr>
                  <p:cNvPr id="35104" name="椭圆 452"/>
                  <p:cNvPicPr/>
                  <p:nvPr/>
                </p:nvPicPr>
                <p:blipFill>
                  <a:blip r:embed="rId163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05" name="Text Box 670"/>
                  <p:cNvSpPr txBox="1"/>
                  <p:nvPr/>
                </p:nvSpPr>
                <p:spPr>
                  <a:xfrm rot="-6112846">
                    <a:off x="39255" y="39756"/>
                    <a:ext cx="176105" cy="175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7" name="椭圆 453"/>
                <p:cNvGrpSpPr/>
                <p:nvPr/>
              </p:nvGrpSpPr>
              <p:grpSpPr>
                <a:xfrm flipH="1" flipV="1">
                  <a:off x="1911062" y="470824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102" name="椭圆 453"/>
                  <p:cNvPicPr/>
                  <p:nvPr/>
                </p:nvPicPr>
                <p:blipFill>
                  <a:blip r:embed="rId164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03" name="Text Box 673"/>
                  <p:cNvSpPr txBox="1"/>
                  <p:nvPr/>
                </p:nvSpPr>
                <p:spPr>
                  <a:xfrm rot="-3434205">
                    <a:off x="100270" y="97941"/>
                    <a:ext cx="456230" cy="4557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8" name="椭圆 454"/>
                <p:cNvGrpSpPr/>
                <p:nvPr/>
              </p:nvGrpSpPr>
              <p:grpSpPr>
                <a:xfrm flipH="1" flipV="1">
                  <a:off x="2351725" y="250713"/>
                  <a:ext cx="906748" cy="905843"/>
                  <a:chOff x="0" y="0"/>
                  <a:chExt cx="652272" cy="652272"/>
                </a:xfrm>
              </p:grpSpPr>
              <p:pic>
                <p:nvPicPr>
                  <p:cNvPr id="35100" name="椭圆 454"/>
                  <p:cNvPicPr/>
                  <p:nvPr/>
                </p:nvPicPr>
                <p:blipFill>
                  <a:blip r:embed="rId165" cstate="print"/>
                  <a:stretch>
                    <a:fillRect/>
                  </a:stretch>
                </p:blipFill>
                <p:spPr>
                  <a:xfrm>
                    <a:off x="0" y="0"/>
                    <a:ext cx="652272" cy="6522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101" name="Text Box 676"/>
                  <p:cNvSpPr txBox="1"/>
                  <p:nvPr/>
                </p:nvSpPr>
                <p:spPr>
                  <a:xfrm rot="2191815">
                    <a:off x="96370" y="96400"/>
                    <a:ext cx="455775" cy="4562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09" name="椭圆 455"/>
                <p:cNvGrpSpPr/>
                <p:nvPr/>
              </p:nvGrpSpPr>
              <p:grpSpPr>
                <a:xfrm flipH="1" flipV="1">
                  <a:off x="2978822" y="750196"/>
                  <a:ext cx="338971" cy="347099"/>
                  <a:chOff x="0" y="0"/>
                  <a:chExt cx="243840" cy="249936"/>
                </a:xfrm>
              </p:grpSpPr>
              <p:pic>
                <p:nvPicPr>
                  <p:cNvPr id="35098" name="椭圆 455"/>
                  <p:cNvPicPr/>
                  <p:nvPr/>
                </p:nvPicPr>
                <p:blipFill>
                  <a:blip r:embed="rId166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99" name="Text Box 679"/>
                  <p:cNvSpPr txBox="1"/>
                  <p:nvPr/>
                </p:nvSpPr>
                <p:spPr>
                  <a:xfrm rot="-3434205">
                    <a:off x="36597" y="39702"/>
                    <a:ext cx="170088" cy="1699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0" name="椭圆 456"/>
                <p:cNvGrpSpPr/>
                <p:nvPr/>
              </p:nvGrpSpPr>
              <p:grpSpPr>
                <a:xfrm flipH="1" flipV="1">
                  <a:off x="2851708" y="733265"/>
                  <a:ext cx="432188" cy="431757"/>
                  <a:chOff x="0" y="0"/>
                  <a:chExt cx="310896" cy="310896"/>
                </a:xfrm>
              </p:grpSpPr>
              <p:pic>
                <p:nvPicPr>
                  <p:cNvPr id="35096" name="椭圆 456"/>
                  <p:cNvPicPr/>
                  <p:nvPr/>
                </p:nvPicPr>
                <p:blipFill>
                  <a:blip r:embed="rId167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97" name="Text Box 682"/>
                  <p:cNvSpPr txBox="1"/>
                  <p:nvPr/>
                </p:nvSpPr>
                <p:spPr>
                  <a:xfrm rot="-3434205">
                    <a:off x="46356" y="45848"/>
                    <a:ext cx="216564" cy="216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1" name="椭圆 457"/>
                <p:cNvGrpSpPr/>
                <p:nvPr/>
              </p:nvGrpSpPr>
              <p:grpSpPr>
                <a:xfrm flipH="1" flipV="1">
                  <a:off x="2436468" y="259178"/>
                  <a:ext cx="660994" cy="660335"/>
                  <a:chOff x="0" y="0"/>
                  <a:chExt cx="475488" cy="475488"/>
                </a:xfrm>
              </p:grpSpPr>
              <p:pic>
                <p:nvPicPr>
                  <p:cNvPr id="35094" name="椭圆 457"/>
                  <p:cNvPicPr/>
                  <p:nvPr/>
                </p:nvPicPr>
                <p:blipFill>
                  <a:blip r:embed="rId168" cstate="print"/>
                  <a:stretch>
                    <a:fillRect/>
                  </a:stretch>
                </p:blipFill>
                <p:spPr>
                  <a:xfrm>
                    <a:off x="0" y="0"/>
                    <a:ext cx="475488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95" name="Text Box 685"/>
                  <p:cNvSpPr txBox="1"/>
                  <p:nvPr/>
                </p:nvSpPr>
                <p:spPr>
                  <a:xfrm rot="5135286">
                    <a:off x="72033" y="70881"/>
                    <a:ext cx="334332" cy="334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2" name="椭圆 458"/>
                <p:cNvGrpSpPr/>
                <p:nvPr/>
              </p:nvGrpSpPr>
              <p:grpSpPr>
                <a:xfrm flipH="1" flipV="1">
                  <a:off x="3088988" y="496222"/>
                  <a:ext cx="499983" cy="499484"/>
                  <a:chOff x="0" y="0"/>
                  <a:chExt cx="359664" cy="359664"/>
                </a:xfrm>
              </p:grpSpPr>
              <p:pic>
                <p:nvPicPr>
                  <p:cNvPr id="35092" name="椭圆 458"/>
                  <p:cNvPicPr/>
                  <p:nvPr/>
                </p:nvPicPr>
                <p:blipFill>
                  <a:blip r:embed="rId169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93" name="Text Box 688"/>
                  <p:cNvSpPr txBox="1"/>
                  <p:nvPr/>
                </p:nvSpPr>
                <p:spPr>
                  <a:xfrm rot="5135286">
                    <a:off x="53069" y="57059"/>
                    <a:ext cx="249838" cy="2495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3" name="椭圆 459"/>
                <p:cNvGrpSpPr/>
                <p:nvPr/>
              </p:nvGrpSpPr>
              <p:grpSpPr>
                <a:xfrm flipH="1" flipV="1">
                  <a:off x="2309354" y="877184"/>
                  <a:ext cx="381343" cy="389428"/>
                  <a:chOff x="0" y="0"/>
                  <a:chExt cx="274320" cy="280416"/>
                </a:xfrm>
              </p:grpSpPr>
              <p:pic>
                <p:nvPicPr>
                  <p:cNvPr id="35090" name="椭圆 459"/>
                  <p:cNvPicPr/>
                  <p:nvPr/>
                </p:nvPicPr>
                <p:blipFill>
                  <a:blip r:embed="rId170" cstate="print"/>
                  <a:stretch>
                    <a:fillRect/>
                  </a:stretch>
                </p:blipFill>
                <p:spPr>
                  <a:xfrm>
                    <a:off x="0" y="0"/>
                    <a:ext cx="274320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91" name="Text Box 691"/>
                  <p:cNvSpPr txBox="1"/>
                  <p:nvPr/>
                </p:nvSpPr>
                <p:spPr>
                  <a:xfrm rot="10471189">
                    <a:off x="40467" y="43058"/>
                    <a:ext cx="193434" cy="1936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4" name="椭圆 460"/>
                <p:cNvGrpSpPr/>
                <p:nvPr/>
              </p:nvGrpSpPr>
              <p:grpSpPr>
                <a:xfrm flipH="1" flipV="1">
                  <a:off x="2860182" y="665538"/>
                  <a:ext cx="559303" cy="558745"/>
                  <a:chOff x="0" y="0"/>
                  <a:chExt cx="402336" cy="402336"/>
                </a:xfrm>
              </p:grpSpPr>
              <p:pic>
                <p:nvPicPr>
                  <p:cNvPr id="35088" name="椭圆 460"/>
                  <p:cNvPicPr/>
                  <p:nvPr/>
                </p:nvPicPr>
                <p:blipFill>
                  <a:blip r:embed="rId171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89" name="Text Box 694"/>
                  <p:cNvSpPr txBox="1"/>
                  <p:nvPr/>
                </p:nvSpPr>
                <p:spPr>
                  <a:xfrm rot="5135286">
                    <a:off x="61922" y="61904"/>
                    <a:ext cx="279791" cy="2795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15" name="椭圆 461"/>
                <p:cNvGrpSpPr/>
                <p:nvPr/>
              </p:nvGrpSpPr>
              <p:grpSpPr>
                <a:xfrm flipH="1" flipV="1">
                  <a:off x="944994" y="403098"/>
                  <a:ext cx="932171" cy="931241"/>
                  <a:chOff x="0" y="0"/>
                  <a:chExt cx="670560" cy="670560"/>
                </a:xfrm>
              </p:grpSpPr>
              <p:pic>
                <p:nvPicPr>
                  <p:cNvPr id="35086" name="椭圆 461"/>
                  <p:cNvPicPr/>
                  <p:nvPr/>
                </p:nvPicPr>
                <p:blipFill>
                  <a:blip r:embed="rId172" cstate="print"/>
                  <a:stretch>
                    <a:fillRect/>
                  </a:stretch>
                </p:blipFill>
                <p:spPr>
                  <a:xfrm>
                    <a:off x="0" y="0"/>
                    <a:ext cx="670560" cy="6705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87" name="Text Box 697"/>
                  <p:cNvSpPr txBox="1"/>
                  <p:nvPr/>
                </p:nvSpPr>
                <p:spPr>
                  <a:xfrm rot="1966024">
                    <a:off x="98008" y="98935"/>
                    <a:ext cx="470311" cy="4707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016" name="图片 462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2701671" y="0"/>
                  <a:ext cx="796274" cy="8655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017" name="图片 463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2589291" y="854364"/>
                  <a:ext cx="438902" cy="477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252" name="椭圆 464"/>
                <p:cNvSpPr>
                  <a:spLocks noChangeArrowheads="1"/>
                </p:cNvSpPr>
                <p:nvPr/>
              </p:nvSpPr>
              <p:spPr bwMode="auto">
                <a:xfrm>
                  <a:off x="3441464" y="546751"/>
                  <a:ext cx="335440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53" name="椭圆 465"/>
                <p:cNvSpPr>
                  <a:spLocks noChangeArrowheads="1"/>
                </p:cNvSpPr>
                <p:nvPr/>
              </p:nvSpPr>
              <p:spPr bwMode="auto">
                <a:xfrm>
                  <a:off x="1382479" y="639346"/>
                  <a:ext cx="337647" cy="337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54" name="椭圆 466"/>
                <p:cNvSpPr>
                  <a:spLocks noChangeArrowheads="1"/>
                </p:cNvSpPr>
                <p:nvPr/>
              </p:nvSpPr>
              <p:spPr bwMode="auto">
                <a:xfrm>
                  <a:off x="3152368" y="524705"/>
                  <a:ext cx="481092" cy="482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55" name="椭圆 467"/>
                <p:cNvSpPr>
                  <a:spLocks noChangeArrowheads="1"/>
                </p:cNvSpPr>
                <p:nvPr/>
              </p:nvSpPr>
              <p:spPr bwMode="auto">
                <a:xfrm>
                  <a:off x="2428523" y="385813"/>
                  <a:ext cx="481092" cy="480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030" name="椭圆 468"/>
                <p:cNvSpPr/>
                <p:nvPr/>
              </p:nvSpPr>
              <p:spPr>
                <a:xfrm>
                  <a:off x="3086163" y="328492"/>
                  <a:ext cx="337647" cy="33731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257" name="椭圆 469"/>
                <p:cNvSpPr>
                  <a:spLocks noChangeArrowheads="1"/>
                </p:cNvSpPr>
                <p:nvPr/>
              </p:nvSpPr>
              <p:spPr bwMode="auto">
                <a:xfrm>
                  <a:off x="2744101" y="374789"/>
                  <a:ext cx="575987" cy="5754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58" name="椭圆 470"/>
                <p:cNvSpPr>
                  <a:spLocks noChangeArrowheads="1"/>
                </p:cNvSpPr>
                <p:nvPr/>
              </p:nvSpPr>
              <p:spPr bwMode="auto">
                <a:xfrm>
                  <a:off x="2439557" y="676826"/>
                  <a:ext cx="730466" cy="7297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037" name="椭圆 471"/>
                <p:cNvGrpSpPr/>
                <p:nvPr/>
              </p:nvGrpSpPr>
              <p:grpSpPr>
                <a:xfrm flipH="1" flipV="1">
                  <a:off x="-4126" y="174520"/>
                  <a:ext cx="1194874" cy="1193682"/>
                  <a:chOff x="0" y="0"/>
                  <a:chExt cx="859536" cy="859536"/>
                </a:xfrm>
              </p:grpSpPr>
              <p:pic>
                <p:nvPicPr>
                  <p:cNvPr id="35084" name="椭圆 471"/>
                  <p:cNvPicPr/>
                  <p:nvPr/>
                </p:nvPicPr>
                <p:blipFill>
                  <a:blip r:embed="rId173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85" name="Text Box 709"/>
                  <p:cNvSpPr txBox="1"/>
                  <p:nvPr/>
                </p:nvSpPr>
                <p:spPr>
                  <a:xfrm rot="6658391">
                    <a:off x="129207" y="127080"/>
                    <a:ext cx="602918" cy="6023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262" name="椭圆 472"/>
                <p:cNvSpPr>
                  <a:spLocks noChangeArrowheads="1"/>
                </p:cNvSpPr>
                <p:nvPr/>
              </p:nvSpPr>
              <p:spPr bwMode="auto">
                <a:xfrm>
                  <a:off x="4637574" y="1045001"/>
                  <a:ext cx="203030" cy="2006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041" name="椭圆 473"/>
                <p:cNvSpPr/>
                <p:nvPr/>
              </p:nvSpPr>
              <p:spPr>
                <a:xfrm rot="-7771559" flipV="1">
                  <a:off x="970033" y="445098"/>
                  <a:ext cx="473999" cy="4744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5042" name="椭圆 474"/>
                <p:cNvGrpSpPr/>
                <p:nvPr/>
              </p:nvGrpSpPr>
              <p:grpSpPr>
                <a:xfrm flipH="1" flipV="1">
                  <a:off x="2673748" y="496222"/>
                  <a:ext cx="627097" cy="626471"/>
                  <a:chOff x="0" y="0"/>
                  <a:chExt cx="451104" cy="451104"/>
                </a:xfrm>
              </p:grpSpPr>
              <p:pic>
                <p:nvPicPr>
                  <p:cNvPr id="35082" name="椭圆 474"/>
                  <p:cNvPicPr/>
                  <p:nvPr/>
                </p:nvPicPr>
                <p:blipFill>
                  <a:blip r:embed="rId174" cstate="print"/>
                  <a:stretch>
                    <a:fillRect/>
                  </a:stretch>
                </p:blipFill>
                <p:spPr>
                  <a:xfrm>
                    <a:off x="0" y="0"/>
                    <a:ext cx="451104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83" name="Text Box 714"/>
                  <p:cNvSpPr txBox="1"/>
                  <p:nvPr/>
                </p:nvSpPr>
                <p:spPr>
                  <a:xfrm rot="-7771559">
                    <a:off x="70522" y="65358"/>
                    <a:ext cx="314849" cy="3145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3" name="椭圆 475"/>
                <p:cNvGrpSpPr/>
                <p:nvPr/>
              </p:nvGrpSpPr>
              <p:grpSpPr>
                <a:xfrm flipH="1" flipV="1">
                  <a:off x="2970348" y="521619"/>
                  <a:ext cx="483034" cy="491018"/>
                  <a:chOff x="0" y="0"/>
                  <a:chExt cx="347472" cy="353568"/>
                </a:xfrm>
              </p:grpSpPr>
              <p:pic>
                <p:nvPicPr>
                  <p:cNvPr id="35080" name="椭圆 475"/>
                  <p:cNvPicPr/>
                  <p:nvPr/>
                </p:nvPicPr>
                <p:blipFill>
                  <a:blip r:embed="rId175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81" name="Text Box 717"/>
                  <p:cNvSpPr txBox="1"/>
                  <p:nvPr/>
                </p:nvSpPr>
                <p:spPr>
                  <a:xfrm rot="-7771559">
                    <a:off x="53871" y="55013"/>
                    <a:ext cx="242835" cy="242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4" name="椭圆 476"/>
                <p:cNvGrpSpPr/>
                <p:nvPr/>
              </p:nvGrpSpPr>
              <p:grpSpPr>
                <a:xfrm flipH="1" flipV="1">
                  <a:off x="2851708" y="665538"/>
                  <a:ext cx="364394" cy="364031"/>
                  <a:chOff x="0" y="0"/>
                  <a:chExt cx="262128" cy="262128"/>
                </a:xfrm>
              </p:grpSpPr>
              <p:pic>
                <p:nvPicPr>
                  <p:cNvPr id="35078" name="椭圆 476"/>
                  <p:cNvPicPr/>
                  <p:nvPr/>
                </p:nvPicPr>
                <p:blipFill>
                  <a:blip r:embed="rId176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79" name="Text Box 720"/>
                  <p:cNvSpPr txBox="1"/>
                  <p:nvPr/>
                </p:nvSpPr>
                <p:spPr>
                  <a:xfrm rot="-7771559">
                    <a:off x="42998" y="39181"/>
                    <a:ext cx="181465" cy="1812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5" name="椭圆 477"/>
                <p:cNvGrpSpPr/>
                <p:nvPr/>
              </p:nvGrpSpPr>
              <p:grpSpPr>
                <a:xfrm flipH="1" flipV="1">
                  <a:off x="2572056" y="572414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076" name="椭圆 477"/>
                  <p:cNvPicPr/>
                  <p:nvPr/>
                </p:nvPicPr>
                <p:blipFill>
                  <a:blip r:embed="rId177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77" name="Text Box 723"/>
                  <p:cNvSpPr txBox="1"/>
                  <p:nvPr/>
                </p:nvSpPr>
                <p:spPr>
                  <a:xfrm rot="-7771559">
                    <a:off x="23979" y="22622"/>
                    <a:ext cx="103198" cy="1030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6" name="椭圆 478"/>
                <p:cNvGrpSpPr/>
                <p:nvPr/>
              </p:nvGrpSpPr>
              <p:grpSpPr>
                <a:xfrm flipH="1" flipV="1">
                  <a:off x="2995771" y="1080364"/>
                  <a:ext cx="415240" cy="406360"/>
                  <a:chOff x="0" y="0"/>
                  <a:chExt cx="298704" cy="292608"/>
                </a:xfrm>
              </p:grpSpPr>
              <p:pic>
                <p:nvPicPr>
                  <p:cNvPr id="35074" name="椭圆 478"/>
                  <p:cNvPicPr/>
                  <p:nvPr/>
                </p:nvPicPr>
                <p:blipFill>
                  <a:blip r:embed="rId178" cstate="print"/>
                  <a:stretch>
                    <a:fillRect/>
                  </a:stretch>
                </p:blipFill>
                <p:spPr>
                  <a:xfrm>
                    <a:off x="0" y="0"/>
                    <a:ext cx="298704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75" name="Text Box 726"/>
                  <p:cNvSpPr txBox="1"/>
                  <p:nvPr/>
                </p:nvSpPr>
                <p:spPr>
                  <a:xfrm rot="-7771559">
                    <a:off x="47849" y="43735"/>
                    <a:ext cx="203220" cy="2030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7" name="椭圆 479"/>
                <p:cNvGrpSpPr/>
                <p:nvPr/>
              </p:nvGrpSpPr>
              <p:grpSpPr>
                <a:xfrm flipH="1" flipV="1">
                  <a:off x="2750016" y="699401"/>
                  <a:ext cx="211857" cy="211646"/>
                  <a:chOff x="0" y="0"/>
                  <a:chExt cx="152400" cy="152400"/>
                </a:xfrm>
              </p:grpSpPr>
              <p:pic>
                <p:nvPicPr>
                  <p:cNvPr id="35072" name="椭圆 479"/>
                  <p:cNvPicPr/>
                  <p:nvPr/>
                </p:nvPicPr>
                <p:blipFill>
                  <a:blip r:embed="rId179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52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73" name="Text Box 729"/>
                  <p:cNvSpPr txBox="1"/>
                  <p:nvPr/>
                </p:nvSpPr>
                <p:spPr>
                  <a:xfrm rot="9141287">
                    <a:off x="25984" y="23002"/>
                    <a:ext cx="103094" cy="103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8" name="椭圆 480"/>
                <p:cNvGrpSpPr/>
                <p:nvPr/>
              </p:nvGrpSpPr>
              <p:grpSpPr>
                <a:xfrm flipH="1" flipV="1">
                  <a:off x="2622902" y="1004171"/>
                  <a:ext cx="533880" cy="533347"/>
                  <a:chOff x="0" y="0"/>
                  <a:chExt cx="384048" cy="384048"/>
                </a:xfrm>
              </p:grpSpPr>
              <p:pic>
                <p:nvPicPr>
                  <p:cNvPr id="35070" name="椭圆 480"/>
                  <p:cNvPicPr/>
                  <p:nvPr/>
                </p:nvPicPr>
                <p:blipFill>
                  <a:blip r:embed="rId180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71" name="Text Box 732"/>
                  <p:cNvSpPr txBox="1"/>
                  <p:nvPr/>
                </p:nvSpPr>
                <p:spPr>
                  <a:xfrm rot="6462645">
                    <a:off x="57117" y="55880"/>
                    <a:ext cx="267352" cy="2670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5049" name="椭圆 481"/>
                <p:cNvGrpSpPr/>
                <p:nvPr/>
              </p:nvGrpSpPr>
              <p:grpSpPr>
                <a:xfrm flipH="1" flipV="1">
                  <a:off x="2563582" y="995705"/>
                  <a:ext cx="389817" cy="389428"/>
                  <a:chOff x="0" y="0"/>
                  <a:chExt cx="280416" cy="280416"/>
                </a:xfrm>
              </p:grpSpPr>
              <p:pic>
                <p:nvPicPr>
                  <p:cNvPr id="35068" name="椭圆 481"/>
                  <p:cNvPicPr/>
                  <p:nvPr/>
                </p:nvPicPr>
                <p:blipFill>
                  <a:blip r:embed="rId181" cstate="print"/>
                  <a:stretch>
                    <a:fillRect/>
                  </a:stretch>
                </p:blipFill>
                <p:spPr>
                  <a:xfrm>
                    <a:off x="0" y="0"/>
                    <a:ext cx="280416" cy="280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69" name="Text Box 735"/>
                  <p:cNvSpPr txBox="1"/>
                  <p:nvPr/>
                </p:nvSpPr>
                <p:spPr>
                  <a:xfrm rot="-2106846">
                    <a:off x="42789" y="43265"/>
                    <a:ext cx="195725" cy="1959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5050" name="图片 482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2520412" y="1063280"/>
                  <a:ext cx="466619" cy="507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5051" name="图片 483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2673072" y="545480"/>
                  <a:ext cx="257199" cy="2795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290" name="椭圆 484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3730658" y="634840"/>
                  <a:ext cx="196214" cy="1964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91" name="椭圆 48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120005" y="82880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92" name="椭圆 486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521352" y="1009585"/>
                  <a:ext cx="282194" cy="2824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061" name="椭圆 487"/>
                <p:cNvSpPr/>
                <p:nvPr/>
              </p:nvSpPr>
              <p:spPr>
                <a:xfrm rot="-7771559" flipV="1">
                  <a:off x="2296212" y="584132"/>
                  <a:ext cx="198418" cy="1986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294" name="椭圆 48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2976034" y="544334"/>
                  <a:ext cx="427701" cy="428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065" name="椭圆 489"/>
                <p:cNvGrpSpPr/>
                <p:nvPr/>
              </p:nvGrpSpPr>
              <p:grpSpPr>
                <a:xfrm flipH="1" flipV="1">
                  <a:off x="2902554" y="640141"/>
                  <a:ext cx="703366" cy="702664"/>
                  <a:chOff x="0" y="0"/>
                  <a:chExt cx="505968" cy="505968"/>
                </a:xfrm>
              </p:grpSpPr>
              <p:pic>
                <p:nvPicPr>
                  <p:cNvPr id="35066" name="椭圆 489"/>
                  <p:cNvPicPr/>
                  <p:nvPr/>
                </p:nvPicPr>
                <p:blipFill>
                  <a:blip r:embed="rId182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067" name="Text Box 745"/>
                  <p:cNvSpPr txBox="1"/>
                  <p:nvPr/>
                </p:nvSpPr>
                <p:spPr>
                  <a:xfrm rot="-3629951">
                    <a:off x="75011" y="75351"/>
                    <a:ext cx="353312" cy="35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24298" name="组合 4"/>
          <p:cNvGrpSpPr/>
          <p:nvPr/>
        </p:nvGrpSpPr>
        <p:grpSpPr>
          <a:xfrm>
            <a:off x="6210300" y="3569494"/>
            <a:ext cx="1933575" cy="1068198"/>
            <a:chOff x="0" y="0"/>
            <a:chExt cx="2578572" cy="1423684"/>
          </a:xfrm>
        </p:grpSpPr>
        <p:sp>
          <p:nvSpPr>
            <p:cNvPr id="34986" name="矩形 431"/>
            <p:cNvSpPr/>
            <p:nvPr/>
          </p:nvSpPr>
          <p:spPr>
            <a:xfrm>
              <a:off x="0" y="562260"/>
              <a:ext cx="2578572" cy="8614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</a:p>
          </p:txBody>
        </p:sp>
        <p:sp>
          <p:nvSpPr>
            <p:cNvPr id="34987" name="文本框 433"/>
            <p:cNvSpPr txBox="1"/>
            <p:nvPr/>
          </p:nvSpPr>
          <p:spPr>
            <a:xfrm>
              <a:off x="497368" y="0"/>
              <a:ext cx="1682820" cy="5537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1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员工姓名</a:t>
              </a:r>
            </a:p>
          </p:txBody>
        </p:sp>
      </p:grpSp>
      <p:grpSp>
        <p:nvGrpSpPr>
          <p:cNvPr id="24301" name="组合 429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4973" name="组合 547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4977" name="任意多边形 549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4984" name="任意多边形 549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85" name="Text Box 753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978" name="任意多边形 550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4982" name="任意多边形 550"/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83" name="Text Box 756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979" name="任意多边形 551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4980" name="任意多边形 551"/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81" name="Text Box 759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4974" name="任意多边形 548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4975" name="任意多边形 548"/>
              <p:cNvPicPr/>
              <p:nvPr/>
            </p:nvPicPr>
            <p:blipFill>
              <a:blip r:embed="rId186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4976" name="Text Box 762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4315" name="组合 552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4830" name="图片 553"/>
            <p:cNvPicPr>
              <a:picLocks noChangeAspect="1"/>
            </p:cNvPicPr>
            <p:nvPr/>
          </p:nvPicPr>
          <p:blipFill>
            <a:blip r:embed="rId187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831" name="组合 554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4832" name="椭圆 555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4833" name="椭圆 556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4971" name="椭圆 556"/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72" name="Text Box 769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4" name="椭圆 557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4969" name="椭圆 557"/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70" name="Text Box 772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5" name="椭圆 558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4967" name="椭圆 558"/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68" name="Text Box 775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6" name="椭圆 559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4965" name="椭圆 559"/>
                <p:cNvPicPr/>
                <p:nvPr/>
              </p:nvPicPr>
              <p:blipFill>
                <a:blip r:embed="rId191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66" name="Text Box 778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7" name="椭圆 560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4963" name="椭圆 560"/>
                <p:cNvPicPr/>
                <p:nvPr/>
              </p:nvPicPr>
              <p:blipFill>
                <a:blip r:embed="rId192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64" name="Text Box 781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8" name="椭圆 561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4961" name="椭圆 561"/>
                <p:cNvPicPr/>
                <p:nvPr/>
              </p:nvPicPr>
              <p:blipFill>
                <a:blip r:embed="rId193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62" name="Text Box 784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39" name="椭圆 562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4959" name="椭圆 562"/>
                <p:cNvPicPr/>
                <p:nvPr/>
              </p:nvPicPr>
              <p:blipFill>
                <a:blip r:embed="rId194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60" name="Text Box 787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0" name="椭圆 563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4957" name="椭圆 563"/>
                <p:cNvPicPr/>
                <p:nvPr/>
              </p:nvPicPr>
              <p:blipFill>
                <a:blip r:embed="rId195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58" name="Text Box 790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1" name="椭圆 564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4955" name="椭圆 564"/>
                <p:cNvPicPr/>
                <p:nvPr/>
              </p:nvPicPr>
              <p:blipFill>
                <a:blip r:embed="rId196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56" name="Text Box 793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842" name="图片 565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4843" name="椭圆 566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4953" name="椭圆 566"/>
                <p:cNvPicPr/>
                <p:nvPr/>
              </p:nvPicPr>
              <p:blipFill>
                <a:blip r:embed="rId19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54" name="Text Box 797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4" name="椭圆 567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4951" name="椭圆 567"/>
                <p:cNvPicPr/>
                <p:nvPr/>
              </p:nvPicPr>
              <p:blipFill>
                <a:blip r:embed="rId19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52" name="Text Box 800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5" name="椭圆 568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4949" name="椭圆 568"/>
                <p:cNvPicPr/>
                <p:nvPr/>
              </p:nvPicPr>
              <p:blipFill>
                <a:blip r:embed="rId19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50" name="Text Box 803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6" name="椭圆 569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4947" name="椭圆 569"/>
                <p:cNvPicPr/>
                <p:nvPr/>
              </p:nvPicPr>
              <p:blipFill>
                <a:blip r:embed="rId20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48" name="Text Box 806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7" name="椭圆 570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4945" name="椭圆 570"/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46" name="Text Box 809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8" name="椭圆 571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4943" name="椭圆 571"/>
                <p:cNvPicPr/>
                <p:nvPr/>
              </p:nvPicPr>
              <p:blipFill>
                <a:blip r:embed="rId20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44" name="Text Box 812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49" name="椭圆 572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4941" name="椭圆 572"/>
                <p:cNvPicPr/>
                <p:nvPr/>
              </p:nvPicPr>
              <p:blipFill>
                <a:blip r:embed="rId20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42" name="Text Box 815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0" name="椭圆 573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4939" name="椭圆 573"/>
                <p:cNvPicPr/>
                <p:nvPr/>
              </p:nvPicPr>
              <p:blipFill>
                <a:blip r:embed="rId20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40" name="Text Box 818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1" name="椭圆 574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4937" name="椭圆 574"/>
                <p:cNvPicPr/>
                <p:nvPr/>
              </p:nvPicPr>
              <p:blipFill>
                <a:blip r:embed="rId20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38" name="Text Box 821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2" name="椭圆 575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4935" name="椭圆 575"/>
                <p:cNvPicPr/>
                <p:nvPr/>
              </p:nvPicPr>
              <p:blipFill>
                <a:blip r:embed="rId20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36" name="Text Box 824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3" name="椭圆 576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4933" name="椭圆 576"/>
                <p:cNvPicPr/>
                <p:nvPr/>
              </p:nvPicPr>
              <p:blipFill>
                <a:blip r:embed="rId20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34" name="Text Box 827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4" name="椭圆 577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4931" name="椭圆 577"/>
                <p:cNvPicPr/>
                <p:nvPr/>
              </p:nvPicPr>
              <p:blipFill>
                <a:blip r:embed="rId20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32" name="Text Box 830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5" name="椭圆 578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4929" name="椭圆 578"/>
                <p:cNvPicPr/>
                <p:nvPr/>
              </p:nvPicPr>
              <p:blipFill>
                <a:blip r:embed="rId20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30" name="Text Box 833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56" name="椭圆 579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4927" name="椭圆 579"/>
                <p:cNvPicPr/>
                <p:nvPr/>
              </p:nvPicPr>
              <p:blipFill>
                <a:blip r:embed="rId21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28" name="Text Box 836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857" name="图片 580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58" name="图片 581"/>
              <p:cNvPicPr>
                <a:picLocks noChangeAspect="1"/>
              </p:cNvPicPr>
              <p:nvPr/>
            </p:nvPicPr>
            <p:blipFill>
              <a:blip r:embed="rId21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391" name="椭圆 582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392" name="椭圆 583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393" name="椭圆 584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394" name="椭圆 585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71" name="椭圆 586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396" name="椭圆 587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397" name="椭圆 588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878" name="椭圆 589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4925" name="椭圆 589"/>
                <p:cNvPicPr/>
                <p:nvPr/>
              </p:nvPicPr>
              <p:blipFill>
                <a:blip r:embed="rId21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26" name="Text Box 848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401" name="椭圆 590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82" name="椭圆 591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4883" name="椭圆 592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4923" name="椭圆 592"/>
                <p:cNvPicPr/>
                <p:nvPr/>
              </p:nvPicPr>
              <p:blipFill>
                <a:blip r:embed="rId21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24" name="Text Box 853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4" name="椭圆 593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4921" name="椭圆 593"/>
                <p:cNvPicPr/>
                <p:nvPr/>
              </p:nvPicPr>
              <p:blipFill>
                <a:blip r:embed="rId21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22" name="Text Box 856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5" name="椭圆 594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4919" name="椭圆 594"/>
                <p:cNvPicPr/>
                <p:nvPr/>
              </p:nvPicPr>
              <p:blipFill>
                <a:blip r:embed="rId21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20" name="Text Box 859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6" name="椭圆 595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4917" name="椭圆 595"/>
                <p:cNvPicPr/>
                <p:nvPr/>
              </p:nvPicPr>
              <p:blipFill>
                <a:blip r:embed="rId21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18" name="Text Box 862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7" name="椭圆 596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4915" name="椭圆 596"/>
                <p:cNvPicPr/>
                <p:nvPr/>
              </p:nvPicPr>
              <p:blipFill>
                <a:blip r:embed="rId21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16" name="Text Box 865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8" name="椭圆 597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4913" name="椭圆 597"/>
                <p:cNvPicPr/>
                <p:nvPr/>
              </p:nvPicPr>
              <p:blipFill>
                <a:blip r:embed="rId21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14" name="Text Box 868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9" name="椭圆 598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4911" name="椭圆 598"/>
                <p:cNvPicPr/>
                <p:nvPr/>
              </p:nvPicPr>
              <p:blipFill>
                <a:blip r:embed="rId21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12" name="Text Box 871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90" name="椭圆 599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4909" name="椭圆 599"/>
                <p:cNvPicPr/>
                <p:nvPr/>
              </p:nvPicPr>
              <p:blipFill>
                <a:blip r:embed="rId22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10" name="Text Box 874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4891" name="图片 600"/>
              <p:cNvPicPr>
                <a:picLocks noChangeAspect="1"/>
              </p:cNvPicPr>
              <p:nvPr/>
            </p:nvPicPr>
            <p:blipFill>
              <a:blip r:embed="rId22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92" name="图片 601"/>
              <p:cNvPicPr>
                <a:picLocks noChangeAspect="1"/>
              </p:cNvPicPr>
              <p:nvPr/>
            </p:nvPicPr>
            <p:blipFill>
              <a:blip r:embed="rId22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29" name="椭圆 602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30" name="椭圆 603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31" name="椭圆 604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902" name="椭圆 605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433" name="椭圆 606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906" name="椭圆 607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4907" name="椭圆 607"/>
                <p:cNvPicPr/>
                <p:nvPr/>
              </p:nvPicPr>
              <p:blipFill>
                <a:blip r:embed="rId22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4908" name="Text Box 884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4437" name="文本框 608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14" name="任意多边形 330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12" name="任意多边形 33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10" name="任意多边形 33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5" name="任意多边形 30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17" name="图片 3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19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136" name="椭圆 340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7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134" name="椭圆 341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5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132" name="椭圆 342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130" name="椭圆 34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128" name="椭圆 34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126" name="椭圆 34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124" name="椭圆 34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5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122" name="椭圆 347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120" name="椭圆 348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1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" name="图片 34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118" name="椭圆 350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9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116" name="椭圆 351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7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114" name="椭圆 352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112" name="椭圆 353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3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110" name="椭圆 354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1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108" name="椭圆 3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9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106" name="椭圆 356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7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104" name="椭圆 357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102" name="椭圆 35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100" name="椭圆 359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1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98" name="椭圆 36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9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96" name="椭圆 36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7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94" name="椭圆 362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5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3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92" name="椭圆 363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4" name="图片 36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" name="图片 36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90" name="椭圆 37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1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4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6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88" name="椭圆 376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9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7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86" name="椭圆 377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7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8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84" name="椭圆 378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82" name="椭圆 379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0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80" name="椭圆 380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1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78" name="椭圆 381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9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2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76" name="椭圆 382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7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3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74" name="椭圆 383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64" name="图片 384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" name="图片 385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72" name="椭圆 391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3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8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  <p:grpSp>
        <p:nvGrpSpPr>
          <p:cNvPr id="139" name="Group 5"/>
          <p:cNvGrpSpPr/>
          <p:nvPr/>
        </p:nvGrpSpPr>
        <p:grpSpPr bwMode="auto">
          <a:xfrm>
            <a:off x="1466850" y="2849167"/>
            <a:ext cx="952500" cy="953690"/>
            <a:chOff x="0" y="0"/>
            <a:chExt cx="1080120" cy="1080120"/>
          </a:xfrm>
        </p:grpSpPr>
        <p:grpSp>
          <p:nvGrpSpPr>
            <p:cNvPr id="140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42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143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FFFF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41" name="文本框 10"/>
            <p:cNvSpPr>
              <a:spLocks noChangeArrowheads="1"/>
            </p:cNvSpPr>
            <p:nvPr/>
          </p:nvSpPr>
          <p:spPr bwMode="auto">
            <a:xfrm>
              <a:off x="211675" y="365759"/>
              <a:ext cx="651129" cy="28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015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5"/>
            </a:p>
          </p:txBody>
        </p:sp>
      </p:grpSp>
      <p:grpSp>
        <p:nvGrpSpPr>
          <p:cNvPr id="144" name="Group 10"/>
          <p:cNvGrpSpPr/>
          <p:nvPr/>
        </p:nvGrpSpPr>
        <p:grpSpPr bwMode="auto">
          <a:xfrm>
            <a:off x="2450306" y="1581150"/>
            <a:ext cx="1306116" cy="1306116"/>
            <a:chOff x="0" y="0"/>
            <a:chExt cx="1080120" cy="1080120"/>
          </a:xfrm>
        </p:grpSpPr>
        <p:grpSp>
          <p:nvGrpSpPr>
            <p:cNvPr id="145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47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148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46" name="文本框 26"/>
            <p:cNvSpPr>
              <a:spLocks noChangeArrowheads="1"/>
            </p:cNvSpPr>
            <p:nvPr/>
          </p:nvSpPr>
          <p:spPr bwMode="auto">
            <a:xfrm>
              <a:off x="213161" y="400115"/>
              <a:ext cx="653804" cy="27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575">
                  <a:solidFill>
                    <a:srgbClr val="F2F2F2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5"/>
            </a:p>
          </p:txBody>
        </p:sp>
      </p:grpSp>
      <p:grpSp>
        <p:nvGrpSpPr>
          <p:cNvPr id="149" name="Group 15"/>
          <p:cNvGrpSpPr/>
          <p:nvPr/>
        </p:nvGrpSpPr>
        <p:grpSpPr bwMode="auto">
          <a:xfrm>
            <a:off x="4179094" y="2849166"/>
            <a:ext cx="1170385" cy="1170384"/>
            <a:chOff x="0" y="0"/>
            <a:chExt cx="1080120" cy="1080120"/>
          </a:xfrm>
        </p:grpSpPr>
        <p:grpSp>
          <p:nvGrpSpPr>
            <p:cNvPr id="150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52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153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51" name="文本框 31"/>
            <p:cNvSpPr>
              <a:spLocks noChangeArrowheads="1"/>
            </p:cNvSpPr>
            <p:nvPr/>
          </p:nvSpPr>
          <p:spPr bwMode="auto">
            <a:xfrm>
              <a:off x="175248" y="398075"/>
              <a:ext cx="729627" cy="30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575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5"/>
            </a:p>
          </p:txBody>
        </p:sp>
      </p:grpSp>
      <p:grpSp>
        <p:nvGrpSpPr>
          <p:cNvPr id="154" name="Group 20"/>
          <p:cNvGrpSpPr/>
          <p:nvPr/>
        </p:nvGrpSpPr>
        <p:grpSpPr bwMode="auto">
          <a:xfrm>
            <a:off x="5549504" y="1009650"/>
            <a:ext cx="1715690" cy="1714500"/>
            <a:chOff x="0" y="0"/>
            <a:chExt cx="1080120" cy="1080120"/>
          </a:xfrm>
        </p:grpSpPr>
        <p:grpSp>
          <p:nvGrpSpPr>
            <p:cNvPr id="155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57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158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999"/>
                </a:srgbClr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56" name="文本框 37"/>
            <p:cNvSpPr>
              <a:spLocks noChangeArrowheads="1"/>
            </p:cNvSpPr>
            <p:nvPr/>
          </p:nvSpPr>
          <p:spPr bwMode="auto">
            <a:xfrm>
              <a:off x="245783" y="414093"/>
              <a:ext cx="588553" cy="24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95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5"/>
            </a:p>
          </p:txBody>
        </p:sp>
      </p:grpSp>
      <p:cxnSp>
        <p:nvCxnSpPr>
          <p:cNvPr id="159" name="直接连接符 13"/>
          <p:cNvCxnSpPr>
            <a:cxnSpLocks noChangeShapeType="1"/>
            <a:stCxn id="142" idx="7"/>
            <a:endCxn id="147" idx="3"/>
          </p:cNvCxnSpPr>
          <p:nvPr/>
        </p:nvCxnSpPr>
        <p:spPr bwMode="auto">
          <a:xfrm flipV="1">
            <a:off x="2280047" y="2695575"/>
            <a:ext cx="360759" cy="292894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直接连接符 17"/>
          <p:cNvSpPr>
            <a:spLocks noChangeShapeType="1"/>
          </p:cNvSpPr>
          <p:nvPr/>
        </p:nvSpPr>
        <p:spPr bwMode="auto">
          <a:xfrm>
            <a:off x="3669506" y="2530078"/>
            <a:ext cx="681038" cy="49053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cxnSp>
        <p:nvCxnSpPr>
          <p:cNvPr id="161" name="直接连接符 20"/>
          <p:cNvCxnSpPr>
            <a:cxnSpLocks noChangeShapeType="1"/>
            <a:stCxn id="152" idx="7"/>
            <a:endCxn id="157" idx="3"/>
          </p:cNvCxnSpPr>
          <p:nvPr/>
        </p:nvCxnSpPr>
        <p:spPr bwMode="auto">
          <a:xfrm flipV="1">
            <a:off x="5176837" y="2472929"/>
            <a:ext cx="623888" cy="54887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直接连接符 23"/>
          <p:cNvCxnSpPr>
            <a:cxnSpLocks noChangeShapeType="1"/>
            <a:stCxn id="171" idx="5"/>
            <a:endCxn id="142" idx="1"/>
          </p:cNvCxnSpPr>
          <p:nvPr/>
        </p:nvCxnSpPr>
        <p:spPr bwMode="auto">
          <a:xfrm>
            <a:off x="1307307" y="2775347"/>
            <a:ext cx="298847" cy="213122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直接连接符 43"/>
          <p:cNvCxnSpPr>
            <a:cxnSpLocks noChangeShapeType="1"/>
            <a:stCxn id="172" idx="7"/>
            <a:endCxn id="152" idx="3"/>
          </p:cNvCxnSpPr>
          <p:nvPr/>
        </p:nvCxnSpPr>
        <p:spPr bwMode="auto">
          <a:xfrm flipV="1">
            <a:off x="4049316" y="3848101"/>
            <a:ext cx="301228" cy="278606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直接连接符 72"/>
          <p:cNvCxnSpPr>
            <a:cxnSpLocks noChangeShapeType="1"/>
            <a:stCxn id="157" idx="6"/>
            <a:endCxn id="173" idx="1"/>
          </p:cNvCxnSpPr>
          <p:nvPr/>
        </p:nvCxnSpPr>
        <p:spPr bwMode="auto">
          <a:xfrm>
            <a:off x="7265194" y="1866900"/>
            <a:ext cx="417910" cy="28098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矩形 76"/>
          <p:cNvSpPr>
            <a:spLocks noChangeArrowheads="1"/>
          </p:cNvSpPr>
          <p:nvPr/>
        </p:nvSpPr>
        <p:spPr bwMode="auto">
          <a:xfrm>
            <a:off x="1221582" y="3811191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6" name="矩形 80"/>
          <p:cNvSpPr>
            <a:spLocks noChangeArrowheads="1"/>
          </p:cNvSpPr>
          <p:nvPr/>
        </p:nvSpPr>
        <p:spPr bwMode="auto">
          <a:xfrm>
            <a:off x="2407444" y="2913460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7" name="矩形 81"/>
          <p:cNvSpPr>
            <a:spLocks noChangeArrowheads="1"/>
          </p:cNvSpPr>
          <p:nvPr/>
        </p:nvSpPr>
        <p:spPr bwMode="auto">
          <a:xfrm>
            <a:off x="4099322" y="4055269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8" name="矩形 82"/>
          <p:cNvSpPr>
            <a:spLocks noChangeArrowheads="1"/>
          </p:cNvSpPr>
          <p:nvPr/>
        </p:nvSpPr>
        <p:spPr bwMode="auto">
          <a:xfrm>
            <a:off x="5744766" y="2746772"/>
            <a:ext cx="1366838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endParaRPr lang="zh-CN" altLang="en-US" sz="1015"/>
          </a:p>
        </p:txBody>
      </p:sp>
      <p:sp>
        <p:nvSpPr>
          <p:cNvPr id="169" name="矩形 85"/>
          <p:cNvSpPr>
            <a:spLocks noChangeArrowheads="1"/>
          </p:cNvSpPr>
          <p:nvPr/>
        </p:nvSpPr>
        <p:spPr bwMode="auto">
          <a:xfrm>
            <a:off x="5938838" y="3331369"/>
            <a:ext cx="2324100" cy="3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6406" tIns="43202" rIns="86406" bIns="4320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165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0" name="文本框 13"/>
          <p:cNvSpPr>
            <a:spLocks noChangeArrowheads="1"/>
          </p:cNvSpPr>
          <p:nvPr/>
        </p:nvSpPr>
        <p:spPr bwMode="auto">
          <a:xfrm>
            <a:off x="5557838" y="3687366"/>
            <a:ext cx="2740819" cy="10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5" dirty="0"/>
          </a:p>
        </p:txBody>
      </p:sp>
      <p:sp>
        <p:nvSpPr>
          <p:cNvPr id="171" name="椭圆 56"/>
          <p:cNvSpPr>
            <a:spLocks noChangeArrowheads="1"/>
          </p:cNvSpPr>
          <p:nvPr/>
        </p:nvSpPr>
        <p:spPr bwMode="auto">
          <a:xfrm rot="21019160">
            <a:off x="958453" y="2472929"/>
            <a:ext cx="384572" cy="383381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2" name="椭圆 58"/>
          <p:cNvSpPr>
            <a:spLocks noChangeArrowheads="1"/>
          </p:cNvSpPr>
          <p:nvPr/>
        </p:nvSpPr>
        <p:spPr bwMode="auto">
          <a:xfrm>
            <a:off x="3627835" y="4054079"/>
            <a:ext cx="492919" cy="494109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3" name="椭圆 70"/>
          <p:cNvSpPr>
            <a:spLocks noChangeArrowheads="1"/>
          </p:cNvSpPr>
          <p:nvPr/>
        </p:nvSpPr>
        <p:spPr bwMode="auto">
          <a:xfrm>
            <a:off x="7599760" y="2064544"/>
            <a:ext cx="570309" cy="570310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6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3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4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6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4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82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5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88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65" grpId="0" bldLvl="0" autoUpdateAnimBg="0"/>
      <p:bldP spid="166" grpId="0" bldLvl="0" autoUpdateAnimBg="0"/>
      <p:bldP spid="167" grpId="0" bldLvl="0" autoUpdateAnimBg="0"/>
      <p:bldP spid="168" grpId="0" bldLvl="0" autoUpdateAnimBg="0"/>
      <p:bldP spid="169" grpId="0" bldLvl="0" autoUpdateAnimBg="0"/>
      <p:bldP spid="170" grpId="0" bldLvl="0" autoUpdateAnimBg="0"/>
      <p:bldP spid="171" grpId="0" bldLvl="0" animBg="1" autoUpdateAnimBg="0"/>
      <p:bldP spid="172" grpId="0" bldLvl="0" animBg="1" autoUpdateAnimBg="0"/>
      <p:bldP spid="173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组合 1"/>
          <p:cNvGrpSpPr/>
          <p:nvPr/>
        </p:nvGrpSpPr>
        <p:grpSpPr>
          <a:xfrm>
            <a:off x="4636294" y="854869"/>
            <a:ext cx="4507706" cy="627252"/>
            <a:chOff x="0" y="0"/>
            <a:chExt cx="6011433" cy="835283"/>
          </a:xfrm>
        </p:grpSpPr>
        <p:grpSp>
          <p:nvGrpSpPr>
            <p:cNvPr id="19489" name="组合 6"/>
            <p:cNvGrpSpPr/>
            <p:nvPr/>
          </p:nvGrpSpPr>
          <p:grpSpPr>
            <a:xfrm>
              <a:off x="0" y="97549"/>
              <a:ext cx="693872" cy="737734"/>
              <a:chOff x="0" y="0"/>
              <a:chExt cx="693872" cy="737734"/>
            </a:xfrm>
          </p:grpSpPr>
          <p:sp>
            <p:nvSpPr>
              <p:cNvPr id="19495" name="任意多边形 40"/>
              <p:cNvSpPr/>
              <p:nvPr/>
            </p:nvSpPr>
            <p:spPr>
              <a:xfrm>
                <a:off x="0" y="7094"/>
                <a:ext cx="693872" cy="694450"/>
              </a:xfrm>
              <a:custGeom>
                <a:avLst/>
                <a:gdLst/>
                <a:ahLst/>
                <a:cxnLst>
                  <a:cxn ang="0">
                    <a:pos x="346936" y="74581"/>
                  </a:cxn>
                  <a:cxn ang="0">
                    <a:pos x="619353" y="347225"/>
                  </a:cxn>
                  <a:cxn ang="0">
                    <a:pos x="346936" y="619869"/>
                  </a:cxn>
                  <a:cxn ang="0">
                    <a:pos x="74519" y="347225"/>
                  </a:cxn>
                  <a:cxn ang="0">
                    <a:pos x="346936" y="74581"/>
                  </a:cxn>
                  <a:cxn ang="0">
                    <a:pos x="346936" y="42910"/>
                  </a:cxn>
                  <a:cxn ang="0">
                    <a:pos x="42874" y="347225"/>
                  </a:cxn>
                  <a:cxn ang="0">
                    <a:pos x="346936" y="651540"/>
                  </a:cxn>
                  <a:cxn ang="0">
                    <a:pos x="650998" y="347225"/>
                  </a:cxn>
                  <a:cxn ang="0">
                    <a:pos x="346936" y="42910"/>
                  </a:cxn>
                  <a:cxn ang="0">
                    <a:pos x="346936" y="0"/>
                  </a:cxn>
                  <a:cxn ang="0">
                    <a:pos x="693872" y="347225"/>
                  </a:cxn>
                  <a:cxn ang="0">
                    <a:pos x="346936" y="694450"/>
                  </a:cxn>
                  <a:cxn ang="0">
                    <a:pos x="0" y="347225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9496" name="文本框 5"/>
              <p:cNvSpPr txBox="1"/>
              <p:nvPr/>
            </p:nvSpPr>
            <p:spPr>
              <a:xfrm>
                <a:off x="202423" y="0"/>
                <a:ext cx="351019" cy="737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1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9490" name="组合 2"/>
            <p:cNvGrpSpPr/>
            <p:nvPr/>
          </p:nvGrpSpPr>
          <p:grpSpPr>
            <a:xfrm>
              <a:off x="828064" y="0"/>
              <a:ext cx="5183369" cy="829176"/>
              <a:chOff x="0" y="0"/>
              <a:chExt cx="5183369" cy="829176"/>
            </a:xfrm>
          </p:grpSpPr>
          <p:sp>
            <p:nvSpPr>
              <p:cNvPr id="19491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9492" name="文本框 14"/>
              <p:cNvSpPr txBox="1"/>
              <p:nvPr/>
            </p:nvSpPr>
            <p:spPr>
              <a:xfrm>
                <a:off x="2222929" y="52080"/>
                <a:ext cx="1766210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9493" name="直接连接符 34"/>
              <p:cNvCxnSpPr/>
              <p:nvPr/>
            </p:nvCxnSpPr>
            <p:spPr>
              <a:xfrm>
                <a:off x="108742" y="461381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9494" name="文本框 35"/>
              <p:cNvSpPr txBox="1"/>
              <p:nvPr/>
            </p:nvSpPr>
            <p:spPr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8211" name="组合 4"/>
          <p:cNvGrpSpPr/>
          <p:nvPr/>
        </p:nvGrpSpPr>
        <p:grpSpPr>
          <a:xfrm>
            <a:off x="4636294" y="1785938"/>
            <a:ext cx="4507706" cy="622058"/>
            <a:chOff x="0" y="0"/>
            <a:chExt cx="6011433" cy="829735"/>
          </a:xfrm>
        </p:grpSpPr>
        <p:grpSp>
          <p:nvGrpSpPr>
            <p:cNvPr id="19481" name="组合 41"/>
            <p:cNvGrpSpPr/>
            <p:nvPr/>
          </p:nvGrpSpPr>
          <p:grpSpPr>
            <a:xfrm>
              <a:off x="0" y="45470"/>
              <a:ext cx="693872" cy="738953"/>
              <a:chOff x="0" y="0"/>
              <a:chExt cx="693872" cy="738953"/>
            </a:xfrm>
          </p:grpSpPr>
          <p:sp>
            <p:nvSpPr>
              <p:cNvPr id="19487" name="任意多边形 42"/>
              <p:cNvSpPr/>
              <p:nvPr/>
            </p:nvSpPr>
            <p:spPr>
              <a:xfrm>
                <a:off x="0" y="6939"/>
                <a:ext cx="693872" cy="694008"/>
              </a:xfrm>
              <a:custGeom>
                <a:avLst/>
                <a:gdLst/>
                <a:ahLst/>
                <a:cxnLst>
                  <a:cxn ang="0">
                    <a:pos x="346936" y="74534"/>
                  </a:cxn>
                  <a:cxn ang="0">
                    <a:pos x="619353" y="347004"/>
                  </a:cxn>
                  <a:cxn ang="0">
                    <a:pos x="346936" y="619474"/>
                  </a:cxn>
                  <a:cxn ang="0">
                    <a:pos x="74519" y="347004"/>
                  </a:cxn>
                  <a:cxn ang="0">
                    <a:pos x="346936" y="74534"/>
                  </a:cxn>
                  <a:cxn ang="0">
                    <a:pos x="346936" y="42883"/>
                  </a:cxn>
                  <a:cxn ang="0">
                    <a:pos x="42874" y="347004"/>
                  </a:cxn>
                  <a:cxn ang="0">
                    <a:pos x="346936" y="651125"/>
                  </a:cxn>
                  <a:cxn ang="0">
                    <a:pos x="650998" y="347004"/>
                  </a:cxn>
                  <a:cxn ang="0">
                    <a:pos x="346936" y="42883"/>
                  </a:cxn>
                  <a:cxn ang="0">
                    <a:pos x="346936" y="0"/>
                  </a:cxn>
                  <a:cxn ang="0">
                    <a:pos x="693872" y="347004"/>
                  </a:cxn>
                  <a:cxn ang="0">
                    <a:pos x="346936" y="694008"/>
                  </a:cxn>
                  <a:cxn ang="0">
                    <a:pos x="0" y="347004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9488" name="文本框 43"/>
              <p:cNvSpPr txBox="1"/>
              <p:nvPr/>
            </p:nvSpPr>
            <p:spPr>
              <a:xfrm>
                <a:off x="123245" y="0"/>
                <a:ext cx="447218" cy="7389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2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9482" name="组合 31"/>
            <p:cNvGrpSpPr/>
            <p:nvPr/>
          </p:nvGrpSpPr>
          <p:grpSpPr>
            <a:xfrm>
              <a:off x="828064" y="0"/>
              <a:ext cx="5183369" cy="829735"/>
              <a:chOff x="0" y="0"/>
              <a:chExt cx="5183369" cy="829735"/>
            </a:xfrm>
          </p:grpSpPr>
          <p:sp>
            <p:nvSpPr>
              <p:cNvPr id="19483" name="文本框 32"/>
              <p:cNvSpPr txBox="1"/>
              <p:nvPr/>
            </p:nvSpPr>
            <p:spPr>
              <a:xfrm>
                <a:off x="0" y="0"/>
                <a:ext cx="2401120" cy="492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9484" name="文本框 33"/>
              <p:cNvSpPr txBox="1"/>
              <p:nvPr/>
            </p:nvSpPr>
            <p:spPr>
              <a:xfrm>
                <a:off x="2222929" y="95639"/>
                <a:ext cx="1766210" cy="431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9485" name="直接连接符 37"/>
              <p:cNvCxnSpPr/>
              <p:nvPr/>
            </p:nvCxnSpPr>
            <p:spPr>
              <a:xfrm>
                <a:off x="108742" y="462144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9486" name="文本框 38"/>
              <p:cNvSpPr txBox="1"/>
              <p:nvPr/>
            </p:nvSpPr>
            <p:spPr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8220" name="组合 13"/>
          <p:cNvGrpSpPr/>
          <p:nvPr/>
        </p:nvGrpSpPr>
        <p:grpSpPr>
          <a:xfrm>
            <a:off x="4636294" y="2712244"/>
            <a:ext cx="4507706" cy="622058"/>
            <a:chOff x="0" y="0"/>
            <a:chExt cx="6011433" cy="829735"/>
          </a:xfrm>
        </p:grpSpPr>
        <p:grpSp>
          <p:nvGrpSpPr>
            <p:cNvPr id="19473" name="组合 44"/>
            <p:cNvGrpSpPr/>
            <p:nvPr/>
          </p:nvGrpSpPr>
          <p:grpSpPr>
            <a:xfrm>
              <a:off x="0" y="45470"/>
              <a:ext cx="693872" cy="738953"/>
              <a:chOff x="0" y="0"/>
              <a:chExt cx="693872" cy="738953"/>
            </a:xfrm>
          </p:grpSpPr>
          <p:sp>
            <p:nvSpPr>
              <p:cNvPr id="19479" name="任意多边形 45"/>
              <p:cNvSpPr/>
              <p:nvPr/>
            </p:nvSpPr>
            <p:spPr>
              <a:xfrm>
                <a:off x="0" y="6939"/>
                <a:ext cx="693872" cy="694008"/>
              </a:xfrm>
              <a:custGeom>
                <a:avLst/>
                <a:gdLst/>
                <a:ahLst/>
                <a:cxnLst>
                  <a:cxn ang="0">
                    <a:pos x="346936" y="74534"/>
                  </a:cxn>
                  <a:cxn ang="0">
                    <a:pos x="619353" y="347004"/>
                  </a:cxn>
                  <a:cxn ang="0">
                    <a:pos x="346936" y="619474"/>
                  </a:cxn>
                  <a:cxn ang="0">
                    <a:pos x="74519" y="347004"/>
                  </a:cxn>
                  <a:cxn ang="0">
                    <a:pos x="346936" y="74534"/>
                  </a:cxn>
                  <a:cxn ang="0">
                    <a:pos x="346936" y="42883"/>
                  </a:cxn>
                  <a:cxn ang="0">
                    <a:pos x="42874" y="347004"/>
                  </a:cxn>
                  <a:cxn ang="0">
                    <a:pos x="346936" y="651125"/>
                  </a:cxn>
                  <a:cxn ang="0">
                    <a:pos x="650998" y="347004"/>
                  </a:cxn>
                  <a:cxn ang="0">
                    <a:pos x="346936" y="42883"/>
                  </a:cxn>
                  <a:cxn ang="0">
                    <a:pos x="346936" y="0"/>
                  </a:cxn>
                  <a:cxn ang="0">
                    <a:pos x="693872" y="347004"/>
                  </a:cxn>
                  <a:cxn ang="0">
                    <a:pos x="346936" y="694008"/>
                  </a:cxn>
                  <a:cxn ang="0">
                    <a:pos x="0" y="347004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9480" name="文本框 46"/>
              <p:cNvSpPr txBox="1"/>
              <p:nvPr/>
            </p:nvSpPr>
            <p:spPr>
              <a:xfrm>
                <a:off x="115764" y="0"/>
                <a:ext cx="462182" cy="7389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3000" dirty="0">
                    <a:solidFill>
                      <a:srgbClr val="8F0000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3</a:t>
                </a:r>
                <a:endParaRPr lang="zh-CN" altLang="en-US" sz="3000" dirty="0">
                  <a:solidFill>
                    <a:srgbClr val="8F0000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9474" name="组合 39"/>
            <p:cNvGrpSpPr/>
            <p:nvPr/>
          </p:nvGrpSpPr>
          <p:grpSpPr>
            <a:xfrm>
              <a:off x="828064" y="0"/>
              <a:ext cx="5183369" cy="829735"/>
              <a:chOff x="0" y="0"/>
              <a:chExt cx="5183369" cy="829735"/>
            </a:xfrm>
          </p:grpSpPr>
          <p:sp>
            <p:nvSpPr>
              <p:cNvPr id="19475" name="文本框 52"/>
              <p:cNvSpPr txBox="1"/>
              <p:nvPr/>
            </p:nvSpPr>
            <p:spPr>
              <a:xfrm>
                <a:off x="0" y="0"/>
                <a:ext cx="2401120" cy="492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9476" name="文本框 54"/>
              <p:cNvSpPr txBox="1"/>
              <p:nvPr/>
            </p:nvSpPr>
            <p:spPr>
              <a:xfrm>
                <a:off x="2222929" y="95639"/>
                <a:ext cx="1766210" cy="431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9477" name="直接连接符 55"/>
              <p:cNvCxnSpPr/>
              <p:nvPr/>
            </p:nvCxnSpPr>
            <p:spPr>
              <a:xfrm>
                <a:off x="108742" y="462144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9478" name="文本框 56"/>
              <p:cNvSpPr txBox="1"/>
              <p:nvPr/>
            </p:nvSpPr>
            <p:spPr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8229" name="组合 15"/>
          <p:cNvGrpSpPr/>
          <p:nvPr/>
        </p:nvGrpSpPr>
        <p:grpSpPr>
          <a:xfrm>
            <a:off x="4636294" y="3637360"/>
            <a:ext cx="4507706" cy="622058"/>
            <a:chOff x="0" y="0"/>
            <a:chExt cx="6011433" cy="829735"/>
          </a:xfrm>
        </p:grpSpPr>
        <p:grpSp>
          <p:nvGrpSpPr>
            <p:cNvPr id="19465" name="组合 47"/>
            <p:cNvGrpSpPr/>
            <p:nvPr/>
          </p:nvGrpSpPr>
          <p:grpSpPr>
            <a:xfrm>
              <a:off x="0" y="49189"/>
              <a:ext cx="693872" cy="738953"/>
              <a:chOff x="0" y="0"/>
              <a:chExt cx="693872" cy="738953"/>
            </a:xfrm>
          </p:grpSpPr>
          <p:sp>
            <p:nvSpPr>
              <p:cNvPr id="19471" name="任意多边形 48"/>
              <p:cNvSpPr/>
              <p:nvPr/>
            </p:nvSpPr>
            <p:spPr>
              <a:xfrm>
                <a:off x="0" y="6395"/>
                <a:ext cx="693872" cy="695597"/>
              </a:xfrm>
              <a:custGeom>
                <a:avLst/>
                <a:gdLst/>
                <a:ahLst/>
                <a:cxnLst>
                  <a:cxn ang="0">
                    <a:pos x="346936" y="74705"/>
                  </a:cxn>
                  <a:cxn ang="0">
                    <a:pos x="619353" y="347799"/>
                  </a:cxn>
                  <a:cxn ang="0">
                    <a:pos x="346936" y="620892"/>
                  </a:cxn>
                  <a:cxn ang="0">
                    <a:pos x="74519" y="347799"/>
                  </a:cxn>
                  <a:cxn ang="0">
                    <a:pos x="346936" y="74705"/>
                  </a:cxn>
                  <a:cxn ang="0">
                    <a:pos x="346936" y="42981"/>
                  </a:cxn>
                  <a:cxn ang="0">
                    <a:pos x="42874" y="347799"/>
                  </a:cxn>
                  <a:cxn ang="0">
                    <a:pos x="346936" y="652616"/>
                  </a:cxn>
                  <a:cxn ang="0">
                    <a:pos x="650998" y="347799"/>
                  </a:cxn>
                  <a:cxn ang="0">
                    <a:pos x="346936" y="42981"/>
                  </a:cxn>
                  <a:cxn ang="0">
                    <a:pos x="346936" y="0"/>
                  </a:cxn>
                  <a:cxn ang="0">
                    <a:pos x="693872" y="347799"/>
                  </a:cxn>
                  <a:cxn ang="0">
                    <a:pos x="346936" y="695597"/>
                  </a:cxn>
                  <a:cxn ang="0">
                    <a:pos x="0" y="347799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9472" name="文本框 51"/>
              <p:cNvSpPr txBox="1"/>
              <p:nvPr/>
            </p:nvSpPr>
            <p:spPr>
              <a:xfrm>
                <a:off x="125383" y="0"/>
                <a:ext cx="442942" cy="7389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3000" dirty="0">
                    <a:solidFill>
                      <a:srgbClr val="680000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4</a:t>
                </a:r>
                <a:endParaRPr lang="zh-CN" altLang="en-US" sz="3000" dirty="0">
                  <a:solidFill>
                    <a:srgbClr val="680000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9466" name="组合 57"/>
            <p:cNvGrpSpPr/>
            <p:nvPr/>
          </p:nvGrpSpPr>
          <p:grpSpPr>
            <a:xfrm>
              <a:off x="828064" y="0"/>
              <a:ext cx="5183369" cy="829735"/>
              <a:chOff x="0" y="0"/>
              <a:chExt cx="5183369" cy="829735"/>
            </a:xfrm>
          </p:grpSpPr>
          <p:sp>
            <p:nvSpPr>
              <p:cNvPr id="19467" name="文本框 58"/>
              <p:cNvSpPr txBox="1"/>
              <p:nvPr/>
            </p:nvSpPr>
            <p:spPr>
              <a:xfrm>
                <a:off x="0" y="0"/>
                <a:ext cx="2401120" cy="492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9468" name="文本框 62"/>
              <p:cNvSpPr txBox="1"/>
              <p:nvPr/>
            </p:nvSpPr>
            <p:spPr>
              <a:xfrm>
                <a:off x="2222929" y="95639"/>
                <a:ext cx="1766210" cy="431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9469" name="直接连接符 63"/>
              <p:cNvCxnSpPr/>
              <p:nvPr/>
            </p:nvCxnSpPr>
            <p:spPr>
              <a:xfrm>
                <a:off x="108742" y="462143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9470" name="文本框 64"/>
              <p:cNvSpPr txBox="1"/>
              <p:nvPr/>
            </p:nvSpPr>
            <p:spPr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88778" y="0"/>
            <a:ext cx="4138842" cy="4510667"/>
            <a:chOff x="188778" y="0"/>
            <a:chExt cx="4138842" cy="451066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8" y="0"/>
              <a:ext cx="4138842" cy="4510667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757" y="2255333"/>
              <a:ext cx="1870243" cy="156921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14" name="任意多边形 330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12" name="任意多边形 33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10" name="任意多边形 33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5" name="任意多边形 30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17" name="图片 3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19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136" name="椭圆 340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7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134" name="椭圆 341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5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132" name="椭圆 342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130" name="椭圆 34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128" name="椭圆 34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126" name="椭圆 34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124" name="椭圆 34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5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122" name="椭圆 347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120" name="椭圆 348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1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" name="图片 34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118" name="椭圆 350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9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116" name="椭圆 351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7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114" name="椭圆 352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112" name="椭圆 353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3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110" name="椭圆 354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1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108" name="椭圆 3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9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106" name="椭圆 356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7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104" name="椭圆 357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102" name="椭圆 35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100" name="椭圆 359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1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98" name="椭圆 36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9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96" name="椭圆 36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7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94" name="椭圆 362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5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3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92" name="椭圆 363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4" name="图片 36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" name="图片 36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90" name="椭圆 37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1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4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6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88" name="椭圆 376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9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7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86" name="椭圆 377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7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8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84" name="椭圆 378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82" name="椭圆 379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0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80" name="椭圆 380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1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78" name="椭圆 381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9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2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76" name="椭圆 382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7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3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74" name="椭圆 383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64" name="图片 384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" name="图片 385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72" name="椭圆 391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3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8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  <p:sp>
        <p:nvSpPr>
          <p:cNvPr id="139" name="直接连接符 16"/>
          <p:cNvSpPr>
            <a:spLocks noChangeShapeType="1"/>
          </p:cNvSpPr>
          <p:nvPr/>
        </p:nvSpPr>
        <p:spPr bwMode="auto">
          <a:xfrm flipH="1">
            <a:off x="6003132" y="3375422"/>
            <a:ext cx="459581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grpSp>
        <p:nvGrpSpPr>
          <p:cNvPr id="140" name="组合 19"/>
          <p:cNvGrpSpPr/>
          <p:nvPr/>
        </p:nvGrpSpPr>
        <p:grpSpPr bwMode="auto">
          <a:xfrm flipH="1" flipV="1">
            <a:off x="4827985" y="4279107"/>
            <a:ext cx="771525" cy="145256"/>
            <a:chOff x="0" y="0"/>
            <a:chExt cx="1505426" cy="262890"/>
          </a:xfrm>
        </p:grpSpPr>
        <p:sp>
          <p:nvSpPr>
            <p:cNvPr id="141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42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43" name="直接连接符 17"/>
          <p:cNvSpPr>
            <a:spLocks noChangeShapeType="1"/>
          </p:cNvSpPr>
          <p:nvPr/>
        </p:nvSpPr>
        <p:spPr bwMode="auto">
          <a:xfrm flipH="1" flipV="1">
            <a:off x="2676526" y="3375423"/>
            <a:ext cx="469106" cy="119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44" name="直接连接符 14"/>
          <p:cNvSpPr>
            <a:spLocks noChangeShapeType="1"/>
          </p:cNvSpPr>
          <p:nvPr/>
        </p:nvSpPr>
        <p:spPr bwMode="auto">
          <a:xfrm flipH="1">
            <a:off x="2676525" y="2359819"/>
            <a:ext cx="458391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grpSp>
        <p:nvGrpSpPr>
          <p:cNvPr id="145" name="组合 13"/>
          <p:cNvGrpSpPr/>
          <p:nvPr/>
        </p:nvGrpSpPr>
        <p:grpSpPr bwMode="auto">
          <a:xfrm>
            <a:off x="3412332" y="1208485"/>
            <a:ext cx="912019" cy="196453"/>
            <a:chOff x="0" y="0"/>
            <a:chExt cx="1505426" cy="262890"/>
          </a:xfrm>
        </p:grpSpPr>
        <p:sp>
          <p:nvSpPr>
            <p:cNvPr id="146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47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48" name="组合 11"/>
          <p:cNvGrpSpPr/>
          <p:nvPr/>
        </p:nvGrpSpPr>
        <p:grpSpPr bwMode="auto">
          <a:xfrm>
            <a:off x="5112544" y="1964532"/>
            <a:ext cx="902494" cy="788194"/>
            <a:chOff x="0" y="0"/>
            <a:chExt cx="1203960" cy="1051560"/>
          </a:xfrm>
        </p:grpSpPr>
        <p:sp>
          <p:nvSpPr>
            <p:cNvPr id="149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0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02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组合 10"/>
          <p:cNvGrpSpPr/>
          <p:nvPr/>
        </p:nvGrpSpPr>
        <p:grpSpPr bwMode="auto">
          <a:xfrm>
            <a:off x="4124325" y="1395413"/>
            <a:ext cx="903685" cy="788194"/>
            <a:chOff x="0" y="0"/>
            <a:chExt cx="1203960" cy="1051560"/>
          </a:xfrm>
        </p:grpSpPr>
        <p:sp>
          <p:nvSpPr>
            <p:cNvPr id="152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文本框 44"/>
            <p:cNvSpPr>
              <a:spLocks noChangeArrowheads="1"/>
            </p:cNvSpPr>
            <p:nvPr/>
          </p:nvSpPr>
          <p:spPr bwMode="auto">
            <a:xfrm>
              <a:off x="160817" y="110283"/>
              <a:ext cx="882327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01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4" name="组合 18"/>
          <p:cNvGrpSpPr/>
          <p:nvPr/>
        </p:nvGrpSpPr>
        <p:grpSpPr bwMode="auto">
          <a:xfrm>
            <a:off x="5100638" y="2981325"/>
            <a:ext cx="902494" cy="788194"/>
            <a:chOff x="0" y="0"/>
            <a:chExt cx="1203960" cy="1051560"/>
          </a:xfrm>
        </p:grpSpPr>
        <p:sp>
          <p:nvSpPr>
            <p:cNvPr id="155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6" name="文本框 45"/>
            <p:cNvSpPr>
              <a:spLocks noChangeArrowheads="1"/>
            </p:cNvSpPr>
            <p:nvPr/>
          </p:nvSpPr>
          <p:spPr bwMode="auto">
            <a:xfrm>
              <a:off x="138875" y="110283"/>
              <a:ext cx="926211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03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7" name="组合 41"/>
          <p:cNvGrpSpPr/>
          <p:nvPr/>
        </p:nvGrpSpPr>
        <p:grpSpPr bwMode="auto">
          <a:xfrm>
            <a:off x="3145632" y="2982516"/>
            <a:ext cx="902494" cy="788194"/>
            <a:chOff x="0" y="0"/>
            <a:chExt cx="1203960" cy="1051560"/>
          </a:xfrm>
        </p:grpSpPr>
        <p:sp>
          <p:nvSpPr>
            <p:cNvPr id="158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9" name="文本框 46"/>
            <p:cNvSpPr>
              <a:spLocks noChangeArrowheads="1"/>
            </p:cNvSpPr>
            <p:nvPr/>
          </p:nvSpPr>
          <p:spPr bwMode="auto">
            <a:xfrm>
              <a:off x="191617" y="110283"/>
              <a:ext cx="820725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05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22"/>
          <p:cNvGrpSpPr/>
          <p:nvPr/>
        </p:nvGrpSpPr>
        <p:grpSpPr bwMode="auto">
          <a:xfrm>
            <a:off x="3134916" y="1964532"/>
            <a:ext cx="903684" cy="788194"/>
            <a:chOff x="0" y="0"/>
            <a:chExt cx="1203960" cy="1051560"/>
          </a:xfrm>
        </p:grpSpPr>
        <p:sp>
          <p:nvSpPr>
            <p:cNvPr id="161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2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06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3" name="组合 66"/>
          <p:cNvGrpSpPr/>
          <p:nvPr/>
        </p:nvGrpSpPr>
        <p:grpSpPr bwMode="auto">
          <a:xfrm>
            <a:off x="4124325" y="3509963"/>
            <a:ext cx="903685" cy="789385"/>
            <a:chOff x="0" y="0"/>
            <a:chExt cx="1203960" cy="1051560"/>
          </a:xfrm>
        </p:grpSpPr>
        <p:sp>
          <p:nvSpPr>
            <p:cNvPr id="164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5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3" cy="73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04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组合 2"/>
          <p:cNvGrpSpPr/>
          <p:nvPr/>
        </p:nvGrpSpPr>
        <p:grpSpPr bwMode="auto">
          <a:xfrm>
            <a:off x="3868341" y="2255044"/>
            <a:ext cx="1415653" cy="1194197"/>
            <a:chOff x="0" y="0"/>
            <a:chExt cx="1887055" cy="1592580"/>
          </a:xfrm>
        </p:grpSpPr>
        <p:sp>
          <p:nvSpPr>
            <p:cNvPr id="167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68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169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5" name="矩形 65"/>
          <p:cNvSpPr>
            <a:spLocks noChangeArrowheads="1"/>
          </p:cNvSpPr>
          <p:nvPr/>
        </p:nvSpPr>
        <p:spPr bwMode="auto">
          <a:xfrm>
            <a:off x="2487736" y="1033463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969169" y="1307307"/>
            <a:ext cx="2439591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015"/>
          </a:p>
        </p:txBody>
      </p:sp>
      <p:sp>
        <p:nvSpPr>
          <p:cNvPr id="177" name="矩形 69"/>
          <p:cNvSpPr>
            <a:spLocks noChangeArrowheads="1"/>
          </p:cNvSpPr>
          <p:nvPr/>
        </p:nvSpPr>
        <p:spPr bwMode="auto">
          <a:xfrm>
            <a:off x="1709067" y="2050257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997744" y="2324101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79" name="矩形 72"/>
          <p:cNvSpPr>
            <a:spLocks noChangeArrowheads="1"/>
          </p:cNvSpPr>
          <p:nvPr/>
        </p:nvSpPr>
        <p:spPr bwMode="auto">
          <a:xfrm>
            <a:off x="1709067" y="311467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0" name="矩形 47"/>
          <p:cNvSpPr>
            <a:spLocks noChangeArrowheads="1"/>
          </p:cNvSpPr>
          <p:nvPr/>
        </p:nvSpPr>
        <p:spPr bwMode="auto">
          <a:xfrm>
            <a:off x="997744" y="3388519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81" name="矩形 76"/>
          <p:cNvSpPr>
            <a:spLocks noChangeArrowheads="1"/>
          </p:cNvSpPr>
          <p:nvPr/>
        </p:nvSpPr>
        <p:spPr bwMode="auto">
          <a:xfrm>
            <a:off x="6530579" y="1606154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2" name="矩形 47"/>
          <p:cNvSpPr>
            <a:spLocks noChangeArrowheads="1"/>
          </p:cNvSpPr>
          <p:nvPr/>
        </p:nvSpPr>
        <p:spPr bwMode="auto">
          <a:xfrm>
            <a:off x="6510338" y="1891904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83" name="矩形 78"/>
          <p:cNvSpPr>
            <a:spLocks noChangeArrowheads="1"/>
          </p:cNvSpPr>
          <p:nvPr/>
        </p:nvSpPr>
        <p:spPr bwMode="auto">
          <a:xfrm>
            <a:off x="6523435" y="2869407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4" name="矩形 47"/>
          <p:cNvSpPr>
            <a:spLocks noChangeArrowheads="1"/>
          </p:cNvSpPr>
          <p:nvPr/>
        </p:nvSpPr>
        <p:spPr bwMode="auto">
          <a:xfrm>
            <a:off x="6523435" y="3155157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85" name="矩形 80"/>
          <p:cNvSpPr>
            <a:spLocks noChangeArrowheads="1"/>
          </p:cNvSpPr>
          <p:nvPr/>
        </p:nvSpPr>
        <p:spPr bwMode="auto">
          <a:xfrm>
            <a:off x="5656660" y="402907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86" name="组合 61"/>
          <p:cNvGrpSpPr/>
          <p:nvPr/>
        </p:nvGrpSpPr>
        <p:grpSpPr bwMode="auto">
          <a:xfrm flipH="1">
            <a:off x="5811441" y="1777604"/>
            <a:ext cx="663178" cy="196453"/>
            <a:chOff x="0" y="0"/>
            <a:chExt cx="1505426" cy="262890"/>
          </a:xfrm>
        </p:grpSpPr>
        <p:sp>
          <p:nvSpPr>
            <p:cNvPr id="187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88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3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5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3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4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65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3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1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4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75" grpId="0" bldLvl="0" autoUpdateAnimBg="0"/>
      <p:bldP spid="176" grpId="0" bldLvl="0" autoUpdateAnimBg="0"/>
      <p:bldP spid="177" grpId="0" bldLvl="0" autoUpdateAnimBg="0"/>
      <p:bldP spid="178" grpId="0" bldLvl="0" autoUpdateAnimBg="0"/>
      <p:bldP spid="179" grpId="0" bldLvl="0" autoUpdateAnimBg="0"/>
      <p:bldP spid="180" grpId="0" bldLvl="0" autoUpdateAnimBg="0"/>
      <p:bldP spid="181" grpId="0" bldLvl="0" autoUpdateAnimBg="0"/>
      <p:bldP spid="182" grpId="0" bldLvl="0" autoUpdateAnimBg="0"/>
      <p:bldP spid="183" grpId="0" bldLvl="0" autoUpdateAnimBg="0"/>
      <p:bldP spid="184" grpId="0" bldLvl="0" autoUpdateAnimBg="0"/>
      <p:bldP spid="18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>
          <a:xfrm>
            <a:off x="4636294" y="1941707"/>
            <a:ext cx="4507706" cy="627252"/>
            <a:chOff x="0" y="0"/>
            <a:chExt cx="6011433" cy="835283"/>
          </a:xfrm>
        </p:grpSpPr>
        <p:grpSp>
          <p:nvGrpSpPr>
            <p:cNvPr id="11" name="组合 6"/>
            <p:cNvGrpSpPr/>
            <p:nvPr/>
          </p:nvGrpSpPr>
          <p:grpSpPr>
            <a:xfrm>
              <a:off x="0" y="97549"/>
              <a:ext cx="693872" cy="737734"/>
              <a:chOff x="0" y="0"/>
              <a:chExt cx="693872" cy="737734"/>
            </a:xfrm>
          </p:grpSpPr>
          <p:sp>
            <p:nvSpPr>
              <p:cNvPr id="17" name="任意多边形 40"/>
              <p:cNvSpPr/>
              <p:nvPr/>
            </p:nvSpPr>
            <p:spPr>
              <a:xfrm>
                <a:off x="0" y="7094"/>
                <a:ext cx="693872" cy="694450"/>
              </a:xfrm>
              <a:custGeom>
                <a:avLst/>
                <a:gdLst/>
                <a:ahLst/>
                <a:cxnLst>
                  <a:cxn ang="0">
                    <a:pos x="346936" y="74581"/>
                  </a:cxn>
                  <a:cxn ang="0">
                    <a:pos x="619353" y="347225"/>
                  </a:cxn>
                  <a:cxn ang="0">
                    <a:pos x="346936" y="619869"/>
                  </a:cxn>
                  <a:cxn ang="0">
                    <a:pos x="74519" y="347225"/>
                  </a:cxn>
                  <a:cxn ang="0">
                    <a:pos x="346936" y="74581"/>
                  </a:cxn>
                  <a:cxn ang="0">
                    <a:pos x="346936" y="42910"/>
                  </a:cxn>
                  <a:cxn ang="0">
                    <a:pos x="42874" y="347225"/>
                  </a:cxn>
                  <a:cxn ang="0">
                    <a:pos x="346936" y="651540"/>
                  </a:cxn>
                  <a:cxn ang="0">
                    <a:pos x="650998" y="347225"/>
                  </a:cxn>
                  <a:cxn ang="0">
                    <a:pos x="346936" y="42910"/>
                  </a:cxn>
                  <a:cxn ang="0">
                    <a:pos x="346936" y="0"/>
                  </a:cxn>
                  <a:cxn ang="0">
                    <a:pos x="693872" y="347225"/>
                  </a:cxn>
                  <a:cxn ang="0">
                    <a:pos x="346936" y="694450"/>
                  </a:cxn>
                  <a:cxn ang="0">
                    <a:pos x="0" y="347225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文本框 5"/>
              <p:cNvSpPr txBox="1"/>
              <p:nvPr/>
            </p:nvSpPr>
            <p:spPr>
              <a:xfrm>
                <a:off x="113315" y="0"/>
                <a:ext cx="442941" cy="737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4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2" name="组合 2"/>
            <p:cNvGrpSpPr/>
            <p:nvPr/>
          </p:nvGrpSpPr>
          <p:grpSpPr>
            <a:xfrm>
              <a:off x="828064" y="0"/>
              <a:ext cx="5183369" cy="829176"/>
              <a:chOff x="0" y="0"/>
              <a:chExt cx="5183369" cy="829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2222929" y="52080"/>
                <a:ext cx="1766210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5" name="直接连接符 34"/>
              <p:cNvCxnSpPr/>
              <p:nvPr/>
            </p:nvCxnSpPr>
            <p:spPr>
              <a:xfrm>
                <a:off x="108742" y="461381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6" name="文本框 35"/>
              <p:cNvSpPr txBox="1"/>
              <p:nvPr/>
            </p:nvSpPr>
            <p:spPr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88778" y="0"/>
            <a:ext cx="4138842" cy="4510667"/>
            <a:chOff x="188778" y="0"/>
            <a:chExt cx="4138842" cy="45106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8" y="0"/>
              <a:ext cx="4138842" cy="45106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757" y="2255333"/>
              <a:ext cx="1870243" cy="156921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>
          <a:xfrm>
            <a:off x="4832747" y="3470673"/>
            <a:ext cx="2322909" cy="844153"/>
            <a:chOff x="0" y="0"/>
            <a:chExt cx="3097429" cy="1125720"/>
          </a:xfrm>
        </p:grpSpPr>
        <p:grpSp>
          <p:nvGrpSpPr>
            <p:cNvPr id="21979" name="组合 347"/>
            <p:cNvGrpSpPr/>
            <p:nvPr/>
          </p:nvGrpSpPr>
          <p:grpSpPr>
            <a:xfrm>
              <a:off x="402241" y="57774"/>
              <a:ext cx="2695188" cy="1067946"/>
              <a:chOff x="0" y="0"/>
              <a:chExt cx="4756814" cy="1884848"/>
            </a:xfrm>
          </p:grpSpPr>
          <p:pic>
            <p:nvPicPr>
              <p:cNvPr id="21985" name="图片 34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1986" name="组合 349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1987" name="椭圆 350"/>
                <p:cNvSpPr/>
                <p:nvPr/>
              </p:nvSpPr>
              <p:spPr>
                <a:xfrm>
                  <a:off x="402474" y="623822"/>
                  <a:ext cx="868626" cy="8687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988" name="椭圆 351"/>
                <p:cNvGrpSpPr/>
                <p:nvPr/>
              </p:nvGrpSpPr>
              <p:grpSpPr>
                <a:xfrm>
                  <a:off x="-120" y="112014"/>
                  <a:ext cx="1140534" cy="1129879"/>
                  <a:chOff x="0" y="0"/>
                  <a:chExt cx="646176" cy="640080"/>
                </a:xfrm>
              </p:grpSpPr>
              <p:pic>
                <p:nvPicPr>
                  <p:cNvPr id="22126" name="椭圆 351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0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27" name="Text Box 9"/>
                  <p:cNvSpPr txBox="1"/>
                  <p:nvPr/>
                </p:nvSpPr>
                <p:spPr>
                  <a:xfrm>
                    <a:off x="94244" y="93718"/>
                    <a:ext cx="454725" cy="4546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89" name="椭圆 352"/>
                <p:cNvGrpSpPr/>
                <p:nvPr/>
              </p:nvGrpSpPr>
              <p:grpSpPr>
                <a:xfrm>
                  <a:off x="3023372" y="908309"/>
                  <a:ext cx="215195" cy="204454"/>
                  <a:chOff x="0" y="0"/>
                  <a:chExt cx="121920" cy="115824"/>
                </a:xfrm>
              </p:grpSpPr>
              <p:pic>
                <p:nvPicPr>
                  <p:cNvPr id="22124" name="椭圆 352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15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25" name="Text Box 12"/>
                  <p:cNvSpPr txBox="1"/>
                  <p:nvPr/>
                </p:nvSpPr>
                <p:spPr>
                  <a:xfrm>
                    <a:off x="16526" y="14656"/>
                    <a:ext cx="85045" cy="850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0" name="椭圆 353"/>
                <p:cNvGrpSpPr/>
                <p:nvPr/>
              </p:nvGrpSpPr>
              <p:grpSpPr>
                <a:xfrm>
                  <a:off x="591667" y="-6355"/>
                  <a:ext cx="979138" cy="979229"/>
                  <a:chOff x="0" y="0"/>
                  <a:chExt cx="554736" cy="554736"/>
                </a:xfrm>
              </p:grpSpPr>
              <p:pic>
                <p:nvPicPr>
                  <p:cNvPr id="22122" name="椭圆 353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23" name="Text Box 15"/>
                  <p:cNvSpPr txBox="1"/>
                  <p:nvPr/>
                </p:nvSpPr>
                <p:spPr>
                  <a:xfrm rot="7365795">
                    <a:off x="85792" y="83542"/>
                    <a:ext cx="386088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1" name="椭圆 354"/>
                <p:cNvGrpSpPr/>
                <p:nvPr/>
              </p:nvGrpSpPr>
              <p:grpSpPr>
                <a:xfrm>
                  <a:off x="4034789" y="746898"/>
                  <a:ext cx="150637" cy="150651"/>
                  <a:chOff x="0" y="0"/>
                  <a:chExt cx="85344" cy="85344"/>
                </a:xfrm>
              </p:grpSpPr>
              <p:pic>
                <p:nvPicPr>
                  <p:cNvPr id="22120" name="椭圆 354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21" name="Text Box 18"/>
                  <p:cNvSpPr txBox="1"/>
                  <p:nvPr/>
                </p:nvSpPr>
                <p:spPr>
                  <a:xfrm>
                    <a:off x="11869" y="11030"/>
                    <a:ext cx="60329" cy="603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2" name="椭圆 355"/>
                <p:cNvGrpSpPr/>
                <p:nvPr/>
              </p:nvGrpSpPr>
              <p:grpSpPr>
                <a:xfrm>
                  <a:off x="3496801" y="779180"/>
                  <a:ext cx="225955" cy="225976"/>
                  <a:chOff x="0" y="0"/>
                  <a:chExt cx="128016" cy="128016"/>
                </a:xfrm>
              </p:grpSpPr>
              <p:pic>
                <p:nvPicPr>
                  <p:cNvPr id="22118" name="椭圆 355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19" name="Text Box 21"/>
                  <p:cNvSpPr txBox="1"/>
                  <p:nvPr/>
                </p:nvSpPr>
                <p:spPr>
                  <a:xfrm rot="-9908777">
                    <a:off x="20103" y="22432"/>
                    <a:ext cx="85045" cy="850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3" name="椭圆 356"/>
                <p:cNvGrpSpPr/>
                <p:nvPr/>
              </p:nvGrpSpPr>
              <p:grpSpPr>
                <a:xfrm>
                  <a:off x="2679060" y="951352"/>
                  <a:ext cx="161396" cy="161411"/>
                  <a:chOff x="0" y="0"/>
                  <a:chExt cx="91440" cy="91440"/>
                </a:xfrm>
              </p:grpSpPr>
              <p:pic>
                <p:nvPicPr>
                  <p:cNvPr id="22116" name="椭圆 356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17" name="Text Box 24"/>
                  <p:cNvSpPr txBox="1"/>
                  <p:nvPr/>
                </p:nvSpPr>
                <p:spPr>
                  <a:xfrm rot="-9908777">
                    <a:off x="16872" y="14484"/>
                    <a:ext cx="60329" cy="603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4" name="椭圆 357"/>
                <p:cNvGrpSpPr/>
                <p:nvPr/>
              </p:nvGrpSpPr>
              <p:grpSpPr>
                <a:xfrm>
                  <a:off x="3410723" y="929831"/>
                  <a:ext cx="376592" cy="365866"/>
                  <a:chOff x="0" y="0"/>
                  <a:chExt cx="213360" cy="207264"/>
                </a:xfrm>
              </p:grpSpPr>
              <p:pic>
                <p:nvPicPr>
                  <p:cNvPr id="22114" name="椭圆 357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15" name="Text Box 27"/>
                  <p:cNvSpPr txBox="1"/>
                  <p:nvPr/>
                </p:nvSpPr>
                <p:spPr>
                  <a:xfrm rot="7365795">
                    <a:off x="33955" y="30515"/>
                    <a:ext cx="143937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5" name="椭圆 358"/>
                <p:cNvGrpSpPr/>
                <p:nvPr/>
              </p:nvGrpSpPr>
              <p:grpSpPr>
                <a:xfrm>
                  <a:off x="2506904" y="746898"/>
                  <a:ext cx="548748" cy="538038"/>
                  <a:chOff x="0" y="0"/>
                  <a:chExt cx="310896" cy="304800"/>
                </a:xfrm>
              </p:grpSpPr>
              <p:pic>
                <p:nvPicPr>
                  <p:cNvPr id="22112" name="椭圆 358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13" name="Text Box 30"/>
                  <p:cNvSpPr txBox="1"/>
                  <p:nvPr/>
                </p:nvSpPr>
                <p:spPr>
                  <a:xfrm>
                    <a:off x="47329" y="43648"/>
                    <a:ext cx="217839" cy="2178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6" name="椭圆 359"/>
                <p:cNvGrpSpPr/>
                <p:nvPr/>
              </p:nvGrpSpPr>
              <p:grpSpPr>
                <a:xfrm>
                  <a:off x="2388546" y="908309"/>
                  <a:ext cx="312033" cy="312062"/>
                  <a:chOff x="0" y="0"/>
                  <a:chExt cx="176784" cy="176784"/>
                </a:xfrm>
              </p:grpSpPr>
              <p:pic>
                <p:nvPicPr>
                  <p:cNvPr id="22110" name="椭圆 359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11" name="Text Box 33"/>
                  <p:cNvSpPr txBox="1"/>
                  <p:nvPr/>
                </p:nvSpPr>
                <p:spPr>
                  <a:xfrm rot="-977560">
                    <a:off x="25958" y="27546"/>
                    <a:ext cx="120249" cy="1202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997" name="图片 360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1998" name="椭圆 361"/>
                <p:cNvGrpSpPr/>
                <p:nvPr/>
              </p:nvGrpSpPr>
              <p:grpSpPr>
                <a:xfrm>
                  <a:off x="408751" y="198100"/>
                  <a:ext cx="871540" cy="871621"/>
                  <a:chOff x="0" y="0"/>
                  <a:chExt cx="493776" cy="493776"/>
                </a:xfrm>
              </p:grpSpPr>
              <p:pic>
                <p:nvPicPr>
                  <p:cNvPr id="22108" name="椭圆 361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09" name="Text Box 37"/>
                  <p:cNvSpPr txBox="1"/>
                  <p:nvPr/>
                </p:nvSpPr>
                <p:spPr>
                  <a:xfrm>
                    <a:off x="72394" y="73058"/>
                    <a:ext cx="350716" cy="3506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999" name="椭圆 362"/>
                <p:cNvGrpSpPr/>
                <p:nvPr/>
              </p:nvGrpSpPr>
              <p:grpSpPr>
                <a:xfrm>
                  <a:off x="785342" y="424075"/>
                  <a:ext cx="656345" cy="656406"/>
                  <a:chOff x="0" y="0"/>
                  <a:chExt cx="371856" cy="371856"/>
                </a:xfrm>
              </p:grpSpPr>
              <p:pic>
                <p:nvPicPr>
                  <p:cNvPr id="22106" name="椭圆 362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07" name="Text Box 40"/>
                  <p:cNvSpPr txBox="1"/>
                  <p:nvPr/>
                </p:nvSpPr>
                <p:spPr>
                  <a:xfrm>
                    <a:off x="53078" y="53989"/>
                    <a:ext cx="262079" cy="2620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0" name="椭圆 363"/>
                <p:cNvGrpSpPr/>
                <p:nvPr/>
              </p:nvGrpSpPr>
              <p:grpSpPr>
                <a:xfrm>
                  <a:off x="1334090" y="983635"/>
                  <a:ext cx="376592" cy="376626"/>
                  <a:chOff x="0" y="0"/>
                  <a:chExt cx="213360" cy="213360"/>
                </a:xfrm>
              </p:grpSpPr>
              <p:pic>
                <p:nvPicPr>
                  <p:cNvPr id="22104" name="椭圆 363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05" name="Text Box 43"/>
                  <p:cNvSpPr txBox="1"/>
                  <p:nvPr/>
                </p:nvSpPr>
                <p:spPr>
                  <a:xfrm>
                    <a:off x="32282" y="31157"/>
                    <a:ext cx="149044" cy="1490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1" name="椭圆 364"/>
                <p:cNvGrpSpPr/>
                <p:nvPr/>
              </p:nvGrpSpPr>
              <p:grpSpPr>
                <a:xfrm>
                  <a:off x="516348" y="639290"/>
                  <a:ext cx="731664" cy="731731"/>
                  <a:chOff x="0" y="0"/>
                  <a:chExt cx="414528" cy="414528"/>
                </a:xfrm>
              </p:grpSpPr>
              <p:pic>
                <p:nvPicPr>
                  <p:cNvPr id="22102" name="椭圆 364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03" name="Text Box 46"/>
                  <p:cNvSpPr txBox="1"/>
                  <p:nvPr/>
                </p:nvSpPr>
                <p:spPr>
                  <a:xfrm>
                    <a:off x="62202" y="59243"/>
                    <a:ext cx="293500" cy="2934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2" name="椭圆 365"/>
                <p:cNvGrpSpPr/>
                <p:nvPr/>
              </p:nvGrpSpPr>
              <p:grpSpPr>
                <a:xfrm>
                  <a:off x="1517006" y="843745"/>
                  <a:ext cx="387351" cy="376626"/>
                  <a:chOff x="0" y="0"/>
                  <a:chExt cx="219456" cy="213360"/>
                </a:xfrm>
              </p:grpSpPr>
              <p:pic>
                <p:nvPicPr>
                  <p:cNvPr id="22100" name="椭圆 365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01" name="Text Box 49"/>
                  <p:cNvSpPr txBox="1"/>
                  <p:nvPr/>
                </p:nvSpPr>
                <p:spPr>
                  <a:xfrm rot="4687154">
                    <a:off x="35455" y="33381"/>
                    <a:ext cx="149030" cy="1490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3" name="椭圆 366"/>
                <p:cNvGrpSpPr/>
                <p:nvPr/>
              </p:nvGrpSpPr>
              <p:grpSpPr>
                <a:xfrm>
                  <a:off x="688505" y="499401"/>
                  <a:ext cx="968378" cy="968468"/>
                  <a:chOff x="0" y="0"/>
                  <a:chExt cx="548640" cy="548640"/>
                </a:xfrm>
              </p:grpSpPr>
              <p:pic>
                <p:nvPicPr>
                  <p:cNvPr id="22098" name="椭圆 366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99" name="Text Box 52"/>
                  <p:cNvSpPr txBox="1"/>
                  <p:nvPr/>
                </p:nvSpPr>
                <p:spPr>
                  <a:xfrm rot="7365795">
                    <a:off x="81689" y="81548"/>
                    <a:ext cx="386088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4" name="椭圆 367"/>
                <p:cNvGrpSpPr/>
                <p:nvPr/>
              </p:nvGrpSpPr>
              <p:grpSpPr>
                <a:xfrm>
                  <a:off x="1161934" y="262664"/>
                  <a:ext cx="979138" cy="979229"/>
                  <a:chOff x="0" y="0"/>
                  <a:chExt cx="554736" cy="554736"/>
                </a:xfrm>
              </p:grpSpPr>
              <p:pic>
                <p:nvPicPr>
                  <p:cNvPr id="22096" name="椭圆 367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97" name="Text Box 55"/>
                  <p:cNvSpPr txBox="1"/>
                  <p:nvPr/>
                </p:nvSpPr>
                <p:spPr>
                  <a:xfrm rot="-8608185">
                    <a:off x="85500" y="82665"/>
                    <a:ext cx="386125" cy="386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5" name="椭圆 368"/>
                <p:cNvGrpSpPr/>
                <p:nvPr/>
              </p:nvGrpSpPr>
              <p:grpSpPr>
                <a:xfrm>
                  <a:off x="1839799" y="800702"/>
                  <a:ext cx="365832" cy="365866"/>
                  <a:chOff x="0" y="0"/>
                  <a:chExt cx="207264" cy="207264"/>
                </a:xfrm>
              </p:grpSpPr>
              <p:pic>
                <p:nvPicPr>
                  <p:cNvPr id="22094" name="椭圆 368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95" name="Text Box 58"/>
                  <p:cNvSpPr txBox="1"/>
                  <p:nvPr/>
                </p:nvSpPr>
                <p:spPr>
                  <a:xfrm rot="7365795">
                    <a:off x="30345" y="31945"/>
                    <a:ext cx="143937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6" name="椭圆 369"/>
                <p:cNvGrpSpPr/>
                <p:nvPr/>
              </p:nvGrpSpPr>
              <p:grpSpPr>
                <a:xfrm>
                  <a:off x="1699922" y="779180"/>
                  <a:ext cx="473429" cy="473473"/>
                  <a:chOff x="0" y="0"/>
                  <a:chExt cx="268224" cy="268224"/>
                </a:xfrm>
              </p:grpSpPr>
              <p:pic>
                <p:nvPicPr>
                  <p:cNvPr id="22092" name="椭圆 369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93" name="Text Box 61"/>
                  <p:cNvSpPr txBox="1"/>
                  <p:nvPr/>
                </p:nvSpPr>
                <p:spPr>
                  <a:xfrm rot="7365795">
                    <a:off x="41319" y="40898"/>
                    <a:ext cx="183270" cy="1832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7" name="椭圆 370"/>
                <p:cNvGrpSpPr/>
                <p:nvPr/>
              </p:nvGrpSpPr>
              <p:grpSpPr>
                <a:xfrm>
                  <a:off x="1248012" y="262664"/>
                  <a:ext cx="720904" cy="720970"/>
                  <a:chOff x="0" y="0"/>
                  <a:chExt cx="408432" cy="408432"/>
                </a:xfrm>
              </p:grpSpPr>
              <p:pic>
                <p:nvPicPr>
                  <p:cNvPr id="22090" name="椭圆 370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91" name="Text Box 64"/>
                  <p:cNvSpPr txBox="1"/>
                  <p:nvPr/>
                </p:nvSpPr>
                <p:spPr>
                  <a:xfrm rot="-5664714">
                    <a:off x="62261" y="63096"/>
                    <a:ext cx="282932" cy="2829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8" name="椭圆 371"/>
                <p:cNvGrpSpPr/>
                <p:nvPr/>
              </p:nvGrpSpPr>
              <p:grpSpPr>
                <a:xfrm>
                  <a:off x="1958156" y="520922"/>
                  <a:ext cx="537988" cy="538038"/>
                  <a:chOff x="0" y="0"/>
                  <a:chExt cx="304800" cy="304800"/>
                </a:xfrm>
              </p:grpSpPr>
              <p:pic>
                <p:nvPicPr>
                  <p:cNvPr id="22088" name="椭圆 371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89" name="Text Box 67"/>
                  <p:cNvSpPr txBox="1"/>
                  <p:nvPr/>
                </p:nvSpPr>
                <p:spPr>
                  <a:xfrm rot="-5664714">
                    <a:off x="47068" y="46389"/>
                    <a:ext cx="211428" cy="2114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09" name="椭圆 372"/>
                <p:cNvGrpSpPr/>
                <p:nvPr/>
              </p:nvGrpSpPr>
              <p:grpSpPr>
                <a:xfrm>
                  <a:off x="1108135" y="929831"/>
                  <a:ext cx="419631" cy="419669"/>
                  <a:chOff x="0" y="0"/>
                  <a:chExt cx="237744" cy="237744"/>
                </a:xfrm>
              </p:grpSpPr>
              <p:pic>
                <p:nvPicPr>
                  <p:cNvPr id="22086" name="椭圆 372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87" name="Text Box 70"/>
                  <p:cNvSpPr txBox="1"/>
                  <p:nvPr/>
                </p:nvSpPr>
                <p:spPr>
                  <a:xfrm rot="-328810">
                    <a:off x="39574" y="39149"/>
                    <a:ext cx="163874" cy="1638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10" name="椭圆 373"/>
                <p:cNvGrpSpPr/>
                <p:nvPr/>
              </p:nvGrpSpPr>
              <p:grpSpPr>
                <a:xfrm>
                  <a:off x="1710682" y="703855"/>
                  <a:ext cx="602546" cy="602602"/>
                  <a:chOff x="0" y="0"/>
                  <a:chExt cx="341376" cy="341376"/>
                </a:xfrm>
              </p:grpSpPr>
              <p:pic>
                <p:nvPicPr>
                  <p:cNvPr id="22084" name="椭圆 373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85" name="Text Box 73"/>
                  <p:cNvSpPr txBox="1"/>
                  <p:nvPr/>
                </p:nvSpPr>
                <p:spPr>
                  <a:xfrm rot="-5664714">
                    <a:off x="51127" y="52608"/>
                    <a:ext cx="236774" cy="2367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11" name="椭圆 374"/>
                <p:cNvGrpSpPr/>
                <p:nvPr/>
              </p:nvGrpSpPr>
              <p:grpSpPr>
                <a:xfrm>
                  <a:off x="677745" y="531683"/>
                  <a:ext cx="1000658" cy="1011511"/>
                  <a:chOff x="0" y="0"/>
                  <a:chExt cx="566928" cy="573024"/>
                </a:xfrm>
              </p:grpSpPr>
              <p:pic>
                <p:nvPicPr>
                  <p:cNvPr id="22082" name="椭圆 374"/>
                  <p:cNvPicPr/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83" name="Text Box 76"/>
                  <p:cNvSpPr txBox="1"/>
                  <p:nvPr/>
                </p:nvSpPr>
                <p:spPr>
                  <a:xfrm rot="-8833976">
                    <a:off x="84221" y="86796"/>
                    <a:ext cx="398439" cy="3984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2012" name="图片 375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013" name="图片 376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19" name="椭圆 377"/>
                <p:cNvSpPr>
                  <a:spLocks noChangeArrowheads="1"/>
                </p:cNvSpPr>
                <p:nvPr/>
              </p:nvSpPr>
              <p:spPr bwMode="auto">
                <a:xfrm>
                  <a:off x="2333067" y="578985"/>
                  <a:ext cx="364263" cy="361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0" name="椭圆 378"/>
                <p:cNvSpPr>
                  <a:spLocks noChangeArrowheads="1"/>
                </p:cNvSpPr>
                <p:nvPr/>
              </p:nvSpPr>
              <p:spPr bwMode="auto">
                <a:xfrm>
                  <a:off x="797560" y="915259"/>
                  <a:ext cx="361460" cy="3642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1" name="椭圆 379"/>
                <p:cNvSpPr>
                  <a:spLocks noChangeArrowheads="1"/>
                </p:cNvSpPr>
                <p:nvPr/>
              </p:nvSpPr>
              <p:spPr bwMode="auto">
                <a:xfrm>
                  <a:off x="536971" y="699484"/>
                  <a:ext cx="518375" cy="518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2" name="椭圆 380"/>
                <p:cNvSpPr>
                  <a:spLocks noChangeArrowheads="1"/>
                </p:cNvSpPr>
                <p:nvPr/>
              </p:nvSpPr>
              <p:spPr bwMode="auto">
                <a:xfrm>
                  <a:off x="1245883" y="405244"/>
                  <a:ext cx="518373" cy="5184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026" name="椭圆 381"/>
                <p:cNvSpPr/>
                <p:nvPr/>
              </p:nvSpPr>
              <p:spPr>
                <a:xfrm>
                  <a:off x="1035731" y="985317"/>
                  <a:ext cx="361462" cy="3642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24" name="椭圆 382"/>
                <p:cNvSpPr>
                  <a:spLocks noChangeArrowheads="1"/>
                </p:cNvSpPr>
                <p:nvPr/>
              </p:nvSpPr>
              <p:spPr bwMode="auto">
                <a:xfrm>
                  <a:off x="923650" y="632230"/>
                  <a:ext cx="619247" cy="6193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5" name="椭圆 383"/>
                <p:cNvSpPr>
                  <a:spLocks noChangeArrowheads="1"/>
                </p:cNvSpPr>
                <p:nvPr/>
              </p:nvSpPr>
              <p:spPr bwMode="auto">
                <a:xfrm>
                  <a:off x="430494" y="951689"/>
                  <a:ext cx="784566" cy="7874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033" name="椭圆 384"/>
                <p:cNvGrpSpPr/>
                <p:nvPr/>
              </p:nvGrpSpPr>
              <p:grpSpPr>
                <a:xfrm>
                  <a:off x="85958" y="370272"/>
                  <a:ext cx="1280411" cy="1280530"/>
                  <a:chOff x="0" y="0"/>
                  <a:chExt cx="725424" cy="725424"/>
                </a:xfrm>
              </p:grpSpPr>
              <p:pic>
                <p:nvPicPr>
                  <p:cNvPr id="22080" name="椭圆 384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254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81" name="Text Box 88"/>
                  <p:cNvSpPr txBox="1"/>
                  <p:nvPr/>
                </p:nvSpPr>
                <p:spPr>
                  <a:xfrm rot="-4141609">
                    <a:off x="106779" y="109050"/>
                    <a:ext cx="510224" cy="5102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0329" name="椭圆 385"/>
                <p:cNvSpPr>
                  <a:spLocks noChangeArrowheads="1"/>
                </p:cNvSpPr>
                <p:nvPr/>
              </p:nvSpPr>
              <p:spPr bwMode="auto">
                <a:xfrm>
                  <a:off x="4524247" y="867621"/>
                  <a:ext cx="218558" cy="2157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037" name="椭圆 386"/>
                <p:cNvSpPr/>
                <p:nvPr/>
              </p:nvSpPr>
              <p:spPr>
                <a:xfrm rot="-7771559" flipV="1">
                  <a:off x="574773" y="580408"/>
                  <a:ext cx="510015" cy="5071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2038" name="椭圆 387"/>
                <p:cNvGrpSpPr/>
                <p:nvPr/>
              </p:nvGrpSpPr>
              <p:grpSpPr>
                <a:xfrm>
                  <a:off x="225835" y="876027"/>
                  <a:ext cx="667105" cy="677927"/>
                  <a:chOff x="0" y="0"/>
                  <a:chExt cx="377952" cy="384048"/>
                </a:xfrm>
              </p:grpSpPr>
              <p:pic>
                <p:nvPicPr>
                  <p:cNvPr id="22078" name="椭圆 387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79" name="Text Box 93"/>
                  <p:cNvSpPr txBox="1"/>
                  <p:nvPr/>
                </p:nvSpPr>
                <p:spPr>
                  <a:xfrm rot="3028441">
                    <a:off x="56061" y="58263"/>
                    <a:ext cx="266444" cy="2664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39" name="椭圆 388"/>
                <p:cNvGrpSpPr/>
                <p:nvPr/>
              </p:nvGrpSpPr>
              <p:grpSpPr>
                <a:xfrm>
                  <a:off x="580907" y="994395"/>
                  <a:ext cx="516468" cy="527277"/>
                  <a:chOff x="0" y="0"/>
                  <a:chExt cx="292608" cy="298704"/>
                </a:xfrm>
              </p:grpSpPr>
              <p:pic>
                <p:nvPicPr>
                  <p:cNvPr id="22076" name="椭圆 388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77" name="Text Box 96"/>
                  <p:cNvSpPr txBox="1"/>
                  <p:nvPr/>
                </p:nvSpPr>
                <p:spPr>
                  <a:xfrm rot="3028441">
                    <a:off x="43156" y="45570"/>
                    <a:ext cx="205501" cy="205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0" name="椭圆 389"/>
                <p:cNvGrpSpPr/>
                <p:nvPr/>
              </p:nvGrpSpPr>
              <p:grpSpPr>
                <a:xfrm>
                  <a:off x="903700" y="940592"/>
                  <a:ext cx="398111" cy="398148"/>
                  <a:chOff x="0" y="0"/>
                  <a:chExt cx="225552" cy="225552"/>
                </a:xfrm>
              </p:grpSpPr>
              <p:pic>
                <p:nvPicPr>
                  <p:cNvPr id="22074" name="椭圆 389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25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75" name="Text Box 99"/>
                  <p:cNvSpPr txBox="1"/>
                  <p:nvPr/>
                </p:nvSpPr>
                <p:spPr>
                  <a:xfrm rot="3028441">
                    <a:off x="35969" y="37387"/>
                    <a:ext cx="153565" cy="1535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1" name="椭圆 390"/>
                <p:cNvGrpSpPr/>
                <p:nvPr/>
              </p:nvGrpSpPr>
              <p:grpSpPr>
                <a:xfrm>
                  <a:off x="1398649" y="607008"/>
                  <a:ext cx="225955" cy="225976"/>
                  <a:chOff x="0" y="0"/>
                  <a:chExt cx="128016" cy="128016"/>
                </a:xfrm>
              </p:grpSpPr>
              <p:pic>
                <p:nvPicPr>
                  <p:cNvPr id="22072" name="椭圆 390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73" name="Text Box 102"/>
                  <p:cNvSpPr txBox="1"/>
                  <p:nvPr/>
                </p:nvSpPr>
                <p:spPr>
                  <a:xfrm rot="3028441">
                    <a:off x="22251" y="21836"/>
                    <a:ext cx="87333" cy="873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2" name="椭圆 391"/>
                <p:cNvGrpSpPr/>
                <p:nvPr/>
              </p:nvGrpSpPr>
              <p:grpSpPr>
                <a:xfrm>
                  <a:off x="656225" y="671573"/>
                  <a:ext cx="441150" cy="441191"/>
                  <a:chOff x="0" y="0"/>
                  <a:chExt cx="249936" cy="249936"/>
                </a:xfrm>
              </p:grpSpPr>
              <p:pic>
                <p:nvPicPr>
                  <p:cNvPr id="22070" name="椭圆 391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71" name="Text Box 105"/>
                  <p:cNvSpPr txBox="1"/>
                  <p:nvPr/>
                </p:nvSpPr>
                <p:spPr>
                  <a:xfrm rot="3028441">
                    <a:off x="39406" y="37697"/>
                    <a:ext cx="171977" cy="171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3" name="椭圆 392"/>
                <p:cNvGrpSpPr/>
                <p:nvPr/>
              </p:nvGrpSpPr>
              <p:grpSpPr>
                <a:xfrm>
                  <a:off x="1592324" y="746898"/>
                  <a:ext cx="225955" cy="225976"/>
                  <a:chOff x="0" y="0"/>
                  <a:chExt cx="128016" cy="128016"/>
                </a:xfrm>
              </p:grpSpPr>
              <p:pic>
                <p:nvPicPr>
                  <p:cNvPr id="22068" name="椭圆 392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69" name="Text Box 108"/>
                  <p:cNvSpPr txBox="1"/>
                  <p:nvPr/>
                </p:nvSpPr>
                <p:spPr>
                  <a:xfrm rot="-1658712">
                    <a:off x="19321" y="19611"/>
                    <a:ext cx="87339" cy="87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4" name="椭圆 393"/>
                <p:cNvGrpSpPr/>
                <p:nvPr/>
              </p:nvGrpSpPr>
              <p:grpSpPr>
                <a:xfrm>
                  <a:off x="882180" y="617769"/>
                  <a:ext cx="570267" cy="581081"/>
                  <a:chOff x="0" y="0"/>
                  <a:chExt cx="323088" cy="329184"/>
                </a:xfrm>
              </p:grpSpPr>
              <p:pic>
                <p:nvPicPr>
                  <p:cNvPr id="22066" name="椭圆 393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67" name="Text Box 111"/>
                  <p:cNvSpPr txBox="1"/>
                  <p:nvPr/>
                </p:nvSpPr>
                <p:spPr>
                  <a:xfrm rot="-4337355">
                    <a:off x="47576" y="51656"/>
                    <a:ext cx="226248" cy="2262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045" name="椭圆 394"/>
                <p:cNvGrpSpPr/>
                <p:nvPr/>
              </p:nvGrpSpPr>
              <p:grpSpPr>
                <a:xfrm>
                  <a:off x="1387889" y="1058960"/>
                  <a:ext cx="419631" cy="419669"/>
                  <a:chOff x="0" y="0"/>
                  <a:chExt cx="237744" cy="237744"/>
                </a:xfrm>
              </p:grpSpPr>
              <p:pic>
                <p:nvPicPr>
                  <p:cNvPr id="22064" name="椭圆 394"/>
                  <p:cNvPicPr/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65" name="Text Box 114"/>
                  <p:cNvSpPr txBox="1"/>
                  <p:nvPr/>
                </p:nvSpPr>
                <p:spPr>
                  <a:xfrm rot="8693154">
                    <a:off x="37267" y="36103"/>
                    <a:ext cx="165815" cy="165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2046" name="图片 395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047" name="图片 396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57" name="椭圆 39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397" y="689686"/>
                  <a:ext cx="212973" cy="210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58" name="椭圆 39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99818" y="1415480"/>
                  <a:ext cx="305449" cy="3026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59" name="椭圆 39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341" y="1076404"/>
                  <a:ext cx="302646" cy="305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057" name="椭圆 400"/>
                <p:cNvSpPr/>
                <p:nvPr/>
              </p:nvSpPr>
              <p:spPr>
                <a:xfrm rot="-7771559" flipV="1">
                  <a:off x="1102968" y="618224"/>
                  <a:ext cx="212973" cy="2129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61" name="椭圆 40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4585" y="315592"/>
                  <a:ext cx="459574" cy="4595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061" name="椭圆 402"/>
                <p:cNvGrpSpPr/>
                <p:nvPr/>
              </p:nvGrpSpPr>
              <p:grpSpPr>
                <a:xfrm>
                  <a:off x="1086616" y="456358"/>
                  <a:ext cx="753183" cy="753253"/>
                  <a:chOff x="0" y="0"/>
                  <a:chExt cx="426720" cy="426720"/>
                </a:xfrm>
              </p:grpSpPr>
              <p:pic>
                <p:nvPicPr>
                  <p:cNvPr id="22062" name="椭圆 402"/>
                  <p:cNvPicPr/>
                  <p:nvPr/>
                </p:nvPicPr>
                <p:blipFill>
                  <a:blip r:embed="rId40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063" name="Text Box 124"/>
                  <p:cNvSpPr txBox="1"/>
                  <p:nvPr/>
                </p:nvSpPr>
                <p:spPr>
                  <a:xfrm rot="7170049">
                    <a:off x="62502" y="63897"/>
                    <a:ext cx="298994" cy="299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21980" name="组合 232"/>
            <p:cNvGrpSpPr/>
            <p:nvPr/>
          </p:nvGrpSpPr>
          <p:grpSpPr>
            <a:xfrm>
              <a:off x="0" y="0"/>
              <a:ext cx="882628" cy="882628"/>
              <a:chOff x="0" y="0"/>
              <a:chExt cx="1078690" cy="1078690"/>
            </a:xfrm>
          </p:grpSpPr>
          <p:grpSp>
            <p:nvGrpSpPr>
              <p:cNvPr id="21981" name="组合 227"/>
              <p:cNvGrpSpPr/>
              <p:nvPr/>
            </p:nvGrpSpPr>
            <p:grpSpPr>
              <a:xfrm>
                <a:off x="0" y="0"/>
                <a:ext cx="1078690" cy="1078690"/>
                <a:chOff x="0" y="0"/>
                <a:chExt cx="1078690" cy="1078690"/>
              </a:xfrm>
            </p:grpSpPr>
            <p:sp>
              <p:nvSpPr>
                <p:cNvPr id="21983" name="椭圆 228"/>
                <p:cNvSpPr/>
                <p:nvPr/>
              </p:nvSpPr>
              <p:spPr>
                <a:xfrm>
                  <a:off x="52387" y="52392"/>
                  <a:ext cx="974018" cy="974107"/>
                </a:xfrm>
                <a:prstGeom prst="ellipse">
                  <a:avLst/>
                </a:prstGeom>
                <a:solidFill>
                  <a:schemeClr val="bg1">
                    <a:alpha val="78822"/>
                  </a:schemeClr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4" name="椭圆 229"/>
                <p:cNvSpPr/>
                <p:nvPr/>
              </p:nvSpPr>
              <p:spPr>
                <a:xfrm>
                  <a:off x="0" y="0"/>
                  <a:ext cx="1078793" cy="1078892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>
                      <a:alpha val="52156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82" name="Freeform 51"/>
              <p:cNvSpPr>
                <a:spLocks noEditPoints="1"/>
              </p:cNvSpPr>
              <p:nvPr/>
            </p:nvSpPr>
            <p:spPr>
              <a:xfrm>
                <a:off x="277890" y="320934"/>
                <a:ext cx="522911" cy="436823"/>
              </a:xfrm>
              <a:custGeom>
                <a:avLst/>
                <a:gdLst/>
                <a:ahLst/>
                <a:cxnLst>
                  <a:cxn ang="0">
                    <a:pos x="482687" y="160671"/>
                  </a:cxn>
                  <a:cxn ang="0">
                    <a:pos x="485201" y="143097"/>
                  </a:cxn>
                  <a:cxn ang="0">
                    <a:pos x="341903" y="0"/>
                  </a:cxn>
                  <a:cxn ang="0">
                    <a:pos x="223746" y="62762"/>
                  </a:cxn>
                  <a:cxn ang="0">
                    <a:pos x="181008" y="52720"/>
                  </a:cxn>
                  <a:cxn ang="0">
                    <a:pos x="87990" y="138076"/>
                  </a:cxn>
                  <a:cxn ang="0">
                    <a:pos x="0" y="241006"/>
                  </a:cxn>
                  <a:cxn ang="0">
                    <a:pos x="105588" y="346446"/>
                  </a:cxn>
                  <a:cxn ang="0">
                    <a:pos x="221232" y="346446"/>
                  </a:cxn>
                  <a:cxn ang="0">
                    <a:pos x="221232" y="411718"/>
                  </a:cxn>
                  <a:cxn ang="0">
                    <a:pos x="246372" y="436823"/>
                  </a:cxn>
                  <a:cxn ang="0">
                    <a:pos x="296651" y="436823"/>
                  </a:cxn>
                  <a:cxn ang="0">
                    <a:pos x="321791" y="411718"/>
                  </a:cxn>
                  <a:cxn ang="0">
                    <a:pos x="321791" y="346446"/>
                  </a:cxn>
                  <a:cxn ang="0">
                    <a:pos x="417323" y="346446"/>
                  </a:cxn>
                  <a:cxn ang="0">
                    <a:pos x="522911" y="241006"/>
                  </a:cxn>
                  <a:cxn ang="0">
                    <a:pos x="482687" y="160671"/>
                  </a:cxn>
                  <a:cxn ang="0">
                    <a:pos x="301679" y="411718"/>
                  </a:cxn>
                  <a:cxn ang="0">
                    <a:pos x="296651" y="416739"/>
                  </a:cxn>
                  <a:cxn ang="0">
                    <a:pos x="246372" y="416739"/>
                  </a:cxn>
                  <a:cxn ang="0">
                    <a:pos x="241344" y="411718"/>
                  </a:cxn>
                  <a:cxn ang="0">
                    <a:pos x="241344" y="346446"/>
                  </a:cxn>
                  <a:cxn ang="0">
                    <a:pos x="241344" y="273642"/>
                  </a:cxn>
                  <a:cxn ang="0">
                    <a:pos x="173466" y="273642"/>
                  </a:cxn>
                  <a:cxn ang="0">
                    <a:pos x="266483" y="150629"/>
                  </a:cxn>
                  <a:cxn ang="0">
                    <a:pos x="276539" y="150629"/>
                  </a:cxn>
                  <a:cxn ang="0">
                    <a:pos x="369557" y="273642"/>
                  </a:cxn>
                  <a:cxn ang="0">
                    <a:pos x="301679" y="273642"/>
                  </a:cxn>
                  <a:cxn ang="0">
                    <a:pos x="301679" y="346446"/>
                  </a:cxn>
                  <a:cxn ang="0">
                    <a:pos x="301679" y="411718"/>
                  </a:cxn>
                  <a:cxn ang="0">
                    <a:pos x="417323" y="326362"/>
                  </a:cxn>
                  <a:cxn ang="0">
                    <a:pos x="321791" y="326362"/>
                  </a:cxn>
                  <a:cxn ang="0">
                    <a:pos x="321791" y="293726"/>
                  </a:cxn>
                  <a:cxn ang="0">
                    <a:pos x="369557" y="293726"/>
                  </a:cxn>
                  <a:cxn ang="0">
                    <a:pos x="389669" y="281173"/>
                  </a:cxn>
                  <a:cxn ang="0">
                    <a:pos x="384641" y="261090"/>
                  </a:cxn>
                  <a:cxn ang="0">
                    <a:pos x="291623" y="138076"/>
                  </a:cxn>
                  <a:cxn ang="0">
                    <a:pos x="271511" y="128034"/>
                  </a:cxn>
                  <a:cxn ang="0">
                    <a:pos x="251400" y="138076"/>
                  </a:cxn>
                  <a:cxn ang="0">
                    <a:pos x="155868" y="261090"/>
                  </a:cxn>
                  <a:cxn ang="0">
                    <a:pos x="153354" y="281173"/>
                  </a:cxn>
                  <a:cxn ang="0">
                    <a:pos x="173466" y="293726"/>
                  </a:cxn>
                  <a:cxn ang="0">
                    <a:pos x="221232" y="293726"/>
                  </a:cxn>
                  <a:cxn ang="0">
                    <a:pos x="221232" y="326362"/>
                  </a:cxn>
                  <a:cxn ang="0">
                    <a:pos x="105588" y="326362"/>
                  </a:cxn>
                  <a:cxn ang="0">
                    <a:pos x="20112" y="241006"/>
                  </a:cxn>
                  <a:cxn ang="0">
                    <a:pos x="98046" y="155650"/>
                  </a:cxn>
                  <a:cxn ang="0">
                    <a:pos x="108102" y="155650"/>
                  </a:cxn>
                  <a:cxn ang="0">
                    <a:pos x="108102" y="145608"/>
                  </a:cxn>
                  <a:cxn ang="0">
                    <a:pos x="181008" y="72804"/>
                  </a:cxn>
                  <a:cxn ang="0">
                    <a:pos x="221232" y="85356"/>
                  </a:cxn>
                  <a:cxn ang="0">
                    <a:pos x="231288" y="90377"/>
                  </a:cxn>
                  <a:cxn ang="0">
                    <a:pos x="236316" y="80335"/>
                  </a:cxn>
                  <a:cxn ang="0">
                    <a:pos x="341903" y="20084"/>
                  </a:cxn>
                  <a:cxn ang="0">
                    <a:pos x="465089" y="143097"/>
                  </a:cxn>
                  <a:cxn ang="0">
                    <a:pos x="462575" y="163181"/>
                  </a:cxn>
                  <a:cxn ang="0">
                    <a:pos x="462575" y="168202"/>
                  </a:cxn>
                  <a:cxn ang="0">
                    <a:pos x="467603" y="173223"/>
                  </a:cxn>
                  <a:cxn ang="0">
                    <a:pos x="502799" y="241006"/>
                  </a:cxn>
                  <a:cxn ang="0">
                    <a:pos x="417323" y="326362"/>
                  </a:cxn>
                </a:cxnLst>
                <a:rect l="0" t="0" r="0" b="0"/>
                <a:pathLst>
                  <a:path w="208" h="174">
                    <a:moveTo>
                      <a:pt x="192" y="64"/>
                    </a:moveTo>
                    <a:cubicBezTo>
                      <a:pt x="193" y="61"/>
                      <a:pt x="193" y="59"/>
                      <a:pt x="193" y="57"/>
                    </a:cubicBezTo>
                    <a:cubicBezTo>
                      <a:pt x="193" y="25"/>
                      <a:pt x="167" y="0"/>
                      <a:pt x="136" y="0"/>
                    </a:cubicBezTo>
                    <a:cubicBezTo>
                      <a:pt x="117" y="0"/>
                      <a:pt x="100" y="9"/>
                      <a:pt x="89" y="25"/>
                    </a:cubicBezTo>
                    <a:cubicBezTo>
                      <a:pt x="84" y="22"/>
                      <a:pt x="78" y="21"/>
                      <a:pt x="72" y="21"/>
                    </a:cubicBezTo>
                    <a:cubicBezTo>
                      <a:pt x="53" y="21"/>
                      <a:pt x="37" y="35"/>
                      <a:pt x="35" y="55"/>
                    </a:cubicBezTo>
                    <a:cubicBezTo>
                      <a:pt x="15" y="58"/>
                      <a:pt x="0" y="76"/>
                      <a:pt x="0" y="96"/>
                    </a:cubicBezTo>
                    <a:cubicBezTo>
                      <a:pt x="0" y="119"/>
                      <a:pt x="19" y="138"/>
                      <a:pt x="42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70"/>
                      <a:pt x="92" y="174"/>
                      <a:pt x="98" y="174"/>
                    </a:cubicBezTo>
                    <a:cubicBezTo>
                      <a:pt x="118" y="174"/>
                      <a:pt x="118" y="174"/>
                      <a:pt x="118" y="174"/>
                    </a:cubicBezTo>
                    <a:cubicBezTo>
                      <a:pt x="124" y="174"/>
                      <a:pt x="128" y="170"/>
                      <a:pt x="128" y="164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89" y="138"/>
                      <a:pt x="208" y="119"/>
                      <a:pt x="208" y="96"/>
                    </a:cubicBezTo>
                    <a:cubicBezTo>
                      <a:pt x="208" y="84"/>
                      <a:pt x="202" y="72"/>
                      <a:pt x="192" y="64"/>
                    </a:cubicBezTo>
                    <a:close/>
                    <a:moveTo>
                      <a:pt x="120" y="164"/>
                    </a:moveTo>
                    <a:cubicBezTo>
                      <a:pt x="120" y="165"/>
                      <a:pt x="119" y="166"/>
                      <a:pt x="118" y="166"/>
                    </a:cubicBezTo>
                    <a:cubicBezTo>
                      <a:pt x="98" y="166"/>
                      <a:pt x="98" y="166"/>
                      <a:pt x="98" y="166"/>
                    </a:cubicBezTo>
                    <a:cubicBezTo>
                      <a:pt x="97" y="166"/>
                      <a:pt x="96" y="165"/>
                      <a:pt x="96" y="164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7" y="59"/>
                      <a:pt x="109" y="59"/>
                      <a:pt x="110" y="60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20" y="109"/>
                      <a:pt x="120" y="109"/>
                      <a:pt x="120" y="109"/>
                    </a:cubicBezTo>
                    <a:cubicBezTo>
                      <a:pt x="120" y="138"/>
                      <a:pt x="120" y="138"/>
                      <a:pt x="120" y="138"/>
                    </a:cubicBezTo>
                    <a:lnTo>
                      <a:pt x="120" y="164"/>
                    </a:lnTo>
                    <a:close/>
                    <a:moveTo>
                      <a:pt x="166" y="130"/>
                    </a:move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51" y="117"/>
                      <a:pt x="154" y="115"/>
                      <a:pt x="155" y="112"/>
                    </a:cubicBezTo>
                    <a:cubicBezTo>
                      <a:pt x="156" y="110"/>
                      <a:pt x="156" y="107"/>
                      <a:pt x="153" y="104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4" y="53"/>
                      <a:pt x="111" y="51"/>
                      <a:pt x="108" y="51"/>
                    </a:cubicBezTo>
                    <a:cubicBezTo>
                      <a:pt x="105" y="51"/>
                      <a:pt x="102" y="53"/>
                      <a:pt x="100" y="55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0" y="107"/>
                      <a:pt x="60" y="110"/>
                      <a:pt x="61" y="112"/>
                    </a:cubicBezTo>
                    <a:cubicBezTo>
                      <a:pt x="62" y="115"/>
                      <a:pt x="65" y="117"/>
                      <a:pt x="69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23" y="130"/>
                      <a:pt x="8" y="115"/>
                      <a:pt x="8" y="96"/>
                    </a:cubicBezTo>
                    <a:cubicBezTo>
                      <a:pt x="8" y="78"/>
                      <a:pt x="22" y="64"/>
                      <a:pt x="39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42"/>
                      <a:pt x="56" y="29"/>
                      <a:pt x="72" y="29"/>
                    </a:cubicBezTo>
                    <a:cubicBezTo>
                      <a:pt x="78" y="29"/>
                      <a:pt x="84" y="30"/>
                      <a:pt x="88" y="34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103" y="17"/>
                      <a:pt x="119" y="8"/>
                      <a:pt x="136" y="8"/>
                    </a:cubicBezTo>
                    <a:cubicBezTo>
                      <a:pt x="163" y="8"/>
                      <a:pt x="185" y="30"/>
                      <a:pt x="185" y="57"/>
                    </a:cubicBezTo>
                    <a:cubicBezTo>
                      <a:pt x="185" y="59"/>
                      <a:pt x="185" y="62"/>
                      <a:pt x="184" y="65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95" y="75"/>
                      <a:pt x="200" y="85"/>
                      <a:pt x="200" y="96"/>
                    </a:cubicBezTo>
                    <a:cubicBezTo>
                      <a:pt x="200" y="115"/>
                      <a:pt x="184" y="130"/>
                      <a:pt x="166" y="130"/>
                    </a:cubicBezTo>
                    <a:close/>
                  </a:path>
                </a:pathLst>
              </a:custGeom>
              <a:solidFill>
                <a:srgbClr val="8F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10370" name="组合 3"/>
          <p:cNvGrpSpPr/>
          <p:nvPr/>
        </p:nvGrpSpPr>
        <p:grpSpPr>
          <a:xfrm>
            <a:off x="4832747" y="2412206"/>
            <a:ext cx="2322909" cy="801291"/>
            <a:chOff x="0" y="0"/>
            <a:chExt cx="3097429" cy="1067946"/>
          </a:xfrm>
        </p:grpSpPr>
        <p:grpSp>
          <p:nvGrpSpPr>
            <p:cNvPr id="21830" name="组合 291"/>
            <p:cNvGrpSpPr/>
            <p:nvPr/>
          </p:nvGrpSpPr>
          <p:grpSpPr>
            <a:xfrm>
              <a:off x="402241" y="0"/>
              <a:ext cx="2695188" cy="1067946"/>
              <a:chOff x="0" y="0"/>
              <a:chExt cx="4756814" cy="1884848"/>
            </a:xfrm>
          </p:grpSpPr>
          <p:pic>
            <p:nvPicPr>
              <p:cNvPr id="21836" name="图片 29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1837" name="组合 293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1838" name="椭圆 294"/>
                <p:cNvSpPr/>
                <p:nvPr/>
              </p:nvSpPr>
              <p:spPr>
                <a:xfrm>
                  <a:off x="402474" y="624549"/>
                  <a:ext cx="868626" cy="8682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839" name="椭圆 295"/>
                <p:cNvGrpSpPr/>
                <p:nvPr/>
              </p:nvGrpSpPr>
              <p:grpSpPr>
                <a:xfrm>
                  <a:off x="-120" y="111803"/>
                  <a:ext cx="1140534" cy="1129228"/>
                  <a:chOff x="0" y="0"/>
                  <a:chExt cx="646176" cy="640080"/>
                </a:xfrm>
              </p:grpSpPr>
              <p:pic>
                <p:nvPicPr>
                  <p:cNvPr id="21977" name="椭圆 295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0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78" name="Text Box 137"/>
                  <p:cNvSpPr txBox="1"/>
                  <p:nvPr/>
                </p:nvSpPr>
                <p:spPr>
                  <a:xfrm>
                    <a:off x="94244" y="93891"/>
                    <a:ext cx="454725" cy="454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0" name="椭圆 296"/>
                <p:cNvGrpSpPr/>
                <p:nvPr/>
              </p:nvGrpSpPr>
              <p:grpSpPr>
                <a:xfrm>
                  <a:off x="3023372" y="907640"/>
                  <a:ext cx="215195" cy="204337"/>
                  <a:chOff x="0" y="0"/>
                  <a:chExt cx="121920" cy="115824"/>
                </a:xfrm>
              </p:grpSpPr>
              <p:pic>
                <p:nvPicPr>
                  <p:cNvPr id="21975" name="椭圆 296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15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76" name="Text Box 140"/>
                  <p:cNvSpPr txBox="1"/>
                  <p:nvPr/>
                </p:nvSpPr>
                <p:spPr>
                  <a:xfrm>
                    <a:off x="16526" y="15044"/>
                    <a:ext cx="85045" cy="850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1" name="椭圆 297"/>
                <p:cNvGrpSpPr/>
                <p:nvPr/>
              </p:nvGrpSpPr>
              <p:grpSpPr>
                <a:xfrm>
                  <a:off x="591667" y="-6498"/>
                  <a:ext cx="979138" cy="978664"/>
                  <a:chOff x="0" y="0"/>
                  <a:chExt cx="554736" cy="554736"/>
                </a:xfrm>
              </p:grpSpPr>
              <p:pic>
                <p:nvPicPr>
                  <p:cNvPr id="21973" name="椭圆 297"/>
                  <p:cNvPicPr/>
                  <p:nvPr/>
                </p:nvPicPr>
                <p:blipFill>
                  <a:blip r:embed="rId41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74" name="Text Box 143"/>
                  <p:cNvSpPr txBox="1"/>
                  <p:nvPr/>
                </p:nvSpPr>
                <p:spPr>
                  <a:xfrm rot="7365795">
                    <a:off x="85682" y="83782"/>
                    <a:ext cx="386311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2" name="椭圆 298"/>
                <p:cNvGrpSpPr/>
                <p:nvPr/>
              </p:nvGrpSpPr>
              <p:grpSpPr>
                <a:xfrm>
                  <a:off x="4034789" y="746321"/>
                  <a:ext cx="150637" cy="150564"/>
                  <a:chOff x="0" y="0"/>
                  <a:chExt cx="85344" cy="85344"/>
                </a:xfrm>
              </p:grpSpPr>
              <p:pic>
                <p:nvPicPr>
                  <p:cNvPr id="21971" name="椭圆 298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72" name="Text Box 146"/>
                  <p:cNvSpPr txBox="1"/>
                  <p:nvPr/>
                </p:nvSpPr>
                <p:spPr>
                  <a:xfrm>
                    <a:off x="11869" y="11363"/>
                    <a:ext cx="60329" cy="603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3" name="椭圆 299"/>
                <p:cNvGrpSpPr/>
                <p:nvPr/>
              </p:nvGrpSpPr>
              <p:grpSpPr>
                <a:xfrm>
                  <a:off x="3496801" y="778585"/>
                  <a:ext cx="225955" cy="225846"/>
                  <a:chOff x="0" y="0"/>
                  <a:chExt cx="128016" cy="128016"/>
                </a:xfrm>
              </p:grpSpPr>
              <p:pic>
                <p:nvPicPr>
                  <p:cNvPr id="21969" name="椭圆 299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70" name="Text Box 149"/>
                  <p:cNvSpPr txBox="1"/>
                  <p:nvPr/>
                </p:nvSpPr>
                <p:spPr>
                  <a:xfrm rot="-9908777">
                    <a:off x="20103" y="22782"/>
                    <a:ext cx="85045" cy="850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4" name="椭圆 300"/>
                <p:cNvGrpSpPr/>
                <p:nvPr/>
              </p:nvGrpSpPr>
              <p:grpSpPr>
                <a:xfrm>
                  <a:off x="2679060" y="950658"/>
                  <a:ext cx="161396" cy="161318"/>
                  <a:chOff x="0" y="0"/>
                  <a:chExt cx="91440" cy="91440"/>
                </a:xfrm>
              </p:grpSpPr>
              <p:pic>
                <p:nvPicPr>
                  <p:cNvPr id="21967" name="椭圆 300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68" name="Text Box 152"/>
                  <p:cNvSpPr txBox="1"/>
                  <p:nvPr/>
                </p:nvSpPr>
                <p:spPr>
                  <a:xfrm rot="-9908777">
                    <a:off x="16872" y="14886"/>
                    <a:ext cx="60329" cy="603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5" name="椭圆 301"/>
                <p:cNvGrpSpPr/>
                <p:nvPr/>
              </p:nvGrpSpPr>
              <p:grpSpPr>
                <a:xfrm>
                  <a:off x="3410723" y="929149"/>
                  <a:ext cx="376592" cy="365655"/>
                  <a:chOff x="0" y="0"/>
                  <a:chExt cx="213360" cy="207264"/>
                </a:xfrm>
              </p:grpSpPr>
              <p:pic>
                <p:nvPicPr>
                  <p:cNvPr id="21965" name="椭圆 301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66" name="Text Box 155"/>
                  <p:cNvSpPr txBox="1"/>
                  <p:nvPr/>
                </p:nvSpPr>
                <p:spPr>
                  <a:xfrm rot="7365795">
                    <a:off x="33914" y="30960"/>
                    <a:ext cx="144021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6" name="椭圆 302"/>
                <p:cNvGrpSpPr/>
                <p:nvPr/>
              </p:nvGrpSpPr>
              <p:grpSpPr>
                <a:xfrm>
                  <a:off x="2506904" y="746321"/>
                  <a:ext cx="548748" cy="537728"/>
                  <a:chOff x="0" y="0"/>
                  <a:chExt cx="310896" cy="304800"/>
                </a:xfrm>
              </p:grpSpPr>
              <p:pic>
                <p:nvPicPr>
                  <p:cNvPr id="21963" name="椭圆 302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64" name="Text Box 158"/>
                  <p:cNvSpPr txBox="1"/>
                  <p:nvPr/>
                </p:nvSpPr>
                <p:spPr>
                  <a:xfrm>
                    <a:off x="47329" y="44000"/>
                    <a:ext cx="217839" cy="217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47" name="椭圆 303"/>
                <p:cNvGrpSpPr/>
                <p:nvPr/>
              </p:nvGrpSpPr>
              <p:grpSpPr>
                <a:xfrm>
                  <a:off x="2388546" y="907640"/>
                  <a:ext cx="312033" cy="311882"/>
                  <a:chOff x="0" y="0"/>
                  <a:chExt cx="176784" cy="176784"/>
                </a:xfrm>
              </p:grpSpPr>
              <p:pic>
                <p:nvPicPr>
                  <p:cNvPr id="21961" name="椭圆 303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62" name="Text Box 161"/>
                  <p:cNvSpPr txBox="1"/>
                  <p:nvPr/>
                </p:nvSpPr>
                <p:spPr>
                  <a:xfrm rot="-977560">
                    <a:off x="25958" y="27941"/>
                    <a:ext cx="120249" cy="1203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848" name="图片 304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1849" name="椭圆 305"/>
                <p:cNvGrpSpPr/>
                <p:nvPr/>
              </p:nvGrpSpPr>
              <p:grpSpPr>
                <a:xfrm>
                  <a:off x="408751" y="197839"/>
                  <a:ext cx="871540" cy="871119"/>
                  <a:chOff x="0" y="0"/>
                  <a:chExt cx="493776" cy="493776"/>
                </a:xfrm>
              </p:grpSpPr>
              <p:pic>
                <p:nvPicPr>
                  <p:cNvPr id="21959" name="椭圆 305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60" name="Text Box 165"/>
                  <p:cNvSpPr txBox="1"/>
                  <p:nvPr/>
                </p:nvSpPr>
                <p:spPr>
                  <a:xfrm>
                    <a:off x="72394" y="73247"/>
                    <a:ext cx="350716" cy="3508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0" name="椭圆 306"/>
                <p:cNvGrpSpPr/>
                <p:nvPr/>
              </p:nvGrpSpPr>
              <p:grpSpPr>
                <a:xfrm>
                  <a:off x="785342" y="423685"/>
                  <a:ext cx="656345" cy="656028"/>
                  <a:chOff x="0" y="0"/>
                  <a:chExt cx="371856" cy="371856"/>
                </a:xfrm>
              </p:grpSpPr>
              <p:pic>
                <p:nvPicPr>
                  <p:cNvPr id="21957" name="椭圆 306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58" name="Text Box 168"/>
                  <p:cNvSpPr txBox="1"/>
                  <p:nvPr/>
                </p:nvSpPr>
                <p:spPr>
                  <a:xfrm>
                    <a:off x="53078" y="54242"/>
                    <a:ext cx="262079" cy="2622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1" name="椭圆 307"/>
                <p:cNvGrpSpPr/>
                <p:nvPr/>
              </p:nvGrpSpPr>
              <p:grpSpPr>
                <a:xfrm>
                  <a:off x="1334090" y="982921"/>
                  <a:ext cx="376592" cy="376409"/>
                  <a:chOff x="0" y="0"/>
                  <a:chExt cx="213360" cy="213360"/>
                </a:xfrm>
              </p:grpSpPr>
              <p:pic>
                <p:nvPicPr>
                  <p:cNvPr id="21955" name="椭圆 307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56" name="Text Box 171"/>
                  <p:cNvSpPr txBox="1"/>
                  <p:nvPr/>
                </p:nvSpPr>
                <p:spPr>
                  <a:xfrm>
                    <a:off x="32282" y="31579"/>
                    <a:ext cx="149044" cy="1491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2" name="椭圆 308"/>
                <p:cNvGrpSpPr/>
                <p:nvPr/>
              </p:nvGrpSpPr>
              <p:grpSpPr>
                <a:xfrm>
                  <a:off x="516348" y="638776"/>
                  <a:ext cx="731664" cy="731310"/>
                  <a:chOff x="0" y="0"/>
                  <a:chExt cx="414528" cy="414528"/>
                </a:xfrm>
              </p:grpSpPr>
              <p:pic>
                <p:nvPicPr>
                  <p:cNvPr id="21953" name="椭圆 308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54" name="Text Box 174"/>
                  <p:cNvSpPr txBox="1"/>
                  <p:nvPr/>
                </p:nvSpPr>
                <p:spPr>
                  <a:xfrm>
                    <a:off x="62202" y="59569"/>
                    <a:ext cx="293500" cy="2936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3" name="椭圆 309"/>
                <p:cNvGrpSpPr/>
                <p:nvPr/>
              </p:nvGrpSpPr>
              <p:grpSpPr>
                <a:xfrm>
                  <a:off x="1517006" y="843112"/>
                  <a:ext cx="387351" cy="387164"/>
                  <a:chOff x="0" y="0"/>
                  <a:chExt cx="219456" cy="219456"/>
                </a:xfrm>
              </p:grpSpPr>
              <p:pic>
                <p:nvPicPr>
                  <p:cNvPr id="21951" name="椭圆 309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52" name="Text Box 177"/>
                  <p:cNvSpPr txBox="1"/>
                  <p:nvPr/>
                </p:nvSpPr>
                <p:spPr>
                  <a:xfrm rot="4687154">
                    <a:off x="35413" y="33802"/>
                    <a:ext cx="149116" cy="1490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4" name="椭圆 310"/>
                <p:cNvGrpSpPr/>
                <p:nvPr/>
              </p:nvGrpSpPr>
              <p:grpSpPr>
                <a:xfrm>
                  <a:off x="688505" y="498966"/>
                  <a:ext cx="968378" cy="967910"/>
                  <a:chOff x="0" y="0"/>
                  <a:chExt cx="548640" cy="548640"/>
                </a:xfrm>
              </p:grpSpPr>
              <p:pic>
                <p:nvPicPr>
                  <p:cNvPr id="21949" name="椭圆 310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50" name="Text Box 180"/>
                  <p:cNvSpPr txBox="1"/>
                  <p:nvPr/>
                </p:nvSpPr>
                <p:spPr>
                  <a:xfrm rot="7365795">
                    <a:off x="81579" y="81952"/>
                    <a:ext cx="386311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5" name="椭圆 311"/>
                <p:cNvGrpSpPr/>
                <p:nvPr/>
              </p:nvGrpSpPr>
              <p:grpSpPr>
                <a:xfrm>
                  <a:off x="1161934" y="262366"/>
                  <a:ext cx="979138" cy="978664"/>
                  <a:chOff x="0" y="0"/>
                  <a:chExt cx="554736" cy="554736"/>
                </a:xfrm>
              </p:grpSpPr>
              <p:pic>
                <p:nvPicPr>
                  <p:cNvPr id="21947" name="椭圆 311"/>
                  <p:cNvPicPr/>
                  <p:nvPr/>
                </p:nvPicPr>
                <p:blipFill>
                  <a:blip r:embed="rId48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48" name="Text Box 183"/>
                  <p:cNvSpPr txBox="1"/>
                  <p:nvPr/>
                </p:nvSpPr>
                <p:spPr>
                  <a:xfrm rot="-8608185">
                    <a:off x="85500" y="82881"/>
                    <a:ext cx="386125" cy="3863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6" name="椭圆 312"/>
                <p:cNvGrpSpPr/>
                <p:nvPr/>
              </p:nvGrpSpPr>
              <p:grpSpPr>
                <a:xfrm>
                  <a:off x="1839799" y="800094"/>
                  <a:ext cx="365832" cy="365655"/>
                  <a:chOff x="0" y="0"/>
                  <a:chExt cx="207264" cy="207264"/>
                </a:xfrm>
              </p:grpSpPr>
              <p:pic>
                <p:nvPicPr>
                  <p:cNvPr id="21945" name="椭圆 312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46" name="Text Box 186"/>
                  <p:cNvSpPr txBox="1"/>
                  <p:nvPr/>
                </p:nvSpPr>
                <p:spPr>
                  <a:xfrm rot="7365795">
                    <a:off x="30303" y="32349"/>
                    <a:ext cx="144021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7" name="椭圆 313"/>
                <p:cNvGrpSpPr/>
                <p:nvPr/>
              </p:nvGrpSpPr>
              <p:grpSpPr>
                <a:xfrm>
                  <a:off x="1699922" y="778585"/>
                  <a:ext cx="473429" cy="473200"/>
                  <a:chOff x="0" y="0"/>
                  <a:chExt cx="268224" cy="268224"/>
                </a:xfrm>
              </p:grpSpPr>
              <p:pic>
                <p:nvPicPr>
                  <p:cNvPr id="21943" name="椭圆 313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44" name="Text Box 189"/>
                  <p:cNvSpPr txBox="1"/>
                  <p:nvPr/>
                </p:nvSpPr>
                <p:spPr>
                  <a:xfrm rot="7365795">
                    <a:off x="41264" y="41309"/>
                    <a:ext cx="183375" cy="1832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8" name="椭圆 314"/>
                <p:cNvGrpSpPr/>
                <p:nvPr/>
              </p:nvGrpSpPr>
              <p:grpSpPr>
                <a:xfrm>
                  <a:off x="1248012" y="262366"/>
                  <a:ext cx="720904" cy="720555"/>
                  <a:chOff x="0" y="0"/>
                  <a:chExt cx="408432" cy="408432"/>
                </a:xfrm>
              </p:grpSpPr>
              <p:pic>
                <p:nvPicPr>
                  <p:cNvPr id="21941" name="椭圆 314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42" name="Text Box 192"/>
                  <p:cNvSpPr txBox="1"/>
                  <p:nvPr/>
                </p:nvSpPr>
                <p:spPr>
                  <a:xfrm rot="-5664714">
                    <a:off x="62181" y="63383"/>
                    <a:ext cx="283095" cy="2829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59" name="椭圆 315"/>
                <p:cNvGrpSpPr/>
                <p:nvPr/>
              </p:nvGrpSpPr>
              <p:grpSpPr>
                <a:xfrm>
                  <a:off x="1958156" y="520476"/>
                  <a:ext cx="537988" cy="537728"/>
                  <a:chOff x="0" y="0"/>
                  <a:chExt cx="304800" cy="304800"/>
                </a:xfrm>
              </p:grpSpPr>
              <p:pic>
                <p:nvPicPr>
                  <p:cNvPr id="21939" name="椭圆 315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40" name="Text Box 195"/>
                  <p:cNvSpPr txBox="1"/>
                  <p:nvPr/>
                </p:nvSpPr>
                <p:spPr>
                  <a:xfrm rot="-5664714">
                    <a:off x="47007" y="46730"/>
                    <a:ext cx="211550" cy="2114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60" name="椭圆 316"/>
                <p:cNvGrpSpPr/>
                <p:nvPr/>
              </p:nvGrpSpPr>
              <p:grpSpPr>
                <a:xfrm>
                  <a:off x="1108135" y="929149"/>
                  <a:ext cx="419631" cy="419428"/>
                  <a:chOff x="0" y="0"/>
                  <a:chExt cx="237744" cy="237744"/>
                </a:xfrm>
              </p:grpSpPr>
              <p:pic>
                <p:nvPicPr>
                  <p:cNvPr id="21937" name="椭圆 316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38" name="Text Box 198"/>
                  <p:cNvSpPr txBox="1"/>
                  <p:nvPr/>
                </p:nvSpPr>
                <p:spPr>
                  <a:xfrm rot="-328810">
                    <a:off x="39574" y="39558"/>
                    <a:ext cx="163874" cy="16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61" name="椭圆 317"/>
                <p:cNvGrpSpPr/>
                <p:nvPr/>
              </p:nvGrpSpPr>
              <p:grpSpPr>
                <a:xfrm>
                  <a:off x="1710682" y="703303"/>
                  <a:ext cx="602546" cy="602255"/>
                  <a:chOff x="0" y="0"/>
                  <a:chExt cx="341376" cy="341376"/>
                </a:xfrm>
              </p:grpSpPr>
              <p:pic>
                <p:nvPicPr>
                  <p:cNvPr id="21935" name="椭圆 317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36" name="Text Box 201"/>
                  <p:cNvSpPr txBox="1"/>
                  <p:nvPr/>
                </p:nvSpPr>
                <p:spPr>
                  <a:xfrm rot="-5664714">
                    <a:off x="51060" y="53020"/>
                    <a:ext cx="236911" cy="2367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62" name="椭圆 318"/>
                <p:cNvGrpSpPr/>
                <p:nvPr/>
              </p:nvGrpSpPr>
              <p:grpSpPr>
                <a:xfrm>
                  <a:off x="677745" y="531230"/>
                  <a:ext cx="1000658" cy="1010928"/>
                  <a:chOff x="0" y="0"/>
                  <a:chExt cx="566928" cy="573024"/>
                </a:xfrm>
              </p:grpSpPr>
              <p:pic>
                <p:nvPicPr>
                  <p:cNvPr id="21933" name="椭圆 318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34" name="Text Box 204"/>
                  <p:cNvSpPr txBox="1"/>
                  <p:nvPr/>
                </p:nvSpPr>
                <p:spPr>
                  <a:xfrm rot="-8833976">
                    <a:off x="84221" y="87102"/>
                    <a:ext cx="398439" cy="3986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863" name="图片 31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864" name="图片 320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447" name="椭圆 321"/>
                <p:cNvSpPr>
                  <a:spLocks noChangeArrowheads="1"/>
                </p:cNvSpPr>
                <p:nvPr/>
              </p:nvSpPr>
              <p:spPr bwMode="auto">
                <a:xfrm>
                  <a:off x="2333067" y="579739"/>
                  <a:ext cx="364263" cy="3612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48" name="椭圆 322"/>
                <p:cNvSpPr>
                  <a:spLocks noChangeArrowheads="1"/>
                </p:cNvSpPr>
                <p:nvPr/>
              </p:nvSpPr>
              <p:spPr bwMode="auto">
                <a:xfrm>
                  <a:off x="797560" y="915818"/>
                  <a:ext cx="361460" cy="3640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49" name="椭圆 323"/>
                <p:cNvSpPr>
                  <a:spLocks noChangeArrowheads="1"/>
                </p:cNvSpPr>
                <p:nvPr/>
              </p:nvSpPr>
              <p:spPr bwMode="auto">
                <a:xfrm>
                  <a:off x="536971" y="700166"/>
                  <a:ext cx="518375" cy="518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50" name="椭圆 324"/>
                <p:cNvSpPr>
                  <a:spLocks noChangeArrowheads="1"/>
                </p:cNvSpPr>
                <p:nvPr/>
              </p:nvSpPr>
              <p:spPr bwMode="auto">
                <a:xfrm>
                  <a:off x="1245883" y="406097"/>
                  <a:ext cx="518373" cy="518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877" name="椭圆 325"/>
                <p:cNvSpPr/>
                <p:nvPr/>
              </p:nvSpPr>
              <p:spPr>
                <a:xfrm>
                  <a:off x="1035731" y="985834"/>
                  <a:ext cx="361462" cy="3640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52" name="椭圆 326"/>
                <p:cNvSpPr>
                  <a:spLocks noChangeArrowheads="1"/>
                </p:cNvSpPr>
                <p:nvPr/>
              </p:nvSpPr>
              <p:spPr bwMode="auto">
                <a:xfrm>
                  <a:off x="923650" y="632950"/>
                  <a:ext cx="619247" cy="6189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53" name="椭圆 327"/>
                <p:cNvSpPr>
                  <a:spLocks noChangeArrowheads="1"/>
                </p:cNvSpPr>
                <p:nvPr/>
              </p:nvSpPr>
              <p:spPr bwMode="auto">
                <a:xfrm>
                  <a:off x="430494" y="952226"/>
                  <a:ext cx="784566" cy="7869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1884" name="椭圆 328"/>
                <p:cNvGrpSpPr/>
                <p:nvPr/>
              </p:nvGrpSpPr>
              <p:grpSpPr>
                <a:xfrm>
                  <a:off x="85958" y="369912"/>
                  <a:ext cx="1280411" cy="1290546"/>
                  <a:chOff x="0" y="0"/>
                  <a:chExt cx="725424" cy="731520"/>
                </a:xfrm>
              </p:grpSpPr>
              <p:pic>
                <p:nvPicPr>
                  <p:cNvPr id="21931" name="椭圆 328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32" name="Text Box 216"/>
                  <p:cNvSpPr txBox="1"/>
                  <p:nvPr/>
                </p:nvSpPr>
                <p:spPr>
                  <a:xfrm rot="-4141609">
                    <a:off x="106633" y="109464"/>
                    <a:ext cx="510518" cy="5102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0457" name="椭圆 329"/>
                <p:cNvSpPr>
                  <a:spLocks noChangeArrowheads="1"/>
                </p:cNvSpPr>
                <p:nvPr/>
              </p:nvSpPr>
              <p:spPr bwMode="auto">
                <a:xfrm>
                  <a:off x="4524247" y="868206"/>
                  <a:ext cx="218558" cy="2156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888" name="椭圆 330"/>
                <p:cNvSpPr/>
                <p:nvPr/>
              </p:nvSpPr>
              <p:spPr>
                <a:xfrm rot="-7771559" flipV="1">
                  <a:off x="574919" y="581015"/>
                  <a:ext cx="509721" cy="5071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889" name="椭圆 331"/>
                <p:cNvGrpSpPr/>
                <p:nvPr/>
              </p:nvGrpSpPr>
              <p:grpSpPr>
                <a:xfrm>
                  <a:off x="225835" y="875376"/>
                  <a:ext cx="667105" cy="677537"/>
                  <a:chOff x="0" y="0"/>
                  <a:chExt cx="377952" cy="384048"/>
                </a:xfrm>
              </p:grpSpPr>
              <p:pic>
                <p:nvPicPr>
                  <p:cNvPr id="21929" name="椭圆 331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30" name="Text Box 221"/>
                  <p:cNvSpPr txBox="1"/>
                  <p:nvPr/>
                </p:nvSpPr>
                <p:spPr>
                  <a:xfrm rot="3028441">
                    <a:off x="55981" y="58740"/>
                    <a:ext cx="266599" cy="2664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0" name="椭圆 332"/>
                <p:cNvGrpSpPr/>
                <p:nvPr/>
              </p:nvGrpSpPr>
              <p:grpSpPr>
                <a:xfrm>
                  <a:off x="580907" y="993676"/>
                  <a:ext cx="516468" cy="526973"/>
                  <a:chOff x="0" y="0"/>
                  <a:chExt cx="292608" cy="298704"/>
                </a:xfrm>
              </p:grpSpPr>
              <p:pic>
                <p:nvPicPr>
                  <p:cNvPr id="21927" name="椭圆 332"/>
                  <p:cNvPicPr/>
                  <p:nvPr/>
                </p:nvPicPr>
                <p:blipFill>
                  <a:blip r:embed="rId58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28" name="Text Box 224"/>
                  <p:cNvSpPr txBox="1"/>
                  <p:nvPr/>
                </p:nvSpPr>
                <p:spPr>
                  <a:xfrm rot="3028441">
                    <a:off x="43098" y="46066"/>
                    <a:ext cx="205620" cy="205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1" name="椭圆 333"/>
                <p:cNvGrpSpPr/>
                <p:nvPr/>
              </p:nvGrpSpPr>
              <p:grpSpPr>
                <a:xfrm>
                  <a:off x="903700" y="939903"/>
                  <a:ext cx="398111" cy="397918"/>
                  <a:chOff x="0" y="0"/>
                  <a:chExt cx="225552" cy="225552"/>
                </a:xfrm>
              </p:grpSpPr>
              <p:pic>
                <p:nvPicPr>
                  <p:cNvPr id="21925" name="椭圆 333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25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26" name="Text Box 227"/>
                  <p:cNvSpPr txBox="1"/>
                  <p:nvPr/>
                </p:nvSpPr>
                <p:spPr>
                  <a:xfrm rot="3028441">
                    <a:off x="35923" y="37843"/>
                    <a:ext cx="153654" cy="1535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2" name="椭圆 334"/>
                <p:cNvGrpSpPr/>
                <p:nvPr/>
              </p:nvGrpSpPr>
              <p:grpSpPr>
                <a:xfrm>
                  <a:off x="1398649" y="606512"/>
                  <a:ext cx="225955" cy="225846"/>
                  <a:chOff x="0" y="0"/>
                  <a:chExt cx="128016" cy="128016"/>
                </a:xfrm>
              </p:grpSpPr>
              <p:pic>
                <p:nvPicPr>
                  <p:cNvPr id="21923" name="椭圆 334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24" name="Text Box 230"/>
                  <p:cNvSpPr txBox="1"/>
                  <p:nvPr/>
                </p:nvSpPr>
                <p:spPr>
                  <a:xfrm rot="3028441">
                    <a:off x="22226" y="22155"/>
                    <a:ext cx="87382" cy="873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3" name="椭圆 335"/>
                <p:cNvGrpSpPr/>
                <p:nvPr/>
              </p:nvGrpSpPr>
              <p:grpSpPr>
                <a:xfrm>
                  <a:off x="656225" y="671039"/>
                  <a:ext cx="441150" cy="440937"/>
                  <a:chOff x="0" y="0"/>
                  <a:chExt cx="249936" cy="249936"/>
                </a:xfrm>
              </p:grpSpPr>
              <p:pic>
                <p:nvPicPr>
                  <p:cNvPr id="21921" name="椭圆 335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22" name="Text Box 233"/>
                  <p:cNvSpPr txBox="1"/>
                  <p:nvPr/>
                </p:nvSpPr>
                <p:spPr>
                  <a:xfrm rot="3028441">
                    <a:off x="39356" y="38071"/>
                    <a:ext cx="172075" cy="171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4" name="椭圆 336"/>
                <p:cNvGrpSpPr/>
                <p:nvPr/>
              </p:nvGrpSpPr>
              <p:grpSpPr>
                <a:xfrm>
                  <a:off x="1592324" y="746321"/>
                  <a:ext cx="225955" cy="225846"/>
                  <a:chOff x="0" y="0"/>
                  <a:chExt cx="128016" cy="128016"/>
                </a:xfrm>
              </p:grpSpPr>
              <p:pic>
                <p:nvPicPr>
                  <p:cNvPr id="21919" name="椭圆 336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20" name="Text Box 236"/>
                  <p:cNvSpPr txBox="1"/>
                  <p:nvPr/>
                </p:nvSpPr>
                <p:spPr>
                  <a:xfrm rot="-1658712">
                    <a:off x="19321" y="19949"/>
                    <a:ext cx="87339" cy="873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5" name="椭圆 337"/>
                <p:cNvGrpSpPr/>
                <p:nvPr/>
              </p:nvGrpSpPr>
              <p:grpSpPr>
                <a:xfrm>
                  <a:off x="882180" y="617267"/>
                  <a:ext cx="570267" cy="580746"/>
                  <a:chOff x="0" y="0"/>
                  <a:chExt cx="323088" cy="329184"/>
                </a:xfrm>
              </p:grpSpPr>
              <p:pic>
                <p:nvPicPr>
                  <p:cNvPr id="21917" name="椭圆 337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18" name="Text Box 239"/>
                  <p:cNvSpPr txBox="1"/>
                  <p:nvPr/>
                </p:nvSpPr>
                <p:spPr>
                  <a:xfrm rot="-4337355">
                    <a:off x="47509" y="52033"/>
                    <a:ext cx="226379" cy="2262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896" name="椭圆 338"/>
                <p:cNvGrpSpPr/>
                <p:nvPr/>
              </p:nvGrpSpPr>
              <p:grpSpPr>
                <a:xfrm>
                  <a:off x="1387889" y="1058203"/>
                  <a:ext cx="419631" cy="419428"/>
                  <a:chOff x="0" y="0"/>
                  <a:chExt cx="237744" cy="237744"/>
                </a:xfrm>
              </p:grpSpPr>
              <p:pic>
                <p:nvPicPr>
                  <p:cNvPr id="21915" name="椭圆 338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16" name="Text Box 242"/>
                  <p:cNvSpPr txBox="1"/>
                  <p:nvPr/>
                </p:nvSpPr>
                <p:spPr>
                  <a:xfrm rot="8693154">
                    <a:off x="37267" y="36553"/>
                    <a:ext cx="165815" cy="1658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897" name="图片 339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898" name="图片 340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485" name="椭圆 34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459" y="690314"/>
                  <a:ext cx="212851" cy="210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6" name="椭圆 34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99906" y="1415664"/>
                  <a:ext cx="305272" cy="3026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7" name="椭圆 34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428" y="1076782"/>
                  <a:ext cx="302472" cy="305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908" name="椭圆 344"/>
                <p:cNvSpPr/>
                <p:nvPr/>
              </p:nvSpPr>
              <p:spPr>
                <a:xfrm rot="-7771559" flipV="1">
                  <a:off x="1103029" y="618893"/>
                  <a:ext cx="212851" cy="2129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9" name="椭圆 34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4718" y="316365"/>
                  <a:ext cx="459309" cy="4595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1912" name="椭圆 346"/>
                <p:cNvGrpSpPr/>
                <p:nvPr/>
              </p:nvGrpSpPr>
              <p:grpSpPr>
                <a:xfrm>
                  <a:off x="1086616" y="455948"/>
                  <a:ext cx="753183" cy="752819"/>
                  <a:chOff x="0" y="0"/>
                  <a:chExt cx="426720" cy="426720"/>
                </a:xfrm>
              </p:grpSpPr>
              <p:pic>
                <p:nvPicPr>
                  <p:cNvPr id="21913" name="椭圆 346"/>
                  <p:cNvPicPr/>
                  <p:nvPr/>
                </p:nvPicPr>
                <p:blipFill>
                  <a:blip r:embed="rId65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914" name="Text Box 252"/>
                  <p:cNvSpPr txBox="1"/>
                  <p:nvPr/>
                </p:nvSpPr>
                <p:spPr>
                  <a:xfrm rot="7170049">
                    <a:off x="62417" y="64252"/>
                    <a:ext cx="299166" cy="299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21831" name="组合 231"/>
            <p:cNvGrpSpPr/>
            <p:nvPr/>
          </p:nvGrpSpPr>
          <p:grpSpPr>
            <a:xfrm>
              <a:off x="0" y="113088"/>
              <a:ext cx="882628" cy="882628"/>
              <a:chOff x="0" y="0"/>
              <a:chExt cx="1078690" cy="1078690"/>
            </a:xfrm>
          </p:grpSpPr>
          <p:grpSp>
            <p:nvGrpSpPr>
              <p:cNvPr id="21832" name="组合 224"/>
              <p:cNvGrpSpPr/>
              <p:nvPr/>
            </p:nvGrpSpPr>
            <p:grpSpPr>
              <a:xfrm>
                <a:off x="0" y="0"/>
                <a:ext cx="1078690" cy="1078690"/>
                <a:chOff x="0" y="0"/>
                <a:chExt cx="1078690" cy="1078690"/>
              </a:xfrm>
            </p:grpSpPr>
            <p:sp>
              <p:nvSpPr>
                <p:cNvPr id="21834" name="椭圆 225"/>
                <p:cNvSpPr/>
                <p:nvPr/>
              </p:nvSpPr>
              <p:spPr>
                <a:xfrm>
                  <a:off x="52387" y="51846"/>
                  <a:ext cx="974018" cy="973547"/>
                </a:xfrm>
                <a:prstGeom prst="ellipse">
                  <a:avLst/>
                </a:prstGeom>
                <a:solidFill>
                  <a:schemeClr val="bg1">
                    <a:alpha val="78822"/>
                  </a:schemeClr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5" name="椭圆 226"/>
                <p:cNvSpPr/>
                <p:nvPr/>
              </p:nvSpPr>
              <p:spPr>
                <a:xfrm>
                  <a:off x="0" y="-516"/>
                  <a:ext cx="1078793" cy="1078271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>
                      <a:alpha val="52156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833" name="Freeform 120"/>
              <p:cNvSpPr>
                <a:spLocks noEditPoints="1"/>
              </p:cNvSpPr>
              <p:nvPr/>
            </p:nvSpPr>
            <p:spPr>
              <a:xfrm>
                <a:off x="280547" y="285329"/>
                <a:ext cx="517597" cy="508032"/>
              </a:xfrm>
              <a:custGeom>
                <a:avLst/>
                <a:gdLst/>
                <a:ahLst/>
                <a:cxnLst>
                  <a:cxn ang="0">
                    <a:pos x="115580" y="160961"/>
                  </a:cxn>
                  <a:cxn ang="0">
                    <a:pos x="261311" y="163476"/>
                  </a:cxn>
                  <a:cxn ang="0">
                    <a:pos x="135681" y="168506"/>
                  </a:cxn>
                  <a:cxn ang="0">
                    <a:pos x="208546" y="246471"/>
                  </a:cxn>
                  <a:cxn ang="0">
                    <a:pos x="304025" y="284196"/>
                  </a:cxn>
                  <a:cxn ang="0">
                    <a:pos x="364328" y="223836"/>
                  </a:cxn>
                  <a:cxn ang="0">
                    <a:pos x="374378" y="155931"/>
                  </a:cxn>
                  <a:cxn ang="0">
                    <a:pos x="306538" y="100600"/>
                  </a:cxn>
                  <a:cxn ang="0">
                    <a:pos x="286437" y="25150"/>
                  </a:cxn>
                  <a:cxn ang="0">
                    <a:pos x="173370" y="42755"/>
                  </a:cxn>
                  <a:cxn ang="0">
                    <a:pos x="87941" y="30180"/>
                  </a:cxn>
                  <a:cxn ang="0">
                    <a:pos x="45227" y="85510"/>
                  </a:cxn>
                  <a:cxn ang="0">
                    <a:pos x="42714" y="173536"/>
                  </a:cxn>
                  <a:cxn ang="0">
                    <a:pos x="2513" y="241441"/>
                  </a:cxn>
                  <a:cxn ang="0">
                    <a:pos x="95479" y="306831"/>
                  </a:cxn>
                  <a:cxn ang="0">
                    <a:pos x="135681" y="377251"/>
                  </a:cxn>
                  <a:cxn ang="0">
                    <a:pos x="216084" y="367191"/>
                  </a:cxn>
                  <a:cxn ang="0">
                    <a:pos x="291462" y="352101"/>
                  </a:cxn>
                  <a:cxn ang="0">
                    <a:pos x="211059" y="316891"/>
                  </a:cxn>
                  <a:cxn ang="0">
                    <a:pos x="103017" y="342041"/>
                  </a:cxn>
                  <a:cxn ang="0">
                    <a:pos x="77891" y="256531"/>
                  </a:cxn>
                  <a:cxn ang="0">
                    <a:pos x="62815" y="211261"/>
                  </a:cxn>
                  <a:cxn ang="0">
                    <a:pos x="37689" y="105630"/>
                  </a:cxn>
                  <a:cxn ang="0">
                    <a:pos x="123118" y="80480"/>
                  </a:cxn>
                  <a:cxn ang="0">
                    <a:pos x="168345" y="65390"/>
                  </a:cxn>
                  <a:cxn ang="0">
                    <a:pos x="276387" y="42755"/>
                  </a:cxn>
                  <a:cxn ang="0">
                    <a:pos x="299000" y="125750"/>
                  </a:cxn>
                  <a:cxn ang="0">
                    <a:pos x="316588" y="171021"/>
                  </a:cxn>
                  <a:cxn ang="0">
                    <a:pos x="339202" y="279166"/>
                  </a:cxn>
                  <a:cxn ang="0">
                    <a:pos x="256286" y="301801"/>
                  </a:cxn>
                  <a:cxn ang="0">
                    <a:pos x="399504" y="440127"/>
                  </a:cxn>
                  <a:cxn ang="0">
                    <a:pos x="404530" y="420007"/>
                  </a:cxn>
                  <a:cxn ang="0">
                    <a:pos x="429656" y="387312"/>
                  </a:cxn>
                  <a:cxn ang="0">
                    <a:pos x="484933" y="352101"/>
                  </a:cxn>
                  <a:cxn ang="0">
                    <a:pos x="482421" y="306831"/>
                  </a:cxn>
                  <a:cxn ang="0">
                    <a:pos x="417093" y="299286"/>
                  </a:cxn>
                  <a:cxn ang="0">
                    <a:pos x="364328" y="281681"/>
                  </a:cxn>
                  <a:cxn ang="0">
                    <a:pos x="336689" y="306831"/>
                  </a:cxn>
                  <a:cxn ang="0">
                    <a:pos x="301513" y="349586"/>
                  </a:cxn>
                  <a:cxn ang="0">
                    <a:pos x="286437" y="382282"/>
                  </a:cxn>
                  <a:cxn ang="0">
                    <a:pos x="319101" y="430067"/>
                  </a:cxn>
                  <a:cxn ang="0">
                    <a:pos x="319101" y="475337"/>
                  </a:cxn>
                  <a:cxn ang="0">
                    <a:pos x="384429" y="480367"/>
                  </a:cxn>
                  <a:cxn ang="0">
                    <a:pos x="437194" y="500487"/>
                  </a:cxn>
                  <a:cxn ang="0">
                    <a:pos x="464832" y="475337"/>
                  </a:cxn>
                  <a:cxn ang="0">
                    <a:pos x="487446" y="422522"/>
                  </a:cxn>
                  <a:cxn ang="0">
                    <a:pos x="517597" y="389827"/>
                  </a:cxn>
                  <a:cxn ang="0">
                    <a:pos x="464832" y="422522"/>
                  </a:cxn>
                  <a:cxn ang="0">
                    <a:pos x="452269" y="440127"/>
                  </a:cxn>
                  <a:cxn ang="0">
                    <a:pos x="419605" y="485397"/>
                  </a:cxn>
                  <a:cxn ang="0">
                    <a:pos x="371866" y="455217"/>
                  </a:cxn>
                  <a:cxn ang="0">
                    <a:pos x="351765" y="442642"/>
                  </a:cxn>
                  <a:cxn ang="0">
                    <a:pos x="304025" y="409947"/>
                  </a:cxn>
                  <a:cxn ang="0">
                    <a:pos x="336689" y="359646"/>
                  </a:cxn>
                  <a:cxn ang="0">
                    <a:pos x="349252" y="342041"/>
                  </a:cxn>
                  <a:cxn ang="0">
                    <a:pos x="381916" y="294256"/>
                  </a:cxn>
                  <a:cxn ang="0">
                    <a:pos x="432168" y="326951"/>
                  </a:cxn>
                  <a:cxn ang="0">
                    <a:pos x="449757" y="339526"/>
                  </a:cxn>
                  <a:cxn ang="0">
                    <a:pos x="494984" y="369706"/>
                  </a:cxn>
                </a:cxnLst>
                <a:rect l="0" t="0" r="0" b="0"/>
                <a:pathLst>
                  <a:path w="206" h="202">
                    <a:moveTo>
                      <a:pt x="104" y="65"/>
                    </a:moveTo>
                    <a:cubicBezTo>
                      <a:pt x="99" y="53"/>
                      <a:pt x="88" y="45"/>
                      <a:pt x="75" y="45"/>
                    </a:cubicBezTo>
                    <a:cubicBezTo>
                      <a:pt x="71" y="45"/>
                      <a:pt x="67" y="46"/>
                      <a:pt x="63" y="47"/>
                    </a:cubicBezTo>
                    <a:cubicBezTo>
                      <a:pt x="56" y="50"/>
                      <a:pt x="50" y="56"/>
                      <a:pt x="46" y="64"/>
                    </a:cubicBezTo>
                    <a:cubicBezTo>
                      <a:pt x="43" y="72"/>
                      <a:pt x="43" y="80"/>
                      <a:pt x="46" y="88"/>
                    </a:cubicBezTo>
                    <a:cubicBezTo>
                      <a:pt x="51" y="100"/>
                      <a:pt x="62" y="107"/>
                      <a:pt x="75" y="107"/>
                    </a:cubicBezTo>
                    <a:cubicBezTo>
                      <a:pt x="79" y="107"/>
                      <a:pt x="83" y="106"/>
                      <a:pt x="86" y="105"/>
                    </a:cubicBezTo>
                    <a:cubicBezTo>
                      <a:pt x="102" y="99"/>
                      <a:pt x="110" y="81"/>
                      <a:pt x="104" y="65"/>
                    </a:cubicBezTo>
                    <a:close/>
                    <a:moveTo>
                      <a:pt x="83" y="98"/>
                    </a:moveTo>
                    <a:cubicBezTo>
                      <a:pt x="81" y="99"/>
                      <a:pt x="78" y="99"/>
                      <a:pt x="75" y="99"/>
                    </a:cubicBezTo>
                    <a:cubicBezTo>
                      <a:pt x="65" y="99"/>
                      <a:pt x="57" y="93"/>
                      <a:pt x="54" y="85"/>
                    </a:cubicBezTo>
                    <a:cubicBezTo>
                      <a:pt x="51" y="79"/>
                      <a:pt x="51" y="73"/>
                      <a:pt x="54" y="67"/>
                    </a:cubicBezTo>
                    <a:cubicBezTo>
                      <a:pt x="56" y="61"/>
                      <a:pt x="61" y="57"/>
                      <a:pt x="66" y="55"/>
                    </a:cubicBezTo>
                    <a:cubicBezTo>
                      <a:pt x="69" y="54"/>
                      <a:pt x="72" y="53"/>
                      <a:pt x="75" y="53"/>
                    </a:cubicBezTo>
                    <a:cubicBezTo>
                      <a:pt x="84" y="53"/>
                      <a:pt x="93" y="59"/>
                      <a:pt x="96" y="68"/>
                    </a:cubicBezTo>
                    <a:cubicBezTo>
                      <a:pt x="101" y="79"/>
                      <a:pt x="95" y="93"/>
                      <a:pt x="83" y="98"/>
                    </a:cubicBezTo>
                    <a:close/>
                    <a:moveTo>
                      <a:pt x="116" y="140"/>
                    </a:moveTo>
                    <a:cubicBezTo>
                      <a:pt x="117" y="138"/>
                      <a:pt x="117" y="136"/>
                      <a:pt x="116" y="135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5" y="120"/>
                      <a:pt x="118" y="117"/>
                      <a:pt x="121" y="113"/>
                    </a:cubicBezTo>
                    <a:cubicBezTo>
                      <a:pt x="132" y="118"/>
                      <a:pt x="132" y="118"/>
                      <a:pt x="132" y="118"/>
                    </a:cubicBezTo>
                    <a:cubicBezTo>
                      <a:pt x="136" y="120"/>
                      <a:pt x="140" y="118"/>
                      <a:pt x="141" y="115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50" y="95"/>
                      <a:pt x="149" y="90"/>
                      <a:pt x="145" y="89"/>
                    </a:cubicBezTo>
                    <a:cubicBezTo>
                      <a:pt x="134" y="84"/>
                      <a:pt x="134" y="84"/>
                      <a:pt x="134" y="84"/>
                    </a:cubicBezTo>
                    <a:cubicBezTo>
                      <a:pt x="135" y="79"/>
                      <a:pt x="135" y="75"/>
                      <a:pt x="134" y="70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7" y="65"/>
                      <a:pt x="148" y="63"/>
                      <a:pt x="149" y="62"/>
                    </a:cubicBezTo>
                    <a:cubicBezTo>
                      <a:pt x="150" y="60"/>
                      <a:pt x="150" y="58"/>
                      <a:pt x="149" y="56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1" y="36"/>
                      <a:pt x="137" y="34"/>
                      <a:pt x="134" y="36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0" y="36"/>
                      <a:pt x="116" y="33"/>
                      <a:pt x="113" y="30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7"/>
                      <a:pt x="118" y="15"/>
                      <a:pt x="118" y="14"/>
                    </a:cubicBezTo>
                    <a:cubicBezTo>
                      <a:pt x="117" y="12"/>
                      <a:pt x="116" y="11"/>
                      <a:pt x="114" y="1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4" y="1"/>
                      <a:pt x="90" y="3"/>
                      <a:pt x="88" y="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79" y="17"/>
                      <a:pt x="74" y="17"/>
                      <a:pt x="69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3" y="2"/>
                      <a:pt x="59" y="0"/>
                      <a:pt x="56" y="2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7" y="9"/>
                      <a:pt x="36" y="10"/>
                      <a:pt x="35" y="12"/>
                    </a:cubicBezTo>
                    <a:cubicBezTo>
                      <a:pt x="34" y="14"/>
                      <a:pt x="34" y="16"/>
                      <a:pt x="35" y="17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6" y="32"/>
                      <a:pt x="32" y="35"/>
                      <a:pt x="29" y="39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4" y="33"/>
                      <a:pt x="10" y="34"/>
                      <a:pt x="8" y="3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8"/>
                      <a:pt x="1" y="62"/>
                      <a:pt x="5" y="63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6" y="73"/>
                      <a:pt x="16" y="78"/>
                      <a:pt x="17" y="82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3" y="88"/>
                      <a:pt x="1" y="89"/>
                      <a:pt x="1" y="91"/>
                    </a:cubicBezTo>
                    <a:cubicBezTo>
                      <a:pt x="0" y="92"/>
                      <a:pt x="0" y="94"/>
                      <a:pt x="1" y="96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9" y="116"/>
                      <a:pt x="13" y="118"/>
                      <a:pt x="16" y="117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31" y="116"/>
                      <a:pt x="35" y="119"/>
                      <a:pt x="38" y="12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3" y="136"/>
                      <a:pt x="33" y="137"/>
                      <a:pt x="33" y="139"/>
                    </a:cubicBezTo>
                    <a:cubicBezTo>
                      <a:pt x="34" y="141"/>
                      <a:pt x="35" y="142"/>
                      <a:pt x="37" y="143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7" y="152"/>
                      <a:pt x="61" y="150"/>
                      <a:pt x="63" y="146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72" y="135"/>
                      <a:pt x="77" y="135"/>
                      <a:pt x="82" y="135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7" y="149"/>
                      <a:pt x="90" y="151"/>
                      <a:pt x="93" y="151"/>
                    </a:cubicBezTo>
                    <a:cubicBezTo>
                      <a:pt x="94" y="151"/>
                      <a:pt x="94" y="151"/>
                      <a:pt x="95" y="150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14" y="143"/>
                      <a:pt x="115" y="142"/>
                      <a:pt x="116" y="140"/>
                    </a:cubicBezTo>
                    <a:close/>
                    <a:moveTo>
                      <a:pt x="108" y="137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78" y="127"/>
                      <a:pt x="72" y="127"/>
                      <a:pt x="66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56" y="142"/>
                      <a:pt x="56" y="142"/>
                      <a:pt x="56" y="142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1" y="114"/>
                      <a:pt x="37" y="110"/>
                      <a:pt x="33" y="105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4" y="78"/>
                      <a:pt x="24" y="73"/>
                      <a:pt x="25" y="6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7" y="41"/>
                      <a:pt x="42" y="37"/>
                      <a:pt x="47" y="34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73" y="25"/>
                      <a:pt x="79" y="25"/>
                      <a:pt x="85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10" y="38"/>
                      <a:pt x="114" y="42"/>
                      <a:pt x="118" y="47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7" y="74"/>
                      <a:pt x="127" y="80"/>
                      <a:pt x="126" y="86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3" y="111"/>
                      <a:pt x="109" y="115"/>
                      <a:pt x="104" y="118"/>
                    </a:cubicBezTo>
                    <a:cubicBezTo>
                      <a:pt x="102" y="120"/>
                      <a:pt x="102" y="120"/>
                      <a:pt x="102" y="120"/>
                    </a:cubicBezTo>
                    <a:lnTo>
                      <a:pt x="108" y="137"/>
                    </a:lnTo>
                    <a:close/>
                    <a:moveTo>
                      <a:pt x="157" y="136"/>
                    </a:moveTo>
                    <a:cubicBezTo>
                      <a:pt x="146" y="137"/>
                      <a:pt x="138" y="147"/>
                      <a:pt x="140" y="158"/>
                    </a:cubicBezTo>
                    <a:cubicBezTo>
                      <a:pt x="141" y="168"/>
                      <a:pt x="149" y="175"/>
                      <a:pt x="159" y="175"/>
                    </a:cubicBezTo>
                    <a:cubicBezTo>
                      <a:pt x="160" y="175"/>
                      <a:pt x="161" y="175"/>
                      <a:pt x="162" y="175"/>
                    </a:cubicBezTo>
                    <a:cubicBezTo>
                      <a:pt x="173" y="174"/>
                      <a:pt x="180" y="164"/>
                      <a:pt x="179" y="153"/>
                    </a:cubicBezTo>
                    <a:cubicBezTo>
                      <a:pt x="178" y="142"/>
                      <a:pt x="168" y="134"/>
                      <a:pt x="157" y="136"/>
                    </a:cubicBezTo>
                    <a:close/>
                    <a:moveTo>
                      <a:pt x="161" y="167"/>
                    </a:moveTo>
                    <a:cubicBezTo>
                      <a:pt x="154" y="168"/>
                      <a:pt x="148" y="163"/>
                      <a:pt x="147" y="157"/>
                    </a:cubicBezTo>
                    <a:cubicBezTo>
                      <a:pt x="147" y="150"/>
                      <a:pt x="151" y="144"/>
                      <a:pt x="158" y="144"/>
                    </a:cubicBezTo>
                    <a:cubicBezTo>
                      <a:pt x="158" y="143"/>
                      <a:pt x="159" y="143"/>
                      <a:pt x="159" y="143"/>
                    </a:cubicBezTo>
                    <a:cubicBezTo>
                      <a:pt x="165" y="143"/>
                      <a:pt x="170" y="148"/>
                      <a:pt x="171" y="154"/>
                    </a:cubicBezTo>
                    <a:cubicBezTo>
                      <a:pt x="172" y="160"/>
                      <a:pt x="167" y="166"/>
                      <a:pt x="161" y="167"/>
                    </a:cubicBezTo>
                    <a:close/>
                    <a:moveTo>
                      <a:pt x="205" y="144"/>
                    </a:moveTo>
                    <a:cubicBezTo>
                      <a:pt x="204" y="141"/>
                      <a:pt x="202" y="139"/>
                      <a:pt x="199" y="139"/>
                    </a:cubicBezTo>
                    <a:cubicBezTo>
                      <a:pt x="193" y="140"/>
                      <a:pt x="193" y="140"/>
                      <a:pt x="193" y="140"/>
                    </a:cubicBezTo>
                    <a:cubicBezTo>
                      <a:pt x="192" y="138"/>
                      <a:pt x="191" y="136"/>
                      <a:pt x="190" y="135"/>
                    </a:cubicBezTo>
                    <a:cubicBezTo>
                      <a:pt x="193" y="130"/>
                      <a:pt x="193" y="130"/>
                      <a:pt x="193" y="130"/>
                    </a:cubicBezTo>
                    <a:cubicBezTo>
                      <a:pt x="194" y="129"/>
                      <a:pt x="195" y="127"/>
                      <a:pt x="194" y="126"/>
                    </a:cubicBezTo>
                    <a:cubicBezTo>
                      <a:pt x="194" y="124"/>
                      <a:pt x="193" y="123"/>
                      <a:pt x="192" y="122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1" y="114"/>
                      <a:pt x="178" y="114"/>
                      <a:pt x="176" y="116"/>
                    </a:cubicBezTo>
                    <a:cubicBezTo>
                      <a:pt x="172" y="121"/>
                      <a:pt x="172" y="121"/>
                      <a:pt x="172" y="121"/>
                    </a:cubicBezTo>
                    <a:cubicBezTo>
                      <a:pt x="170" y="120"/>
                      <a:pt x="168" y="120"/>
                      <a:pt x="166" y="119"/>
                    </a:cubicBezTo>
                    <a:cubicBezTo>
                      <a:pt x="165" y="113"/>
                      <a:pt x="165" y="113"/>
                      <a:pt x="165" y="113"/>
                    </a:cubicBezTo>
                    <a:cubicBezTo>
                      <a:pt x="165" y="111"/>
                      <a:pt x="163" y="108"/>
                      <a:pt x="160" y="108"/>
                    </a:cubicBez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7" y="110"/>
                      <a:pt x="146" y="111"/>
                      <a:pt x="145" y="112"/>
                    </a:cubicBezTo>
                    <a:cubicBezTo>
                      <a:pt x="144" y="113"/>
                      <a:pt x="143" y="115"/>
                      <a:pt x="143" y="116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2" y="123"/>
                      <a:pt x="140" y="124"/>
                      <a:pt x="139" y="125"/>
                    </a:cubicBezTo>
                    <a:cubicBezTo>
                      <a:pt x="134" y="122"/>
                      <a:pt x="134" y="122"/>
                      <a:pt x="134" y="122"/>
                    </a:cubicBezTo>
                    <a:cubicBezTo>
                      <a:pt x="131" y="120"/>
                      <a:pt x="128" y="120"/>
                      <a:pt x="126" y="123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18" y="132"/>
                      <a:pt x="118" y="134"/>
                      <a:pt x="118" y="135"/>
                    </a:cubicBezTo>
                    <a:cubicBezTo>
                      <a:pt x="118" y="137"/>
                      <a:pt x="119" y="138"/>
                      <a:pt x="120" y="139"/>
                    </a:cubicBezTo>
                    <a:cubicBezTo>
                      <a:pt x="125" y="143"/>
                      <a:pt x="125" y="143"/>
                      <a:pt x="125" y="143"/>
                    </a:cubicBezTo>
                    <a:cubicBezTo>
                      <a:pt x="125" y="145"/>
                      <a:pt x="124" y="147"/>
                      <a:pt x="124" y="149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16" y="150"/>
                      <a:pt x="115" y="150"/>
                      <a:pt x="114" y="152"/>
                    </a:cubicBezTo>
                    <a:cubicBezTo>
                      <a:pt x="113" y="153"/>
                      <a:pt x="112" y="154"/>
                      <a:pt x="112" y="15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9"/>
                      <a:pt x="117" y="171"/>
                      <a:pt x="119" y="171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7" y="172"/>
                      <a:pt x="128" y="174"/>
                      <a:pt x="130" y="176"/>
                    </a:cubicBez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5" y="182"/>
                      <a:pt x="124" y="184"/>
                      <a:pt x="125" y="185"/>
                    </a:cubicBezTo>
                    <a:cubicBezTo>
                      <a:pt x="125" y="187"/>
                      <a:pt x="126" y="188"/>
                      <a:pt x="127" y="189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8" y="197"/>
                      <a:pt x="141" y="197"/>
                      <a:pt x="143" y="194"/>
                    </a:cubicBezTo>
                    <a:cubicBezTo>
                      <a:pt x="147" y="189"/>
                      <a:pt x="147" y="189"/>
                      <a:pt x="147" y="189"/>
                    </a:cubicBezTo>
                    <a:cubicBezTo>
                      <a:pt x="149" y="190"/>
                      <a:pt x="151" y="191"/>
                      <a:pt x="153" y="191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4" y="200"/>
                      <a:pt x="156" y="202"/>
                      <a:pt x="159" y="202"/>
                    </a:cubicBezTo>
                    <a:cubicBezTo>
                      <a:pt x="171" y="201"/>
                      <a:pt x="171" y="201"/>
                      <a:pt x="171" y="201"/>
                    </a:cubicBezTo>
                    <a:cubicBezTo>
                      <a:pt x="172" y="201"/>
                      <a:pt x="174" y="200"/>
                      <a:pt x="174" y="199"/>
                    </a:cubicBezTo>
                    <a:cubicBezTo>
                      <a:pt x="175" y="197"/>
                      <a:pt x="176" y="196"/>
                      <a:pt x="176" y="194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7"/>
                      <a:pt x="178" y="186"/>
                      <a:pt x="180" y="185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7" y="191"/>
                      <a:pt x="191" y="190"/>
                      <a:pt x="193" y="188"/>
                    </a:cubicBezTo>
                    <a:cubicBezTo>
                      <a:pt x="199" y="180"/>
                      <a:pt x="199" y="180"/>
                      <a:pt x="199" y="180"/>
                    </a:cubicBezTo>
                    <a:cubicBezTo>
                      <a:pt x="201" y="177"/>
                      <a:pt x="201" y="173"/>
                      <a:pt x="198" y="172"/>
                    </a:cubicBezTo>
                    <a:cubicBezTo>
                      <a:pt x="194" y="168"/>
                      <a:pt x="194" y="168"/>
                      <a:pt x="194" y="168"/>
                    </a:cubicBezTo>
                    <a:cubicBezTo>
                      <a:pt x="194" y="166"/>
                      <a:pt x="195" y="164"/>
                      <a:pt x="195" y="162"/>
                    </a:cubicBezTo>
                    <a:cubicBezTo>
                      <a:pt x="201" y="161"/>
                      <a:pt x="201" y="161"/>
                      <a:pt x="201" y="161"/>
                    </a:cubicBezTo>
                    <a:cubicBezTo>
                      <a:pt x="203" y="161"/>
                      <a:pt x="204" y="160"/>
                      <a:pt x="205" y="159"/>
                    </a:cubicBezTo>
                    <a:cubicBezTo>
                      <a:pt x="206" y="158"/>
                      <a:pt x="206" y="156"/>
                      <a:pt x="206" y="155"/>
                    </a:cubicBezTo>
                    <a:lnTo>
                      <a:pt x="205" y="144"/>
                    </a:lnTo>
                    <a:close/>
                    <a:moveTo>
                      <a:pt x="188" y="155"/>
                    </a:moveTo>
                    <a:cubicBezTo>
                      <a:pt x="188" y="158"/>
                      <a:pt x="188" y="158"/>
                      <a:pt x="188" y="158"/>
                    </a:cubicBezTo>
                    <a:cubicBezTo>
                      <a:pt x="188" y="161"/>
                      <a:pt x="187" y="164"/>
                      <a:pt x="185" y="168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77" y="177"/>
                      <a:pt x="177" y="177"/>
                      <a:pt x="177" y="177"/>
                    </a:cubicBezTo>
                    <a:cubicBezTo>
                      <a:pt x="175" y="179"/>
                      <a:pt x="172" y="181"/>
                      <a:pt x="169" y="182"/>
                    </a:cubicBezTo>
                    <a:cubicBezTo>
                      <a:pt x="166" y="183"/>
                      <a:pt x="166" y="183"/>
                      <a:pt x="166" y="183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0" y="184"/>
                      <a:pt x="160" y="184"/>
                      <a:pt x="160" y="184"/>
                    </a:cubicBezTo>
                    <a:cubicBezTo>
                      <a:pt x="157" y="184"/>
                      <a:pt x="157" y="184"/>
                      <a:pt x="157" y="184"/>
                    </a:cubicBezTo>
                    <a:cubicBezTo>
                      <a:pt x="154" y="183"/>
                      <a:pt x="150" y="182"/>
                      <a:pt x="148" y="181"/>
                    </a:cubicBezTo>
                    <a:cubicBezTo>
                      <a:pt x="145" y="180"/>
                      <a:pt x="145" y="180"/>
                      <a:pt x="145" y="180"/>
                    </a:cubicBezTo>
                    <a:cubicBezTo>
                      <a:pt x="138" y="188"/>
                      <a:pt x="138" y="188"/>
                      <a:pt x="138" y="188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40" y="176"/>
                      <a:pt x="140" y="176"/>
                      <a:pt x="140" y="176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6" y="171"/>
                      <a:pt x="134" y="168"/>
                      <a:pt x="133" y="165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57"/>
                      <a:pt x="121" y="157"/>
                      <a:pt x="121" y="157"/>
                    </a:cubicBezTo>
                    <a:cubicBezTo>
                      <a:pt x="131" y="156"/>
                      <a:pt x="131" y="156"/>
                      <a:pt x="131" y="156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2" y="149"/>
                      <a:pt x="132" y="146"/>
                      <a:pt x="134" y="143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4" y="131"/>
                      <a:pt x="147" y="130"/>
                      <a:pt x="150" y="129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2" y="117"/>
                      <a:pt x="152" y="117"/>
                      <a:pt x="152" y="117"/>
                    </a:cubicBezTo>
                    <a:cubicBezTo>
                      <a:pt x="158" y="117"/>
                      <a:pt x="158" y="117"/>
                      <a:pt x="158" y="117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65" y="127"/>
                      <a:pt x="169" y="128"/>
                      <a:pt x="172" y="130"/>
                    </a:cubicBezTo>
                    <a:cubicBezTo>
                      <a:pt x="175" y="131"/>
                      <a:pt x="175" y="131"/>
                      <a:pt x="175" y="131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5" y="127"/>
                      <a:pt x="185" y="127"/>
                      <a:pt x="185" y="127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84" y="140"/>
                      <a:pt x="185" y="143"/>
                      <a:pt x="186" y="146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97" y="147"/>
                      <a:pt x="197" y="147"/>
                      <a:pt x="197" y="147"/>
                    </a:cubicBezTo>
                    <a:cubicBezTo>
                      <a:pt x="198" y="153"/>
                      <a:pt x="198" y="153"/>
                      <a:pt x="198" y="153"/>
                    </a:cubicBezTo>
                    <a:lnTo>
                      <a:pt x="188" y="155"/>
                    </a:lnTo>
                    <a:close/>
                  </a:path>
                </a:pathLst>
              </a:custGeom>
              <a:solidFill>
                <a:srgbClr val="8F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10498" name="组合 2"/>
          <p:cNvGrpSpPr/>
          <p:nvPr/>
        </p:nvGrpSpPr>
        <p:grpSpPr>
          <a:xfrm>
            <a:off x="4832747" y="1312069"/>
            <a:ext cx="2322909" cy="800100"/>
            <a:chOff x="0" y="0"/>
            <a:chExt cx="3097429" cy="1067946"/>
          </a:xfrm>
        </p:grpSpPr>
        <p:grpSp>
          <p:nvGrpSpPr>
            <p:cNvPr id="21681" name="组合 235"/>
            <p:cNvGrpSpPr/>
            <p:nvPr/>
          </p:nvGrpSpPr>
          <p:grpSpPr>
            <a:xfrm>
              <a:off x="402241" y="0"/>
              <a:ext cx="2695188" cy="1067946"/>
              <a:chOff x="0" y="0"/>
              <a:chExt cx="4756814" cy="1884848"/>
            </a:xfrm>
          </p:grpSpPr>
          <p:pic>
            <p:nvPicPr>
              <p:cNvPr id="21687" name="图片 23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1688" name="组合 237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1689" name="椭圆 238"/>
                <p:cNvSpPr/>
                <p:nvPr/>
              </p:nvSpPr>
              <p:spPr>
                <a:xfrm>
                  <a:off x="402474" y="622673"/>
                  <a:ext cx="868626" cy="8694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690" name="椭圆 239"/>
                <p:cNvGrpSpPr/>
                <p:nvPr/>
              </p:nvGrpSpPr>
              <p:grpSpPr>
                <a:xfrm>
                  <a:off x="-120" y="107930"/>
                  <a:ext cx="1140534" cy="1141679"/>
                  <a:chOff x="0" y="0"/>
                  <a:chExt cx="646176" cy="646176"/>
                </a:xfrm>
              </p:grpSpPr>
              <p:pic>
                <p:nvPicPr>
                  <p:cNvPr id="21828" name="椭圆 239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29" name="Text Box 265"/>
                  <p:cNvSpPr txBox="1"/>
                  <p:nvPr/>
                </p:nvSpPr>
                <p:spPr>
                  <a:xfrm>
                    <a:off x="94244" y="95944"/>
                    <a:ext cx="454725" cy="4542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1" name="椭圆 240"/>
                <p:cNvGrpSpPr/>
                <p:nvPr/>
              </p:nvGrpSpPr>
              <p:grpSpPr>
                <a:xfrm>
                  <a:off x="3023372" y="904951"/>
                  <a:ext cx="215195" cy="215411"/>
                  <a:chOff x="0" y="0"/>
                  <a:chExt cx="121920" cy="121920"/>
                </a:xfrm>
              </p:grpSpPr>
              <p:pic>
                <p:nvPicPr>
                  <p:cNvPr id="21826" name="椭圆 240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27" name="Text Box 268"/>
                  <p:cNvSpPr txBox="1"/>
                  <p:nvPr/>
                </p:nvSpPr>
                <p:spPr>
                  <a:xfrm>
                    <a:off x="16526" y="16543"/>
                    <a:ext cx="85045" cy="849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2" name="椭圆 241"/>
                <p:cNvGrpSpPr/>
                <p:nvPr/>
              </p:nvGrpSpPr>
              <p:grpSpPr>
                <a:xfrm>
                  <a:off x="591667" y="-10546"/>
                  <a:ext cx="979138" cy="980121"/>
                  <a:chOff x="0" y="0"/>
                  <a:chExt cx="554736" cy="554736"/>
                </a:xfrm>
              </p:grpSpPr>
              <p:pic>
                <p:nvPicPr>
                  <p:cNvPr id="21824" name="椭圆 241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25" name="Text Box 271"/>
                  <p:cNvSpPr txBox="1"/>
                  <p:nvPr/>
                </p:nvSpPr>
                <p:spPr>
                  <a:xfrm rot="7365795">
                    <a:off x="85969" y="85662"/>
                    <a:ext cx="385737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3" name="椭圆 242"/>
                <p:cNvGrpSpPr/>
                <p:nvPr/>
              </p:nvGrpSpPr>
              <p:grpSpPr>
                <a:xfrm>
                  <a:off x="4034789" y="743393"/>
                  <a:ext cx="150637" cy="150788"/>
                  <a:chOff x="0" y="0"/>
                  <a:chExt cx="85344" cy="85344"/>
                </a:xfrm>
              </p:grpSpPr>
              <p:pic>
                <p:nvPicPr>
                  <p:cNvPr id="21822" name="椭圆 242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23" name="Text Box 274"/>
                  <p:cNvSpPr txBox="1"/>
                  <p:nvPr/>
                </p:nvSpPr>
                <p:spPr>
                  <a:xfrm>
                    <a:off x="11869" y="13003"/>
                    <a:ext cx="60329" cy="602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4" name="椭圆 243"/>
                <p:cNvGrpSpPr/>
                <p:nvPr/>
              </p:nvGrpSpPr>
              <p:grpSpPr>
                <a:xfrm>
                  <a:off x="3496801" y="786475"/>
                  <a:ext cx="225955" cy="215411"/>
                  <a:chOff x="0" y="0"/>
                  <a:chExt cx="128016" cy="121920"/>
                </a:xfrm>
              </p:grpSpPr>
              <p:pic>
                <p:nvPicPr>
                  <p:cNvPr id="21820" name="椭圆 243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21" name="Text Box 277"/>
                  <p:cNvSpPr txBox="1"/>
                  <p:nvPr/>
                </p:nvSpPr>
                <p:spPr>
                  <a:xfrm rot="-9908777">
                    <a:off x="20103" y="18282"/>
                    <a:ext cx="85045" cy="849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5" name="椭圆 244"/>
                <p:cNvGrpSpPr/>
                <p:nvPr/>
              </p:nvGrpSpPr>
              <p:grpSpPr>
                <a:xfrm>
                  <a:off x="2679060" y="948034"/>
                  <a:ext cx="161396" cy="161558"/>
                  <a:chOff x="0" y="0"/>
                  <a:chExt cx="91440" cy="91440"/>
                </a:xfrm>
              </p:grpSpPr>
              <p:pic>
                <p:nvPicPr>
                  <p:cNvPr id="21818" name="椭圆 244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19" name="Text Box 280"/>
                  <p:cNvSpPr txBox="1"/>
                  <p:nvPr/>
                </p:nvSpPr>
                <p:spPr>
                  <a:xfrm rot="-9908777">
                    <a:off x="16872" y="16349"/>
                    <a:ext cx="60329" cy="602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6" name="椭圆 245"/>
                <p:cNvGrpSpPr/>
                <p:nvPr/>
              </p:nvGrpSpPr>
              <p:grpSpPr>
                <a:xfrm>
                  <a:off x="3410723" y="926492"/>
                  <a:ext cx="376592" cy="366199"/>
                  <a:chOff x="0" y="0"/>
                  <a:chExt cx="213360" cy="207264"/>
                </a:xfrm>
              </p:grpSpPr>
              <p:pic>
                <p:nvPicPr>
                  <p:cNvPr id="21816" name="椭圆 245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17" name="Text Box 283"/>
                  <p:cNvSpPr txBox="1"/>
                  <p:nvPr/>
                </p:nvSpPr>
                <p:spPr>
                  <a:xfrm rot="7365795">
                    <a:off x="34022" y="32314"/>
                    <a:ext cx="143808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7" name="椭圆 246"/>
                <p:cNvGrpSpPr/>
                <p:nvPr/>
              </p:nvGrpSpPr>
              <p:grpSpPr>
                <a:xfrm>
                  <a:off x="2506904" y="743393"/>
                  <a:ext cx="548748" cy="549298"/>
                  <a:chOff x="0" y="0"/>
                  <a:chExt cx="310896" cy="310896"/>
                </a:xfrm>
              </p:grpSpPr>
              <p:pic>
                <p:nvPicPr>
                  <p:cNvPr id="21814" name="椭圆 246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15" name="Text Box 286"/>
                  <p:cNvSpPr txBox="1"/>
                  <p:nvPr/>
                </p:nvSpPr>
                <p:spPr>
                  <a:xfrm>
                    <a:off x="47329" y="45592"/>
                    <a:ext cx="217839" cy="2176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698" name="椭圆 247"/>
                <p:cNvGrpSpPr/>
                <p:nvPr/>
              </p:nvGrpSpPr>
              <p:grpSpPr>
                <a:xfrm>
                  <a:off x="2388546" y="904951"/>
                  <a:ext cx="312033" cy="312346"/>
                  <a:chOff x="0" y="0"/>
                  <a:chExt cx="176784" cy="176784"/>
                </a:xfrm>
              </p:grpSpPr>
              <p:pic>
                <p:nvPicPr>
                  <p:cNvPr id="21812" name="椭圆 247"/>
                  <p:cNvPicPr/>
                  <p:nvPr/>
                </p:nvPicPr>
                <p:blipFill>
                  <a:blip r:embed="rId73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13" name="Text Box 289"/>
                  <p:cNvSpPr txBox="1"/>
                  <p:nvPr/>
                </p:nvSpPr>
                <p:spPr>
                  <a:xfrm rot="-977560">
                    <a:off x="25958" y="29421"/>
                    <a:ext cx="120249" cy="1201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699" name="图片 248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1700" name="椭圆 249"/>
                <p:cNvGrpSpPr/>
                <p:nvPr/>
              </p:nvGrpSpPr>
              <p:grpSpPr>
                <a:xfrm>
                  <a:off x="408751" y="194094"/>
                  <a:ext cx="871540" cy="883186"/>
                  <a:chOff x="0" y="0"/>
                  <a:chExt cx="493776" cy="499872"/>
                </a:xfrm>
              </p:grpSpPr>
              <p:pic>
                <p:nvPicPr>
                  <p:cNvPr id="21810" name="椭圆 249"/>
                  <p:cNvPicPr/>
                  <p:nvPr/>
                </p:nvPicPr>
                <p:blipFill>
                  <a:blip r:embed="rId74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11" name="Text Box 293"/>
                  <p:cNvSpPr txBox="1"/>
                  <p:nvPr/>
                </p:nvSpPr>
                <p:spPr>
                  <a:xfrm>
                    <a:off x="72394" y="75258"/>
                    <a:ext cx="350716" cy="35036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1" name="椭圆 250"/>
                <p:cNvGrpSpPr/>
                <p:nvPr/>
              </p:nvGrpSpPr>
              <p:grpSpPr>
                <a:xfrm>
                  <a:off x="785342" y="420276"/>
                  <a:ext cx="656345" cy="657004"/>
                  <a:chOff x="0" y="0"/>
                  <a:chExt cx="371856" cy="371856"/>
                </a:xfrm>
              </p:grpSpPr>
              <p:pic>
                <p:nvPicPr>
                  <p:cNvPr id="21808" name="椭圆 250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09" name="Text Box 296"/>
                  <p:cNvSpPr txBox="1"/>
                  <p:nvPr/>
                </p:nvSpPr>
                <p:spPr>
                  <a:xfrm>
                    <a:off x="53078" y="56090"/>
                    <a:ext cx="262079" cy="2618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2" name="椭圆 251"/>
                <p:cNvGrpSpPr/>
                <p:nvPr/>
              </p:nvGrpSpPr>
              <p:grpSpPr>
                <a:xfrm>
                  <a:off x="1334090" y="980345"/>
                  <a:ext cx="376592" cy="376970"/>
                  <a:chOff x="0" y="0"/>
                  <a:chExt cx="213360" cy="213360"/>
                </a:xfrm>
              </p:grpSpPr>
              <p:pic>
                <p:nvPicPr>
                  <p:cNvPr id="21806" name="椭圆 251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07" name="Text Box 299"/>
                  <p:cNvSpPr txBox="1"/>
                  <p:nvPr/>
                </p:nvSpPr>
                <p:spPr>
                  <a:xfrm>
                    <a:off x="32282" y="32990"/>
                    <a:ext cx="149044" cy="1488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3" name="椭圆 252"/>
                <p:cNvGrpSpPr/>
                <p:nvPr/>
              </p:nvGrpSpPr>
              <p:grpSpPr>
                <a:xfrm>
                  <a:off x="516348" y="635687"/>
                  <a:ext cx="731664" cy="732398"/>
                  <a:chOff x="0" y="0"/>
                  <a:chExt cx="414528" cy="414528"/>
                </a:xfrm>
              </p:grpSpPr>
              <p:pic>
                <p:nvPicPr>
                  <p:cNvPr id="21804" name="椭圆 252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05" name="Text Box 302"/>
                  <p:cNvSpPr txBox="1"/>
                  <p:nvPr/>
                </p:nvSpPr>
                <p:spPr>
                  <a:xfrm>
                    <a:off x="62202" y="61229"/>
                    <a:ext cx="293500" cy="2932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4" name="椭圆 253"/>
                <p:cNvGrpSpPr/>
                <p:nvPr/>
              </p:nvGrpSpPr>
              <p:grpSpPr>
                <a:xfrm>
                  <a:off x="1517006" y="840328"/>
                  <a:ext cx="387351" cy="387740"/>
                  <a:chOff x="0" y="0"/>
                  <a:chExt cx="219456" cy="219456"/>
                </a:xfrm>
              </p:grpSpPr>
              <p:pic>
                <p:nvPicPr>
                  <p:cNvPr id="21802" name="椭圆 253"/>
                  <p:cNvPicPr/>
                  <p:nvPr/>
                </p:nvPicPr>
                <p:blipFill>
                  <a:blip r:embed="rId75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03" name="Text Box 305"/>
                  <p:cNvSpPr txBox="1"/>
                  <p:nvPr/>
                </p:nvSpPr>
                <p:spPr>
                  <a:xfrm rot="4687154">
                    <a:off x="35523" y="35217"/>
                    <a:ext cx="148894" cy="1490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5" name="椭圆 254"/>
                <p:cNvGrpSpPr/>
                <p:nvPr/>
              </p:nvGrpSpPr>
              <p:grpSpPr>
                <a:xfrm>
                  <a:off x="688505" y="495670"/>
                  <a:ext cx="968378" cy="980121"/>
                  <a:chOff x="0" y="0"/>
                  <a:chExt cx="548640" cy="554736"/>
                </a:xfrm>
              </p:grpSpPr>
              <p:pic>
                <p:nvPicPr>
                  <p:cNvPr id="21800" name="椭圆 254"/>
                  <p:cNvPicPr/>
                  <p:nvPr/>
                </p:nvPicPr>
                <p:blipFill>
                  <a:blip r:embed="rId76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801" name="Text Box 308"/>
                  <p:cNvSpPr txBox="1"/>
                  <p:nvPr/>
                </p:nvSpPr>
                <p:spPr>
                  <a:xfrm rot="7365795">
                    <a:off x="81866" y="83409"/>
                    <a:ext cx="385737" cy="386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6" name="椭圆 255"/>
                <p:cNvGrpSpPr/>
                <p:nvPr/>
              </p:nvGrpSpPr>
              <p:grpSpPr>
                <a:xfrm>
                  <a:off x="1161934" y="258718"/>
                  <a:ext cx="979138" cy="980121"/>
                  <a:chOff x="0" y="0"/>
                  <a:chExt cx="554736" cy="554736"/>
                </a:xfrm>
              </p:grpSpPr>
              <p:pic>
                <p:nvPicPr>
                  <p:cNvPr id="21798" name="椭圆 255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99" name="Text Box 311"/>
                  <p:cNvSpPr txBox="1"/>
                  <p:nvPr/>
                </p:nvSpPr>
                <p:spPr>
                  <a:xfrm rot="-8608185">
                    <a:off x="85500" y="84823"/>
                    <a:ext cx="386125" cy="38573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7" name="椭圆 256"/>
                <p:cNvGrpSpPr/>
                <p:nvPr/>
              </p:nvGrpSpPr>
              <p:grpSpPr>
                <a:xfrm>
                  <a:off x="1839799" y="797246"/>
                  <a:ext cx="365832" cy="376970"/>
                  <a:chOff x="0" y="0"/>
                  <a:chExt cx="207264" cy="213360"/>
                </a:xfrm>
              </p:grpSpPr>
              <p:pic>
                <p:nvPicPr>
                  <p:cNvPr id="21796" name="椭圆 256"/>
                  <p:cNvPicPr/>
                  <p:nvPr/>
                </p:nvPicPr>
                <p:blipFill>
                  <a:blip r:embed="rId78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97" name="Text Box 314"/>
                  <p:cNvSpPr txBox="1"/>
                  <p:nvPr/>
                </p:nvSpPr>
                <p:spPr>
                  <a:xfrm rot="7365795">
                    <a:off x="30412" y="33809"/>
                    <a:ext cx="143808" cy="143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8" name="椭圆 257"/>
                <p:cNvGrpSpPr/>
                <p:nvPr/>
              </p:nvGrpSpPr>
              <p:grpSpPr>
                <a:xfrm>
                  <a:off x="1699922" y="775705"/>
                  <a:ext cx="473429" cy="473905"/>
                  <a:chOff x="0" y="0"/>
                  <a:chExt cx="268224" cy="268224"/>
                </a:xfrm>
              </p:grpSpPr>
              <p:pic>
                <p:nvPicPr>
                  <p:cNvPr id="21794" name="椭圆 257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95" name="Text Box 317"/>
                  <p:cNvSpPr txBox="1"/>
                  <p:nvPr/>
                </p:nvSpPr>
                <p:spPr>
                  <a:xfrm rot="7365795">
                    <a:off x="41403" y="42744"/>
                    <a:ext cx="183102" cy="1832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09" name="椭圆 258"/>
                <p:cNvGrpSpPr/>
                <p:nvPr/>
              </p:nvGrpSpPr>
              <p:grpSpPr>
                <a:xfrm>
                  <a:off x="1248012" y="269488"/>
                  <a:ext cx="720904" cy="710857"/>
                  <a:chOff x="0" y="0"/>
                  <a:chExt cx="408432" cy="402336"/>
                </a:xfrm>
              </p:grpSpPr>
              <p:pic>
                <p:nvPicPr>
                  <p:cNvPr id="21792" name="椭圆 258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93" name="Text Box 320"/>
                  <p:cNvSpPr txBox="1"/>
                  <p:nvPr/>
                </p:nvSpPr>
                <p:spPr>
                  <a:xfrm rot="-5664714">
                    <a:off x="62390" y="59048"/>
                    <a:ext cx="282674" cy="2829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10" name="椭圆 259"/>
                <p:cNvGrpSpPr/>
                <p:nvPr/>
              </p:nvGrpSpPr>
              <p:grpSpPr>
                <a:xfrm>
                  <a:off x="1958156" y="517211"/>
                  <a:ext cx="537988" cy="538528"/>
                  <a:chOff x="0" y="0"/>
                  <a:chExt cx="304800" cy="304800"/>
                </a:xfrm>
              </p:grpSpPr>
              <p:pic>
                <p:nvPicPr>
                  <p:cNvPr id="21790" name="椭圆 259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91" name="Text Box 323"/>
                  <p:cNvSpPr txBox="1"/>
                  <p:nvPr/>
                </p:nvSpPr>
                <p:spPr>
                  <a:xfrm rot="-5664714">
                    <a:off x="47165" y="48351"/>
                    <a:ext cx="211236" cy="2114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11" name="椭圆 260"/>
                <p:cNvGrpSpPr/>
                <p:nvPr/>
              </p:nvGrpSpPr>
              <p:grpSpPr>
                <a:xfrm>
                  <a:off x="1108135" y="937263"/>
                  <a:ext cx="419631" cy="420052"/>
                  <a:chOff x="0" y="0"/>
                  <a:chExt cx="237744" cy="237744"/>
                </a:xfrm>
              </p:grpSpPr>
              <p:pic>
                <p:nvPicPr>
                  <p:cNvPr id="21788" name="椭圆 260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89" name="Text Box 326"/>
                  <p:cNvSpPr txBox="1"/>
                  <p:nvPr/>
                </p:nvSpPr>
                <p:spPr>
                  <a:xfrm rot="-328810">
                    <a:off x="39574" y="34906"/>
                    <a:ext cx="163874" cy="1637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12" name="椭圆 261"/>
                <p:cNvGrpSpPr/>
                <p:nvPr/>
              </p:nvGrpSpPr>
              <p:grpSpPr>
                <a:xfrm>
                  <a:off x="1710682" y="700311"/>
                  <a:ext cx="602546" cy="603151"/>
                  <a:chOff x="0" y="0"/>
                  <a:chExt cx="341376" cy="341376"/>
                </a:xfrm>
              </p:grpSpPr>
              <p:pic>
                <p:nvPicPr>
                  <p:cNvPr id="21786" name="椭圆 261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87" name="Text Box 329"/>
                  <p:cNvSpPr txBox="1"/>
                  <p:nvPr/>
                </p:nvSpPr>
                <p:spPr>
                  <a:xfrm rot="-5664714">
                    <a:off x="51235" y="54459"/>
                    <a:ext cx="236560" cy="2367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13" name="椭圆 262"/>
                <p:cNvGrpSpPr/>
                <p:nvPr/>
              </p:nvGrpSpPr>
              <p:grpSpPr>
                <a:xfrm>
                  <a:off x="677745" y="538752"/>
                  <a:ext cx="1000658" cy="1001662"/>
                  <a:chOff x="0" y="0"/>
                  <a:chExt cx="566928" cy="566928"/>
                </a:xfrm>
              </p:grpSpPr>
              <p:pic>
                <p:nvPicPr>
                  <p:cNvPr id="21784" name="椭圆 262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85" name="Text Box 332"/>
                  <p:cNvSpPr txBox="1"/>
                  <p:nvPr/>
                </p:nvSpPr>
                <p:spPr>
                  <a:xfrm rot="-8833976">
                    <a:off x="84221" y="82716"/>
                    <a:ext cx="398439" cy="3980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714" name="图片 263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715" name="图片 264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75" name="椭圆 265"/>
                <p:cNvSpPr>
                  <a:spLocks noChangeArrowheads="1"/>
                </p:cNvSpPr>
                <p:nvPr/>
              </p:nvSpPr>
              <p:spPr bwMode="auto">
                <a:xfrm>
                  <a:off x="2333067" y="577796"/>
                  <a:ext cx="364263" cy="3646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76" name="椭圆 266"/>
                <p:cNvSpPr>
                  <a:spLocks noChangeArrowheads="1"/>
                </p:cNvSpPr>
                <p:nvPr/>
              </p:nvSpPr>
              <p:spPr bwMode="auto">
                <a:xfrm>
                  <a:off x="797560" y="917181"/>
                  <a:ext cx="361460" cy="3618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77" name="椭圆 267"/>
                <p:cNvSpPr>
                  <a:spLocks noChangeArrowheads="1"/>
                </p:cNvSpPr>
                <p:nvPr/>
              </p:nvSpPr>
              <p:spPr bwMode="auto">
                <a:xfrm>
                  <a:off x="536971" y="701208"/>
                  <a:ext cx="518375" cy="5188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78" name="椭圆 268"/>
                <p:cNvSpPr>
                  <a:spLocks noChangeArrowheads="1"/>
                </p:cNvSpPr>
                <p:nvPr/>
              </p:nvSpPr>
              <p:spPr bwMode="auto">
                <a:xfrm>
                  <a:off x="1245883" y="403896"/>
                  <a:ext cx="518373" cy="5188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728" name="椭圆 269"/>
                <p:cNvSpPr/>
                <p:nvPr/>
              </p:nvSpPr>
              <p:spPr>
                <a:xfrm>
                  <a:off x="1035731" y="987301"/>
                  <a:ext cx="361462" cy="3618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80" name="椭圆 270"/>
                <p:cNvSpPr>
                  <a:spLocks noChangeArrowheads="1"/>
                </p:cNvSpPr>
                <p:nvPr/>
              </p:nvSpPr>
              <p:spPr bwMode="auto">
                <a:xfrm>
                  <a:off x="923650" y="631088"/>
                  <a:ext cx="619247" cy="6198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81" name="椭圆 271"/>
                <p:cNvSpPr>
                  <a:spLocks noChangeArrowheads="1"/>
                </p:cNvSpPr>
                <p:nvPr/>
              </p:nvSpPr>
              <p:spPr bwMode="auto">
                <a:xfrm>
                  <a:off x="430494" y="953643"/>
                  <a:ext cx="784566" cy="7853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1735" name="椭圆 272"/>
                <p:cNvGrpSpPr/>
                <p:nvPr/>
              </p:nvGrpSpPr>
              <p:grpSpPr>
                <a:xfrm>
                  <a:off x="85958" y="366423"/>
                  <a:ext cx="1280411" cy="1292467"/>
                  <a:chOff x="0" y="0"/>
                  <a:chExt cx="725424" cy="731520"/>
                </a:xfrm>
              </p:grpSpPr>
              <p:pic>
                <p:nvPicPr>
                  <p:cNvPr id="21782" name="椭圆 272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83" name="Text Box 344"/>
                  <p:cNvSpPr txBox="1"/>
                  <p:nvPr/>
                </p:nvSpPr>
                <p:spPr>
                  <a:xfrm rot="-4141609">
                    <a:off x="107013" y="110896"/>
                    <a:ext cx="509759" cy="5102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0585" name="椭圆 273"/>
                <p:cNvSpPr>
                  <a:spLocks noChangeArrowheads="1"/>
                </p:cNvSpPr>
                <p:nvPr/>
              </p:nvSpPr>
              <p:spPr bwMode="auto">
                <a:xfrm>
                  <a:off x="4524247" y="866694"/>
                  <a:ext cx="218558" cy="2187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739" name="椭圆 274"/>
                <p:cNvSpPr/>
                <p:nvPr/>
              </p:nvSpPr>
              <p:spPr>
                <a:xfrm rot="-7771559" flipV="1">
                  <a:off x="575942" y="580854"/>
                  <a:ext cx="507674" cy="5071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740" name="椭圆 275"/>
                <p:cNvGrpSpPr/>
                <p:nvPr/>
              </p:nvGrpSpPr>
              <p:grpSpPr>
                <a:xfrm>
                  <a:off x="225835" y="872640"/>
                  <a:ext cx="667105" cy="678545"/>
                  <a:chOff x="0" y="0"/>
                  <a:chExt cx="377952" cy="384048"/>
                </a:xfrm>
              </p:grpSpPr>
              <p:pic>
                <p:nvPicPr>
                  <p:cNvPr id="21780" name="椭圆 275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81" name="Text Box 349"/>
                  <p:cNvSpPr txBox="1"/>
                  <p:nvPr/>
                </p:nvSpPr>
                <p:spPr>
                  <a:xfrm rot="3028441">
                    <a:off x="56181" y="60006"/>
                    <a:ext cx="266202" cy="2664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1" name="椭圆 276"/>
                <p:cNvGrpSpPr/>
                <p:nvPr/>
              </p:nvGrpSpPr>
              <p:grpSpPr>
                <a:xfrm>
                  <a:off x="580907" y="991116"/>
                  <a:ext cx="516468" cy="527757"/>
                  <a:chOff x="0" y="0"/>
                  <a:chExt cx="292608" cy="298704"/>
                </a:xfrm>
              </p:grpSpPr>
              <p:pic>
                <p:nvPicPr>
                  <p:cNvPr id="21778" name="椭圆 276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79" name="Text Box 352"/>
                  <p:cNvSpPr txBox="1"/>
                  <p:nvPr/>
                </p:nvSpPr>
                <p:spPr>
                  <a:xfrm rot="3028441">
                    <a:off x="43251" y="47294"/>
                    <a:ext cx="205314" cy="205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2" name="椭圆 277"/>
                <p:cNvGrpSpPr/>
                <p:nvPr/>
              </p:nvGrpSpPr>
              <p:grpSpPr>
                <a:xfrm>
                  <a:off x="903700" y="948034"/>
                  <a:ext cx="398111" cy="387740"/>
                  <a:chOff x="0" y="0"/>
                  <a:chExt cx="225552" cy="219456"/>
                </a:xfrm>
              </p:grpSpPr>
              <p:pic>
                <p:nvPicPr>
                  <p:cNvPr id="21776" name="椭圆 277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77" name="Text Box 355"/>
                  <p:cNvSpPr txBox="1"/>
                  <p:nvPr/>
                </p:nvSpPr>
                <p:spPr>
                  <a:xfrm rot="3028441">
                    <a:off x="36039" y="33071"/>
                    <a:ext cx="153425" cy="1535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3" name="椭圆 278"/>
                <p:cNvGrpSpPr/>
                <p:nvPr/>
              </p:nvGrpSpPr>
              <p:grpSpPr>
                <a:xfrm>
                  <a:off x="1398649" y="603376"/>
                  <a:ext cx="225955" cy="236952"/>
                  <a:chOff x="0" y="0"/>
                  <a:chExt cx="128016" cy="134112"/>
                </a:xfrm>
              </p:grpSpPr>
              <p:pic>
                <p:nvPicPr>
                  <p:cNvPr id="21774" name="椭圆 278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75" name="Text Box 358"/>
                  <p:cNvSpPr txBox="1"/>
                  <p:nvPr/>
                </p:nvSpPr>
                <p:spPr>
                  <a:xfrm rot="3028441">
                    <a:off x="22290" y="23832"/>
                    <a:ext cx="87252" cy="873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4" name="椭圆 279"/>
                <p:cNvGrpSpPr/>
                <p:nvPr/>
              </p:nvGrpSpPr>
              <p:grpSpPr>
                <a:xfrm>
                  <a:off x="656225" y="667999"/>
                  <a:ext cx="441150" cy="441593"/>
                  <a:chOff x="0" y="0"/>
                  <a:chExt cx="249936" cy="249936"/>
                </a:xfrm>
              </p:grpSpPr>
              <p:pic>
                <p:nvPicPr>
                  <p:cNvPr id="21772" name="椭圆 279"/>
                  <p:cNvPicPr/>
                  <p:nvPr/>
                </p:nvPicPr>
                <p:blipFill>
                  <a:blip r:embed="rId90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73" name="Text Box 361"/>
                  <p:cNvSpPr txBox="1"/>
                  <p:nvPr/>
                </p:nvSpPr>
                <p:spPr>
                  <a:xfrm rot="3028441">
                    <a:off x="39486" y="39610"/>
                    <a:ext cx="171820" cy="171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5" name="椭圆 280"/>
                <p:cNvGrpSpPr/>
                <p:nvPr/>
              </p:nvGrpSpPr>
              <p:grpSpPr>
                <a:xfrm>
                  <a:off x="1592324" y="743393"/>
                  <a:ext cx="225955" cy="226182"/>
                  <a:chOff x="0" y="0"/>
                  <a:chExt cx="128016" cy="128016"/>
                </a:xfrm>
              </p:grpSpPr>
              <p:pic>
                <p:nvPicPr>
                  <p:cNvPr id="21770" name="椭圆 280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71" name="Text Box 364"/>
                  <p:cNvSpPr txBox="1"/>
                  <p:nvPr/>
                </p:nvSpPr>
                <p:spPr>
                  <a:xfrm rot="-1658712">
                    <a:off x="19321" y="21576"/>
                    <a:ext cx="87339" cy="872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6" name="椭圆 281"/>
                <p:cNvGrpSpPr/>
                <p:nvPr/>
              </p:nvGrpSpPr>
              <p:grpSpPr>
                <a:xfrm>
                  <a:off x="882180" y="624917"/>
                  <a:ext cx="570267" cy="570840"/>
                  <a:chOff x="0" y="0"/>
                  <a:chExt cx="323088" cy="323088"/>
                </a:xfrm>
              </p:grpSpPr>
              <p:pic>
                <p:nvPicPr>
                  <p:cNvPr id="21768" name="椭圆 281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69" name="Text Box 367"/>
                  <p:cNvSpPr txBox="1"/>
                  <p:nvPr/>
                </p:nvSpPr>
                <p:spPr>
                  <a:xfrm rot="-4337355">
                    <a:off x="47676" y="47458"/>
                    <a:ext cx="226043" cy="2262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1747" name="椭圆 282"/>
                <p:cNvGrpSpPr/>
                <p:nvPr/>
              </p:nvGrpSpPr>
              <p:grpSpPr>
                <a:xfrm>
                  <a:off x="1387889" y="1055739"/>
                  <a:ext cx="419631" cy="430822"/>
                  <a:chOff x="0" y="0"/>
                  <a:chExt cx="237744" cy="243840"/>
                </a:xfrm>
              </p:grpSpPr>
              <p:pic>
                <p:nvPicPr>
                  <p:cNvPr id="21766" name="椭圆 282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67" name="Text Box 370"/>
                  <p:cNvSpPr txBox="1"/>
                  <p:nvPr/>
                </p:nvSpPr>
                <p:spPr>
                  <a:xfrm rot="8693154">
                    <a:off x="37267" y="37894"/>
                    <a:ext cx="165815" cy="1656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1748" name="图片 283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749" name="图片 284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613" name="椭圆 28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300" y="688693"/>
                  <a:ext cx="213167" cy="210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14" name="椭圆 286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99679" y="1415191"/>
                  <a:ext cx="305728" cy="3026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15" name="椭圆 28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203" y="1075806"/>
                  <a:ext cx="302922" cy="305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759" name="椭圆 288"/>
                <p:cNvSpPr/>
                <p:nvPr/>
              </p:nvSpPr>
              <p:spPr>
                <a:xfrm rot="-7771559" flipV="1">
                  <a:off x="1102870" y="617167"/>
                  <a:ext cx="213167" cy="2129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17" name="椭圆 28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4376" y="317178"/>
                  <a:ext cx="459993" cy="4595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1763" name="椭圆 290"/>
                <p:cNvGrpSpPr/>
                <p:nvPr/>
              </p:nvGrpSpPr>
              <p:grpSpPr>
                <a:xfrm>
                  <a:off x="1086616" y="452588"/>
                  <a:ext cx="753183" cy="753939"/>
                  <a:chOff x="0" y="0"/>
                  <a:chExt cx="426720" cy="426720"/>
                </a:xfrm>
              </p:grpSpPr>
              <p:pic>
                <p:nvPicPr>
                  <p:cNvPr id="21764" name="椭圆 290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765" name="Text Box 380"/>
                  <p:cNvSpPr txBox="1"/>
                  <p:nvPr/>
                </p:nvSpPr>
                <p:spPr>
                  <a:xfrm rot="7170049">
                    <a:off x="62640" y="65836"/>
                    <a:ext cx="298721" cy="299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21682" name="组合 230"/>
            <p:cNvGrpSpPr/>
            <p:nvPr/>
          </p:nvGrpSpPr>
          <p:grpSpPr>
            <a:xfrm>
              <a:off x="0" y="135492"/>
              <a:ext cx="882628" cy="882628"/>
              <a:chOff x="0" y="0"/>
              <a:chExt cx="1078690" cy="1078690"/>
            </a:xfrm>
          </p:grpSpPr>
          <p:grpSp>
            <p:nvGrpSpPr>
              <p:cNvPr id="21683" name="组合 223"/>
              <p:cNvGrpSpPr/>
              <p:nvPr/>
            </p:nvGrpSpPr>
            <p:grpSpPr>
              <a:xfrm>
                <a:off x="0" y="0"/>
                <a:ext cx="1078690" cy="1078690"/>
                <a:chOff x="0" y="0"/>
                <a:chExt cx="1078690" cy="1078690"/>
              </a:xfrm>
            </p:grpSpPr>
            <p:sp>
              <p:nvSpPr>
                <p:cNvPr id="21685" name="椭圆 221"/>
                <p:cNvSpPr/>
                <p:nvPr/>
              </p:nvSpPr>
              <p:spPr>
                <a:xfrm>
                  <a:off x="52387" y="51939"/>
                  <a:ext cx="974018" cy="974996"/>
                </a:xfrm>
                <a:prstGeom prst="ellipse">
                  <a:avLst/>
                </a:prstGeom>
                <a:solidFill>
                  <a:schemeClr val="bg1">
                    <a:alpha val="78822"/>
                  </a:schemeClr>
                </a:soli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6" name="椭圆 222"/>
                <p:cNvSpPr/>
                <p:nvPr/>
              </p:nvSpPr>
              <p:spPr>
                <a:xfrm>
                  <a:off x="0" y="-500"/>
                  <a:ext cx="1078793" cy="107987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>
                      <a:alpha val="52156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900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684" name="Freeform 50"/>
              <p:cNvSpPr>
                <a:spLocks noEditPoints="1"/>
              </p:cNvSpPr>
              <p:nvPr/>
            </p:nvSpPr>
            <p:spPr>
              <a:xfrm>
                <a:off x="289049" y="329437"/>
                <a:ext cx="500592" cy="419817"/>
              </a:xfrm>
              <a:custGeom>
                <a:avLst/>
                <a:gdLst/>
                <a:ahLst/>
                <a:cxnLst>
                  <a:cxn ang="0">
                    <a:pos x="0" y="419817"/>
                  </a:cxn>
                  <a:cxn ang="0">
                    <a:pos x="95655" y="419817"/>
                  </a:cxn>
                  <a:cxn ang="0">
                    <a:pos x="95655" y="248702"/>
                  </a:cxn>
                  <a:cxn ang="0">
                    <a:pos x="0" y="248702"/>
                  </a:cxn>
                  <a:cxn ang="0">
                    <a:pos x="0" y="419817"/>
                  </a:cxn>
                  <a:cxn ang="0">
                    <a:pos x="20194" y="268895"/>
                  </a:cxn>
                  <a:cxn ang="0">
                    <a:pos x="75461" y="268895"/>
                  </a:cxn>
                  <a:cxn ang="0">
                    <a:pos x="75461" y="399623"/>
                  </a:cxn>
                  <a:cxn ang="0">
                    <a:pos x="20194" y="399623"/>
                  </a:cxn>
                  <a:cxn ang="0">
                    <a:pos x="20194" y="268895"/>
                  </a:cxn>
                  <a:cxn ang="0">
                    <a:pos x="136042" y="419817"/>
                  </a:cxn>
                  <a:cxn ang="0">
                    <a:pos x="231697" y="419817"/>
                  </a:cxn>
                  <a:cxn ang="0">
                    <a:pos x="231697" y="92466"/>
                  </a:cxn>
                  <a:cxn ang="0">
                    <a:pos x="136042" y="92466"/>
                  </a:cxn>
                  <a:cxn ang="0">
                    <a:pos x="136042" y="419817"/>
                  </a:cxn>
                  <a:cxn ang="0">
                    <a:pos x="156236" y="112660"/>
                  </a:cxn>
                  <a:cxn ang="0">
                    <a:pos x="211503" y="112660"/>
                  </a:cxn>
                  <a:cxn ang="0">
                    <a:pos x="211503" y="399623"/>
                  </a:cxn>
                  <a:cxn ang="0">
                    <a:pos x="156236" y="399623"/>
                  </a:cxn>
                  <a:cxn ang="0">
                    <a:pos x="156236" y="112660"/>
                  </a:cxn>
                  <a:cxn ang="0">
                    <a:pos x="407063" y="165801"/>
                  </a:cxn>
                  <a:cxn ang="0">
                    <a:pos x="407063" y="419817"/>
                  </a:cxn>
                  <a:cxn ang="0">
                    <a:pos x="500592" y="419817"/>
                  </a:cxn>
                  <a:cxn ang="0">
                    <a:pos x="500592" y="165801"/>
                  </a:cxn>
                  <a:cxn ang="0">
                    <a:pos x="407063" y="165801"/>
                  </a:cxn>
                  <a:cxn ang="0">
                    <a:pos x="480398" y="399623"/>
                  </a:cxn>
                  <a:cxn ang="0">
                    <a:pos x="427257" y="399623"/>
                  </a:cxn>
                  <a:cxn ang="0">
                    <a:pos x="427257" y="185995"/>
                  </a:cxn>
                  <a:cxn ang="0">
                    <a:pos x="480398" y="185995"/>
                  </a:cxn>
                  <a:cxn ang="0">
                    <a:pos x="480398" y="399623"/>
                  </a:cxn>
                  <a:cxn ang="0">
                    <a:pos x="272084" y="419817"/>
                  </a:cxn>
                  <a:cxn ang="0">
                    <a:pos x="367738" y="419817"/>
                  </a:cxn>
                  <a:cxn ang="0">
                    <a:pos x="367738" y="0"/>
                  </a:cxn>
                  <a:cxn ang="0">
                    <a:pos x="272084" y="0"/>
                  </a:cxn>
                  <a:cxn ang="0">
                    <a:pos x="272084" y="419817"/>
                  </a:cxn>
                  <a:cxn ang="0">
                    <a:pos x="292278" y="20194"/>
                  </a:cxn>
                  <a:cxn ang="0">
                    <a:pos x="347545" y="20194"/>
                  </a:cxn>
                  <a:cxn ang="0">
                    <a:pos x="347545" y="399623"/>
                  </a:cxn>
                  <a:cxn ang="0">
                    <a:pos x="292278" y="399623"/>
                  </a:cxn>
                  <a:cxn ang="0">
                    <a:pos x="292278" y="20194"/>
                  </a:cxn>
                </a:cxnLst>
                <a:rect l="0" t="0" r="0" b="0"/>
                <a:pathLst>
                  <a:path w="471" h="395">
                    <a:moveTo>
                      <a:pt x="0" y="395"/>
                    </a:moveTo>
                    <a:lnTo>
                      <a:pt x="90" y="395"/>
                    </a:lnTo>
                    <a:lnTo>
                      <a:pt x="90" y="234"/>
                    </a:lnTo>
                    <a:lnTo>
                      <a:pt x="0" y="234"/>
                    </a:lnTo>
                    <a:lnTo>
                      <a:pt x="0" y="395"/>
                    </a:lnTo>
                    <a:close/>
                    <a:moveTo>
                      <a:pt x="19" y="253"/>
                    </a:moveTo>
                    <a:lnTo>
                      <a:pt x="71" y="253"/>
                    </a:lnTo>
                    <a:lnTo>
                      <a:pt x="71" y="376"/>
                    </a:lnTo>
                    <a:lnTo>
                      <a:pt x="19" y="376"/>
                    </a:lnTo>
                    <a:lnTo>
                      <a:pt x="19" y="253"/>
                    </a:lnTo>
                    <a:close/>
                    <a:moveTo>
                      <a:pt x="128" y="395"/>
                    </a:moveTo>
                    <a:lnTo>
                      <a:pt x="218" y="395"/>
                    </a:lnTo>
                    <a:lnTo>
                      <a:pt x="218" y="87"/>
                    </a:lnTo>
                    <a:lnTo>
                      <a:pt x="128" y="87"/>
                    </a:lnTo>
                    <a:lnTo>
                      <a:pt x="128" y="395"/>
                    </a:lnTo>
                    <a:close/>
                    <a:moveTo>
                      <a:pt x="147" y="106"/>
                    </a:moveTo>
                    <a:lnTo>
                      <a:pt x="199" y="106"/>
                    </a:lnTo>
                    <a:lnTo>
                      <a:pt x="199" y="376"/>
                    </a:lnTo>
                    <a:lnTo>
                      <a:pt x="147" y="376"/>
                    </a:lnTo>
                    <a:lnTo>
                      <a:pt x="147" y="106"/>
                    </a:lnTo>
                    <a:close/>
                    <a:moveTo>
                      <a:pt x="383" y="156"/>
                    </a:moveTo>
                    <a:lnTo>
                      <a:pt x="383" y="395"/>
                    </a:lnTo>
                    <a:lnTo>
                      <a:pt x="471" y="395"/>
                    </a:lnTo>
                    <a:lnTo>
                      <a:pt x="471" y="156"/>
                    </a:lnTo>
                    <a:lnTo>
                      <a:pt x="383" y="156"/>
                    </a:lnTo>
                    <a:close/>
                    <a:moveTo>
                      <a:pt x="452" y="376"/>
                    </a:moveTo>
                    <a:lnTo>
                      <a:pt x="402" y="376"/>
                    </a:lnTo>
                    <a:lnTo>
                      <a:pt x="402" y="175"/>
                    </a:lnTo>
                    <a:lnTo>
                      <a:pt x="452" y="175"/>
                    </a:lnTo>
                    <a:lnTo>
                      <a:pt x="452" y="376"/>
                    </a:lnTo>
                    <a:close/>
                    <a:moveTo>
                      <a:pt x="256" y="395"/>
                    </a:moveTo>
                    <a:lnTo>
                      <a:pt x="346" y="395"/>
                    </a:lnTo>
                    <a:lnTo>
                      <a:pt x="346" y="0"/>
                    </a:lnTo>
                    <a:lnTo>
                      <a:pt x="256" y="0"/>
                    </a:lnTo>
                    <a:lnTo>
                      <a:pt x="256" y="395"/>
                    </a:lnTo>
                    <a:close/>
                    <a:moveTo>
                      <a:pt x="275" y="19"/>
                    </a:moveTo>
                    <a:lnTo>
                      <a:pt x="327" y="19"/>
                    </a:lnTo>
                    <a:lnTo>
                      <a:pt x="327" y="376"/>
                    </a:lnTo>
                    <a:lnTo>
                      <a:pt x="275" y="376"/>
                    </a:lnTo>
                    <a:lnTo>
                      <a:pt x="275" y="19"/>
                    </a:lnTo>
                    <a:close/>
                  </a:path>
                </a:pathLst>
              </a:custGeom>
              <a:solidFill>
                <a:srgbClr val="8F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10626" name="组合 195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1668" name="组合 197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1672" name="任意多边形 199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1679" name="任意多边形 199"/>
                <p:cNvPicPr/>
                <p:nvPr/>
              </p:nvPicPr>
              <p:blipFill>
                <a:blip r:embed="rId95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80" name="Text Box 390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673" name="任意多边形 200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1677" name="任意多边形 200"/>
                <p:cNvPicPr/>
                <p:nvPr/>
              </p:nvPicPr>
              <p:blipFill>
                <a:blip r:embed="rId96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78" name="Text Box 393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674" name="任意多边形 201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1675" name="任意多边形 201"/>
                <p:cNvPicPr/>
                <p:nvPr/>
              </p:nvPicPr>
              <p:blipFill>
                <a:blip r:embed="rId97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76" name="Text Box 396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69" name="任意多边形 198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1670" name="任意多边形 198"/>
              <p:cNvPicPr/>
              <p:nvPr/>
            </p:nvPicPr>
            <p:blipFill>
              <a:blip r:embed="rId98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671" name="Text Box 399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640" name="组合 203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1525" name="图片 204"/>
            <p:cNvPicPr>
              <a:picLocks noChangeAspect="1"/>
            </p:cNvPicPr>
            <p:nvPr/>
          </p:nvPicPr>
          <p:blipFill>
            <a:blip r:embed="rId99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26" name="组合 205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1527" name="椭圆 206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28" name="椭圆 208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1666" name="椭圆 208"/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67" name="Text Box 406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29" name="椭圆 209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1664" name="椭圆 209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65" name="Text Box 409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0" name="椭圆 210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1662" name="椭圆 210"/>
                <p:cNvPicPr/>
                <p:nvPr/>
              </p:nvPicPr>
              <p:blipFill>
                <a:blip r:embed="rId101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63" name="Text Box 412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1" name="椭圆 211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1660" name="椭圆 211"/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61" name="Text Box 415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2" name="椭圆 215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1658" name="椭圆 215"/>
                <p:cNvPicPr/>
                <p:nvPr/>
              </p:nvPicPr>
              <p:blipFill>
                <a:blip r:embed="rId103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59" name="Text Box 418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3" name="椭圆 216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1656" name="椭圆 216"/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57" name="Text Box 421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4" name="椭圆 217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1654" name="椭圆 217"/>
                <p:cNvPicPr/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55" name="Text Box 424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5" name="椭圆 233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1652" name="椭圆 233"/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53" name="Text Box 427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6" name="椭圆 234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1650" name="椭圆 234"/>
                <p:cNvPicPr/>
                <p:nvPr/>
              </p:nvPicPr>
              <p:blipFill>
                <a:blip r:embed="rId107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51" name="Text Box 430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1537" name="图片 403"/>
              <p:cNvPicPr>
                <a:picLocks noChangeAspect="1"/>
              </p:cNvPicPr>
              <p:nvPr/>
            </p:nvPicPr>
            <p:blipFill>
              <a:blip r:embed="rId108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1538" name="椭圆 405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1648" name="椭圆 405"/>
                <p:cNvPicPr/>
                <p:nvPr/>
              </p:nvPicPr>
              <p:blipFill>
                <a:blip r:embed="rId109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49" name="Text Box 434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39" name="椭圆 406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1646" name="椭圆 406"/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47" name="Text Box 437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0" name="椭圆 407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1644" name="椭圆 407"/>
                <p:cNvPicPr/>
                <p:nvPr/>
              </p:nvPicPr>
              <p:blipFill>
                <a:blip r:embed="rId111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45" name="Text Box 440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1" name="椭圆 408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1642" name="椭圆 408"/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43" name="Text Box 443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2" name="椭圆 409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1640" name="椭圆 409"/>
                <p:cNvPicPr/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41" name="Text Box 446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3" name="椭圆 410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1638" name="椭圆 410"/>
                <p:cNvPicPr/>
                <p:nvPr/>
              </p:nvPicPr>
              <p:blipFill>
                <a:blip r:embed="rId114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39" name="Text Box 449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4" name="椭圆 411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1636" name="椭圆 411"/>
                <p:cNvPicPr/>
                <p:nvPr/>
              </p:nvPicPr>
              <p:blipFill>
                <a:blip r:embed="rId115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37" name="Text Box 452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5" name="椭圆 412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1634" name="椭圆 412"/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35" name="Text Box 455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6" name="椭圆 413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1632" name="椭圆 413"/>
                <p:cNvPicPr/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33" name="Text Box 458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7" name="椭圆 414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1630" name="椭圆 414"/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31" name="Text Box 461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8" name="椭圆 415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1628" name="椭圆 415"/>
                <p:cNvPicPr/>
                <p:nvPr/>
              </p:nvPicPr>
              <p:blipFill>
                <a:blip r:embed="rId119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29" name="Text Box 464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49" name="椭圆 416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1626" name="椭圆 416"/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27" name="Text Box 467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50" name="椭圆 417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1624" name="椭圆 417"/>
                <p:cNvPicPr/>
                <p:nvPr/>
              </p:nvPicPr>
              <p:blipFill>
                <a:blip r:embed="rId121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25" name="Text Box 470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51" name="椭圆 418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1622" name="椭圆 418"/>
                <p:cNvPicPr/>
                <p:nvPr/>
              </p:nvPicPr>
              <p:blipFill>
                <a:blip r:embed="rId122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23" name="Text Box 473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1552" name="图片 419"/>
              <p:cNvPicPr>
                <a:picLocks noChangeAspect="1"/>
              </p:cNvPicPr>
              <p:nvPr/>
            </p:nvPicPr>
            <p:blipFill>
              <a:blip r:embed="rId108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53" name="图片 420"/>
              <p:cNvPicPr>
                <a:picLocks noChangeAspect="1"/>
              </p:cNvPicPr>
              <p:nvPr/>
            </p:nvPicPr>
            <p:blipFill>
              <a:blip r:embed="rId123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16" name="椭圆 421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7" name="椭圆 422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8" name="椭圆 423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9" name="椭圆 424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6" name="椭圆 425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721" name="椭圆 426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2" name="椭圆 427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573" name="椭圆 428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1620" name="椭圆 428"/>
                <p:cNvPicPr/>
                <p:nvPr/>
              </p:nvPicPr>
              <p:blipFill>
                <a:blip r:embed="rId124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21" name="Text Box 485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726" name="椭圆 429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77" name="椭圆 430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78" name="椭圆 431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1618" name="椭圆 431"/>
                <p:cNvPicPr/>
                <p:nvPr/>
              </p:nvPicPr>
              <p:blipFill>
                <a:blip r:embed="rId125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19" name="Text Box 490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79" name="椭圆 432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1616" name="椭圆 432"/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17" name="Text Box 493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0" name="椭圆 433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1614" name="椭圆 433"/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15" name="Text Box 496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1" name="椭圆 434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1612" name="椭圆 434"/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13" name="Text Box 499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2" name="椭圆 435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1610" name="椭圆 435"/>
                <p:cNvPicPr/>
                <p:nvPr/>
              </p:nvPicPr>
              <p:blipFill>
                <a:blip r:embed="rId129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11" name="Text Box 502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3" name="椭圆 436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1608" name="椭圆 436"/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09" name="Text Box 505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4" name="椭圆 437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1606" name="椭圆 437"/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07" name="Text Box 508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585" name="椭圆 438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1604" name="椭圆 438"/>
                <p:cNvPicPr/>
                <p:nvPr/>
              </p:nvPicPr>
              <p:blipFill>
                <a:blip r:embed="rId132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05" name="Text Box 511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1586" name="图片 439"/>
              <p:cNvPicPr>
                <a:picLocks noChangeAspect="1"/>
              </p:cNvPicPr>
              <p:nvPr/>
            </p:nvPicPr>
            <p:blipFill>
              <a:blip r:embed="rId133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87" name="图片 440"/>
              <p:cNvPicPr>
                <a:picLocks noChangeAspect="1"/>
              </p:cNvPicPr>
              <p:nvPr/>
            </p:nvPicPr>
            <p:blipFill>
              <a:blip r:embed="rId134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54" name="椭圆 441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" name="椭圆 442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" name="椭圆 443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97" name="椭圆 444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758" name="椭圆 445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601" name="椭圆 446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1602" name="椭圆 446"/>
                <p:cNvPicPr/>
                <p:nvPr/>
              </p:nvPicPr>
              <p:blipFill>
                <a:blip r:embed="rId135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603" name="Text Box 521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762" name="组合 192"/>
          <p:cNvGrpSpPr/>
          <p:nvPr/>
        </p:nvGrpSpPr>
        <p:grpSpPr>
          <a:xfrm>
            <a:off x="401241" y="1420417"/>
            <a:ext cx="4104084" cy="2620565"/>
            <a:chOff x="0" y="0"/>
            <a:chExt cx="5472097" cy="3493254"/>
          </a:xfrm>
        </p:grpSpPr>
        <p:sp>
          <p:nvSpPr>
            <p:cNvPr id="21523" name="矩形 1"/>
            <p:cNvSpPr/>
            <p:nvPr/>
          </p:nvSpPr>
          <p:spPr>
            <a:xfrm>
              <a:off x="0" y="0"/>
              <a:ext cx="5472097" cy="3493254"/>
            </a:xfrm>
            <a:prstGeom prst="rect">
              <a:avLst/>
            </a:prstGeom>
            <a:noFill/>
            <a:ln w="38100" cap="flat" cmpd="sng">
              <a:solidFill>
                <a:schemeClr val="bg1">
                  <a:alpha val="5882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1524" name="图片 191"/>
            <p:cNvPicPr>
              <a:picLocks noChangeAspect="1"/>
            </p:cNvPicPr>
            <p:nvPr/>
          </p:nvPicPr>
          <p:blipFill>
            <a:blip r:embed="rId136" cstate="print"/>
            <a:srcRect b="5746"/>
            <a:stretch>
              <a:fillRect/>
            </a:stretch>
          </p:blipFill>
          <p:spPr>
            <a:xfrm>
              <a:off x="74291" y="73286"/>
              <a:ext cx="5323515" cy="33466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765" name="矩形 193"/>
          <p:cNvSpPr/>
          <p:nvPr/>
        </p:nvSpPr>
        <p:spPr>
          <a:xfrm>
            <a:off x="378619" y="4124325"/>
            <a:ext cx="433982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1050" dirty="0">
                <a:solidFill>
                  <a:srgbClr val="885454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rPr>
              <a:t>企业年会，是企业在公历年末通常举办的一场活动，在年会中一般会进行一年的工作回顾，总结提高并为下年的工作提前奠定基调。</a:t>
            </a:r>
          </a:p>
        </p:txBody>
      </p:sp>
      <p:grpSp>
        <p:nvGrpSpPr>
          <p:cNvPr id="10766" name="组合 5"/>
          <p:cNvGrpSpPr/>
          <p:nvPr/>
        </p:nvGrpSpPr>
        <p:grpSpPr>
          <a:xfrm>
            <a:off x="5645944" y="1325166"/>
            <a:ext cx="3102769" cy="859813"/>
            <a:chOff x="0" y="0"/>
            <a:chExt cx="4135860" cy="1145839"/>
          </a:xfrm>
        </p:grpSpPr>
        <p:sp>
          <p:nvSpPr>
            <p:cNvPr id="21521" name="矩形 196"/>
            <p:cNvSpPr/>
            <p:nvPr/>
          </p:nvSpPr>
          <p:spPr>
            <a:xfrm>
              <a:off x="0" y="376786"/>
              <a:ext cx="4135860" cy="7690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1522" name="文本框 218"/>
            <p:cNvSpPr txBox="1"/>
            <p:nvPr/>
          </p:nvSpPr>
          <p:spPr>
            <a:xfrm>
              <a:off x="0" y="0"/>
              <a:ext cx="1271784" cy="4306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0769" name="组合 6"/>
          <p:cNvGrpSpPr/>
          <p:nvPr/>
        </p:nvGrpSpPr>
        <p:grpSpPr>
          <a:xfrm>
            <a:off x="5645944" y="2376488"/>
            <a:ext cx="3102769" cy="850956"/>
            <a:chOff x="0" y="0"/>
            <a:chExt cx="4135860" cy="1135404"/>
          </a:xfrm>
        </p:grpSpPr>
        <p:sp>
          <p:nvSpPr>
            <p:cNvPr id="21519" name="矩形 202"/>
            <p:cNvSpPr/>
            <p:nvPr/>
          </p:nvSpPr>
          <p:spPr>
            <a:xfrm>
              <a:off x="0" y="365423"/>
              <a:ext cx="4135860" cy="7699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1520" name="文本框 219"/>
            <p:cNvSpPr txBox="1"/>
            <p:nvPr/>
          </p:nvSpPr>
          <p:spPr>
            <a:xfrm>
              <a:off x="0" y="0"/>
              <a:ext cx="1271784" cy="4311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0772" name="组合 7"/>
          <p:cNvGrpSpPr/>
          <p:nvPr/>
        </p:nvGrpSpPr>
        <p:grpSpPr>
          <a:xfrm>
            <a:off x="5645944" y="3426619"/>
            <a:ext cx="3102769" cy="842498"/>
            <a:chOff x="0" y="0"/>
            <a:chExt cx="4135860" cy="1123870"/>
          </a:xfrm>
        </p:grpSpPr>
        <p:sp>
          <p:nvSpPr>
            <p:cNvPr id="21517" name="矩形 207"/>
            <p:cNvSpPr/>
            <p:nvPr/>
          </p:nvSpPr>
          <p:spPr>
            <a:xfrm>
              <a:off x="0" y="354060"/>
              <a:ext cx="4135860" cy="7698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1518" name="文本框 220"/>
            <p:cNvSpPr txBox="1"/>
            <p:nvPr/>
          </p:nvSpPr>
          <p:spPr>
            <a:xfrm>
              <a:off x="0" y="0"/>
              <a:ext cx="1271784" cy="4310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sp>
        <p:nvSpPr>
          <p:cNvPr id="10775" name="文本框 404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5" grpId="0"/>
      <p:bldP spid="107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62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3078" name="组合 163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3082" name="任意多边形 165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3089" name="任意多边形 165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90" name="Text Box 6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083" name="任意多边形 166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3087" name="任意多边形 166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88" name="Text Box 9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084" name="任意多边形 167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3085" name="任意多边形 167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86" name="Text Box 12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3079" name="任意多边形 164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3080" name="任意多边形 16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081" name="Text Box 15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280" name="组合 168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2935" name="图片 16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936" name="组合 170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2937" name="椭圆 171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938" name="椭圆 172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3076" name="椭圆 172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77" name="Text Box 22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39" name="椭圆 173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3074" name="椭圆 173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75" name="Text Box 25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0" name="椭圆 174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3072" name="椭圆 174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73" name="Text Box 28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1" name="椭圆 175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3070" name="椭圆 175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71" name="Text Box 31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2" name="椭圆 176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3068" name="椭圆 176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69" name="Text Box 34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3" name="椭圆 177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3066" name="椭圆 177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67" name="Text Box 37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4" name="椭圆 178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3064" name="椭圆 178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65" name="Text Box 40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5" name="椭圆 179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3062" name="椭圆 179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63" name="Text Box 43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6" name="椭圆 180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3060" name="椭圆 180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61" name="Text Box 46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947" name="图片 18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2948" name="椭圆 182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3058" name="椭圆 182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59" name="Text Box 50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49" name="椭圆 183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3056" name="椭圆 183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57" name="Text Box 53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0" name="椭圆 184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3054" name="椭圆 184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55" name="Text Box 56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1" name="椭圆 185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3052" name="椭圆 185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53" name="Text Box 59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2" name="椭圆 186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3050" name="椭圆 186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51" name="Text Box 62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3" name="椭圆 187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3048" name="椭圆 187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49" name="Text Box 65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4" name="椭圆 188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3046" name="椭圆 188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47" name="Text Box 68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5" name="椭圆 189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3044" name="椭圆 189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45" name="Text Box 71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6" name="椭圆 190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3042" name="椭圆 190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43" name="Text Box 74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7" name="椭圆 191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3040" name="椭圆 191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41" name="Text Box 77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8" name="椭圆 192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3038" name="椭圆 192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39" name="Text Box 80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59" name="椭圆 193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3036" name="椭圆 193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37" name="Text Box 83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60" name="椭圆 194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3034" name="椭圆 194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35" name="Text Box 86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61" name="椭圆 195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3032" name="椭圆 195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33" name="Text Box 89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962" name="图片 19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963" name="图片 197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56" name="椭圆 198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7" name="椭圆 199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8" name="椭圆 200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9" name="椭圆 201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976" name="椭圆 202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61" name="椭圆 203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2" name="椭圆 204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983" name="椭圆 205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3030" name="椭圆 205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31" name="Text Box 101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366" name="椭圆 206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987" name="椭圆 207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988" name="椭圆 208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3028" name="椭圆 208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29" name="Text Box 106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89" name="椭圆 209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3026" name="椭圆 209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27" name="Text Box 109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0" name="椭圆 210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3024" name="椭圆 210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25" name="Text Box 112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1" name="椭圆 211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3022" name="椭圆 211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23" name="Text Box 115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2" name="椭圆 212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3020" name="椭圆 212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21" name="Text Box 118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3" name="椭圆 213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3018" name="椭圆 213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19" name="Text Box 121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4" name="椭圆 214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3016" name="椭圆 214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17" name="Text Box 124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995" name="椭圆 215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3014" name="椭圆 215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15" name="Text Box 127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996" name="图片 216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997" name="图片 217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94" name="椭圆 218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5" name="椭圆 219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6" name="椭圆 220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007" name="椭圆 221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98" name="椭圆 222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011" name="椭圆 223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3012" name="椭圆 223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013" name="Text Box 137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1402" name="矩形 67"/>
          <p:cNvSpPr/>
          <p:nvPr/>
        </p:nvSpPr>
        <p:spPr>
          <a:xfrm>
            <a:off x="659606" y="3981450"/>
            <a:ext cx="433982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1050" dirty="0">
                <a:solidFill>
                  <a:srgbClr val="885454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rPr>
              <a:t>企业年会，是企业在公历年末通常举办的一场活动，在年会中一般会进行一年的工作回顾，总结提高并为下年的工作提前奠定基调。</a:t>
            </a:r>
          </a:p>
        </p:txBody>
      </p:sp>
      <p:grpSp>
        <p:nvGrpSpPr>
          <p:cNvPr id="11403" name="组合 1"/>
          <p:cNvGrpSpPr/>
          <p:nvPr/>
        </p:nvGrpSpPr>
        <p:grpSpPr>
          <a:xfrm>
            <a:off x="-1032272" y="1006079"/>
            <a:ext cx="7933134" cy="3150394"/>
            <a:chOff x="0" y="0"/>
            <a:chExt cx="10576760" cy="4200392"/>
          </a:xfrm>
        </p:grpSpPr>
        <p:graphicFrame>
          <p:nvGraphicFramePr>
            <p:cNvPr id="22931" name="图表 66"/>
            <p:cNvGraphicFramePr>
              <a:graphicFrameLocks noChangeAspect="1"/>
            </p:cNvGraphicFramePr>
            <p:nvPr/>
          </p:nvGraphicFramePr>
          <p:xfrm>
            <a:off x="1966381" y="-50800"/>
            <a:ext cx="6255936" cy="4008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4" imgW="6266815" imgH="4017010" progId="">
                    <p:embed/>
                  </p:oleObj>
                </mc:Choice>
                <mc:Fallback>
                  <p:oleObj r:id="rId44" imgW="6266815" imgH="401701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381" y="-50800"/>
                          <a:ext cx="6255936" cy="4008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932" name="组合 70"/>
            <p:cNvGrpSpPr>
              <a:grpSpLocks noChangeAspect="1"/>
            </p:cNvGrpSpPr>
            <p:nvPr/>
          </p:nvGrpSpPr>
          <p:grpSpPr>
            <a:xfrm>
              <a:off x="0" y="2487337"/>
              <a:ext cx="10576760" cy="1713055"/>
              <a:chOff x="0" y="0"/>
              <a:chExt cx="10576760" cy="1713055"/>
            </a:xfrm>
          </p:grpSpPr>
          <p:pic>
            <p:nvPicPr>
              <p:cNvPr id="22933" name="图片 68"/>
              <p:cNvPicPr>
                <a:picLocks noChangeAspect="1"/>
              </p:cNvPicPr>
              <p:nvPr/>
            </p:nvPicPr>
            <p:blipFill>
              <a:blip r:embed="rId46" cstate="print"/>
              <a:srcRect r="55144"/>
              <a:stretch>
                <a:fillRect/>
              </a:stretch>
            </p:blipFill>
            <p:spPr>
              <a:xfrm rot="5400000">
                <a:off x="4783555" y="-4783555"/>
                <a:ext cx="1009650" cy="105767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934" name="图片 69"/>
              <p:cNvPicPr>
                <a:picLocks noChangeAspect="1"/>
              </p:cNvPicPr>
              <p:nvPr/>
            </p:nvPicPr>
            <p:blipFill>
              <a:blip r:embed="rId47" cstate="print"/>
              <a:srcRect l="19458" r="53586"/>
              <a:stretch>
                <a:fillRect/>
              </a:stretch>
            </p:blipFill>
            <p:spPr>
              <a:xfrm rot="-5400000">
                <a:off x="4879134" y="-2887830"/>
                <a:ext cx="818492" cy="838327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408" name="组合 2"/>
          <p:cNvGrpSpPr/>
          <p:nvPr/>
        </p:nvGrpSpPr>
        <p:grpSpPr>
          <a:xfrm>
            <a:off x="5219700" y="1069181"/>
            <a:ext cx="3529013" cy="1115887"/>
            <a:chOff x="0" y="0"/>
            <a:chExt cx="4705036" cy="1487340"/>
          </a:xfrm>
        </p:grpSpPr>
        <p:grpSp>
          <p:nvGrpSpPr>
            <p:cNvPr id="22785" name="组合 77"/>
            <p:cNvGrpSpPr/>
            <p:nvPr/>
          </p:nvGrpSpPr>
          <p:grpSpPr>
            <a:xfrm>
              <a:off x="0" y="0"/>
              <a:ext cx="2695188" cy="1067946"/>
              <a:chOff x="0" y="0"/>
              <a:chExt cx="4756814" cy="1884848"/>
            </a:xfrm>
          </p:grpSpPr>
          <p:pic>
            <p:nvPicPr>
              <p:cNvPr id="22788" name="图片 78"/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2789" name="组合 79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2790" name="椭圆 80"/>
                <p:cNvSpPr/>
                <p:nvPr/>
              </p:nvSpPr>
              <p:spPr>
                <a:xfrm>
                  <a:off x="403436" y="624594"/>
                  <a:ext cx="868507" cy="8682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2791" name="椭圆 81"/>
                <p:cNvGrpSpPr/>
                <p:nvPr/>
              </p:nvGrpSpPr>
              <p:grpSpPr>
                <a:xfrm>
                  <a:off x="3586" y="109122"/>
                  <a:ext cx="1129620" cy="1140064"/>
                  <a:chOff x="0" y="0"/>
                  <a:chExt cx="640080" cy="646176"/>
                </a:xfrm>
              </p:grpSpPr>
              <p:pic>
                <p:nvPicPr>
                  <p:cNvPr id="22929" name="椭圆 81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640080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30" name="Text Box 151"/>
                  <p:cNvSpPr txBox="1"/>
                  <p:nvPr/>
                </p:nvSpPr>
                <p:spPr>
                  <a:xfrm>
                    <a:off x="92157" y="95404"/>
                    <a:ext cx="454787" cy="454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2" name="椭圆 82"/>
                <p:cNvGrpSpPr/>
                <p:nvPr/>
              </p:nvGrpSpPr>
              <p:grpSpPr>
                <a:xfrm>
                  <a:off x="3026664" y="905015"/>
                  <a:ext cx="204407" cy="215106"/>
                  <a:chOff x="0" y="0"/>
                  <a:chExt cx="115824" cy="121920"/>
                </a:xfrm>
              </p:grpSpPr>
              <p:pic>
                <p:nvPicPr>
                  <p:cNvPr id="22927" name="椭圆 82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115824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28" name="Text Box 154"/>
                  <p:cNvSpPr txBox="1"/>
                  <p:nvPr/>
                </p:nvSpPr>
                <p:spPr>
                  <a:xfrm>
                    <a:off x="14663" y="16530"/>
                    <a:ext cx="85056" cy="850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3" name="椭圆 83"/>
                <p:cNvGrpSpPr/>
                <p:nvPr/>
              </p:nvGrpSpPr>
              <p:grpSpPr>
                <a:xfrm>
                  <a:off x="595292" y="-9187"/>
                  <a:ext cx="979004" cy="978734"/>
                  <a:chOff x="0" y="0"/>
                  <a:chExt cx="554736" cy="554736"/>
                </a:xfrm>
              </p:grpSpPr>
              <p:pic>
                <p:nvPicPr>
                  <p:cNvPr id="22925" name="椭圆 83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26" name="Text Box 157"/>
                  <p:cNvSpPr txBox="1"/>
                  <p:nvPr/>
                </p:nvSpPr>
                <p:spPr>
                  <a:xfrm rot="7365795">
                    <a:off x="83678" y="85260"/>
                    <a:ext cx="386284" cy="3861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4" name="椭圆 84"/>
                <p:cNvGrpSpPr/>
                <p:nvPr/>
              </p:nvGrpSpPr>
              <p:grpSpPr>
                <a:xfrm>
                  <a:off x="4037943" y="743685"/>
                  <a:ext cx="150616" cy="150574"/>
                  <a:chOff x="0" y="0"/>
                  <a:chExt cx="85344" cy="85344"/>
                </a:xfrm>
              </p:grpSpPr>
              <p:pic>
                <p:nvPicPr>
                  <p:cNvPr id="22923" name="椭圆 84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24" name="Text Box 160"/>
                  <p:cNvSpPr txBox="1"/>
                  <p:nvPr/>
                </p:nvSpPr>
                <p:spPr>
                  <a:xfrm>
                    <a:off x="10083" y="12856"/>
                    <a:ext cx="60339" cy="603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5" name="椭圆 85"/>
                <p:cNvGrpSpPr/>
                <p:nvPr/>
              </p:nvGrpSpPr>
              <p:grpSpPr>
                <a:xfrm>
                  <a:off x="3500029" y="786707"/>
                  <a:ext cx="215166" cy="215106"/>
                  <a:chOff x="0" y="0"/>
                  <a:chExt cx="121920" cy="121920"/>
                </a:xfrm>
              </p:grpSpPr>
              <p:pic>
                <p:nvPicPr>
                  <p:cNvPr id="22921" name="椭圆 85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22" name="Text Box 163"/>
                  <p:cNvSpPr txBox="1"/>
                  <p:nvPr/>
                </p:nvSpPr>
                <p:spPr>
                  <a:xfrm rot="-9908777">
                    <a:off x="18277" y="18177"/>
                    <a:ext cx="85056" cy="850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6" name="椭圆 86"/>
                <p:cNvGrpSpPr/>
                <p:nvPr/>
              </p:nvGrpSpPr>
              <p:grpSpPr>
                <a:xfrm>
                  <a:off x="2682399" y="948036"/>
                  <a:ext cx="161374" cy="161330"/>
                  <a:chOff x="0" y="0"/>
                  <a:chExt cx="91440" cy="91440"/>
                </a:xfrm>
              </p:grpSpPr>
              <p:pic>
                <p:nvPicPr>
                  <p:cNvPr id="22919" name="椭圆 86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20" name="Text Box 166"/>
                  <p:cNvSpPr txBox="1"/>
                  <p:nvPr/>
                </p:nvSpPr>
                <p:spPr>
                  <a:xfrm rot="-9908777">
                    <a:off x="14982" y="16370"/>
                    <a:ext cx="60339" cy="603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7" name="椭圆 87"/>
                <p:cNvGrpSpPr/>
                <p:nvPr/>
              </p:nvGrpSpPr>
              <p:grpSpPr>
                <a:xfrm>
                  <a:off x="3413963" y="926526"/>
                  <a:ext cx="365782" cy="365681"/>
                  <a:chOff x="0" y="0"/>
                  <a:chExt cx="207264" cy="207264"/>
                </a:xfrm>
              </p:grpSpPr>
              <p:pic>
                <p:nvPicPr>
                  <p:cNvPr id="22917" name="椭圆 87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18" name="Text Box 169"/>
                  <p:cNvSpPr txBox="1"/>
                  <p:nvPr/>
                </p:nvSpPr>
                <p:spPr>
                  <a:xfrm rot="7365795">
                    <a:off x="32100" y="32433"/>
                    <a:ext cx="144010" cy="1439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8" name="椭圆 88"/>
                <p:cNvGrpSpPr/>
                <p:nvPr/>
              </p:nvGrpSpPr>
              <p:grpSpPr>
                <a:xfrm>
                  <a:off x="2510267" y="743685"/>
                  <a:ext cx="548673" cy="548521"/>
                  <a:chOff x="0" y="0"/>
                  <a:chExt cx="310896" cy="310896"/>
                </a:xfrm>
              </p:grpSpPr>
              <p:pic>
                <p:nvPicPr>
                  <p:cNvPr id="22915" name="椭圆 88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16" name="Text Box 172"/>
                  <p:cNvSpPr txBox="1"/>
                  <p:nvPr/>
                </p:nvSpPr>
                <p:spPr>
                  <a:xfrm>
                    <a:off x="45429" y="45491"/>
                    <a:ext cx="217869" cy="217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799" name="椭圆 89"/>
                <p:cNvGrpSpPr/>
                <p:nvPr/>
              </p:nvGrpSpPr>
              <p:grpSpPr>
                <a:xfrm>
                  <a:off x="2381167" y="905015"/>
                  <a:ext cx="311990" cy="311904"/>
                  <a:chOff x="0" y="0"/>
                  <a:chExt cx="176784" cy="176784"/>
                </a:xfrm>
              </p:grpSpPr>
              <p:pic>
                <p:nvPicPr>
                  <p:cNvPr id="22913" name="椭圆 89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14" name="Text Box 175"/>
                  <p:cNvSpPr txBox="1"/>
                  <p:nvPr/>
                </p:nvSpPr>
                <p:spPr>
                  <a:xfrm rot="-977560">
                    <a:off x="30143" y="29427"/>
                    <a:ext cx="120265" cy="1202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2800" name="图片 90"/>
                <p:cNvPicPr>
                  <a:picLocks noChangeAspect="1"/>
                </p:cNvPicPr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2801" name="椭圆 91"/>
                <p:cNvGrpSpPr/>
                <p:nvPr/>
              </p:nvGrpSpPr>
              <p:grpSpPr>
                <a:xfrm>
                  <a:off x="412401" y="195164"/>
                  <a:ext cx="871421" cy="881936"/>
                  <a:chOff x="0" y="0"/>
                  <a:chExt cx="493776" cy="499872"/>
                </a:xfrm>
              </p:grpSpPr>
              <p:pic>
                <p:nvPicPr>
                  <p:cNvPr id="22911" name="椭圆 91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12" name="Text Box 179"/>
                  <p:cNvSpPr txBox="1"/>
                  <p:nvPr/>
                </p:nvSpPr>
                <p:spPr>
                  <a:xfrm>
                    <a:off x="70336" y="74757"/>
                    <a:ext cx="350764" cy="3508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2" name="椭圆 92"/>
                <p:cNvGrpSpPr/>
                <p:nvPr/>
              </p:nvGrpSpPr>
              <p:grpSpPr>
                <a:xfrm>
                  <a:off x="778183" y="421026"/>
                  <a:ext cx="656255" cy="656074"/>
                  <a:chOff x="0" y="0"/>
                  <a:chExt cx="371856" cy="371856"/>
                </a:xfrm>
              </p:grpSpPr>
              <p:pic>
                <p:nvPicPr>
                  <p:cNvPr id="22909" name="椭圆 92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10" name="Text Box 182"/>
                  <p:cNvSpPr txBox="1"/>
                  <p:nvPr/>
                </p:nvSpPr>
                <p:spPr>
                  <a:xfrm>
                    <a:off x="57141" y="55745"/>
                    <a:ext cx="262116" cy="2621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3" name="椭圆 93"/>
                <p:cNvGrpSpPr/>
                <p:nvPr/>
              </p:nvGrpSpPr>
              <p:grpSpPr>
                <a:xfrm>
                  <a:off x="1337613" y="980302"/>
                  <a:ext cx="365782" cy="376436"/>
                  <a:chOff x="0" y="0"/>
                  <a:chExt cx="207264" cy="213360"/>
                </a:xfrm>
              </p:grpSpPr>
              <p:pic>
                <p:nvPicPr>
                  <p:cNvPr id="22907" name="椭圆 93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08" name="Text Box 185"/>
                  <p:cNvSpPr txBox="1"/>
                  <p:nvPr/>
                </p:nvSpPr>
                <p:spPr>
                  <a:xfrm>
                    <a:off x="30289" y="33062"/>
                    <a:ext cx="149064" cy="1491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4" name="椭圆 94"/>
                <p:cNvGrpSpPr/>
                <p:nvPr/>
              </p:nvGrpSpPr>
              <p:grpSpPr>
                <a:xfrm>
                  <a:off x="519984" y="636132"/>
                  <a:ext cx="731563" cy="731362"/>
                  <a:chOff x="0" y="0"/>
                  <a:chExt cx="414528" cy="414528"/>
                </a:xfrm>
              </p:grpSpPr>
              <p:pic>
                <p:nvPicPr>
                  <p:cNvPr id="22905" name="椭圆 94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06" name="Text Box 188"/>
                  <p:cNvSpPr txBox="1"/>
                  <p:nvPr/>
                </p:nvSpPr>
                <p:spPr>
                  <a:xfrm>
                    <a:off x="60150" y="61063"/>
                    <a:ext cx="293541" cy="2936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5" name="椭圆 95"/>
                <p:cNvGrpSpPr/>
                <p:nvPr/>
              </p:nvGrpSpPr>
              <p:grpSpPr>
                <a:xfrm>
                  <a:off x="1520504" y="840483"/>
                  <a:ext cx="387298" cy="387191"/>
                  <a:chOff x="0" y="0"/>
                  <a:chExt cx="219456" cy="219456"/>
                </a:xfrm>
              </p:grpSpPr>
              <p:pic>
                <p:nvPicPr>
                  <p:cNvPr id="22903" name="椭圆 95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04" name="Text Box 191"/>
                  <p:cNvSpPr txBox="1"/>
                  <p:nvPr/>
                </p:nvSpPr>
                <p:spPr>
                  <a:xfrm rot="4687154">
                    <a:off x="33449" y="35271"/>
                    <a:ext cx="149105" cy="149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6" name="椭圆 96"/>
                <p:cNvGrpSpPr/>
                <p:nvPr/>
              </p:nvGrpSpPr>
              <p:grpSpPr>
                <a:xfrm>
                  <a:off x="681358" y="496313"/>
                  <a:ext cx="979004" cy="978734"/>
                  <a:chOff x="0" y="0"/>
                  <a:chExt cx="554736" cy="554736"/>
                </a:xfrm>
              </p:grpSpPr>
              <p:pic>
                <p:nvPicPr>
                  <p:cNvPr id="22901" name="椭圆 96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02" name="Text Box 194"/>
                  <p:cNvSpPr txBox="1"/>
                  <p:nvPr/>
                </p:nvSpPr>
                <p:spPr>
                  <a:xfrm rot="7365795">
                    <a:off x="85678" y="83410"/>
                    <a:ext cx="386284" cy="3861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7" name="椭圆 97"/>
                <p:cNvGrpSpPr/>
                <p:nvPr/>
              </p:nvGrpSpPr>
              <p:grpSpPr>
                <a:xfrm>
                  <a:off x="1165481" y="259696"/>
                  <a:ext cx="979004" cy="978734"/>
                  <a:chOff x="0" y="0"/>
                  <a:chExt cx="554736" cy="554736"/>
                </a:xfrm>
              </p:grpSpPr>
              <p:pic>
                <p:nvPicPr>
                  <p:cNvPr id="22899" name="椭圆 97"/>
                  <p:cNvPicPr/>
                  <p:nvPr/>
                </p:nvPicPr>
                <p:blipFill>
                  <a:blip r:embed="rId65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900" name="Text Box 197"/>
                  <p:cNvSpPr txBox="1"/>
                  <p:nvPr/>
                </p:nvSpPr>
                <p:spPr>
                  <a:xfrm rot="-8608185">
                    <a:off x="83502" y="84388"/>
                    <a:ext cx="386177" cy="386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8" name="椭圆 98"/>
                <p:cNvGrpSpPr/>
                <p:nvPr/>
              </p:nvGrpSpPr>
              <p:grpSpPr>
                <a:xfrm>
                  <a:off x="1832495" y="797462"/>
                  <a:ext cx="376540" cy="376436"/>
                  <a:chOff x="0" y="0"/>
                  <a:chExt cx="213360" cy="213360"/>
                </a:xfrm>
              </p:grpSpPr>
              <p:pic>
                <p:nvPicPr>
                  <p:cNvPr id="22897" name="椭圆 98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98" name="Text Box 200"/>
                  <p:cNvSpPr txBox="1"/>
                  <p:nvPr/>
                </p:nvSpPr>
                <p:spPr>
                  <a:xfrm rot="7365795">
                    <a:off x="34463" y="33827"/>
                    <a:ext cx="144010" cy="1439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09" name="椭圆 99"/>
                <p:cNvGrpSpPr/>
                <p:nvPr/>
              </p:nvGrpSpPr>
              <p:grpSpPr>
                <a:xfrm>
                  <a:off x="1703395" y="775951"/>
                  <a:ext cx="462606" cy="473234"/>
                  <a:chOff x="0" y="0"/>
                  <a:chExt cx="262128" cy="268224"/>
                </a:xfrm>
              </p:grpSpPr>
              <p:pic>
                <p:nvPicPr>
                  <p:cNvPr id="22895" name="椭圆 99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96" name="Text Box 203"/>
                  <p:cNvSpPr txBox="1"/>
                  <p:nvPr/>
                </p:nvSpPr>
                <p:spPr>
                  <a:xfrm rot="7365795">
                    <a:off x="39321" y="42780"/>
                    <a:ext cx="183361" cy="1833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10" name="椭圆 100"/>
                <p:cNvGrpSpPr/>
                <p:nvPr/>
              </p:nvGrpSpPr>
              <p:grpSpPr>
                <a:xfrm>
                  <a:off x="1251547" y="270451"/>
                  <a:ext cx="710047" cy="709851"/>
                  <a:chOff x="0" y="0"/>
                  <a:chExt cx="402336" cy="402336"/>
                </a:xfrm>
              </p:grpSpPr>
              <p:pic>
                <p:nvPicPr>
                  <p:cNvPr id="22893" name="椭圆 100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94" name="Text Box 206"/>
                  <p:cNvSpPr txBox="1"/>
                  <p:nvPr/>
                </p:nvSpPr>
                <p:spPr>
                  <a:xfrm rot="-5664714">
                    <a:off x="60218" y="58769"/>
                    <a:ext cx="283074" cy="2829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11" name="椭圆 101"/>
                <p:cNvGrpSpPr/>
                <p:nvPr/>
              </p:nvGrpSpPr>
              <p:grpSpPr>
                <a:xfrm>
                  <a:off x="1961594" y="517824"/>
                  <a:ext cx="537914" cy="537766"/>
                  <a:chOff x="0" y="0"/>
                  <a:chExt cx="304800" cy="304800"/>
                </a:xfrm>
              </p:grpSpPr>
              <p:pic>
                <p:nvPicPr>
                  <p:cNvPr id="22891" name="椭圆 101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92" name="Text Box 209"/>
                  <p:cNvSpPr txBox="1"/>
                  <p:nvPr/>
                </p:nvSpPr>
                <p:spPr>
                  <a:xfrm rot="-5664714">
                    <a:off x="45089" y="48206"/>
                    <a:ext cx="211535" cy="2114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12" name="椭圆 102"/>
                <p:cNvGrpSpPr/>
                <p:nvPr/>
              </p:nvGrpSpPr>
              <p:grpSpPr>
                <a:xfrm>
                  <a:off x="1111689" y="937281"/>
                  <a:ext cx="419573" cy="419457"/>
                  <a:chOff x="0" y="0"/>
                  <a:chExt cx="237744" cy="237744"/>
                </a:xfrm>
              </p:grpSpPr>
              <p:pic>
                <p:nvPicPr>
                  <p:cNvPr id="22889" name="椭圆 102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90" name="Text Box 212"/>
                  <p:cNvSpPr txBox="1"/>
                  <p:nvPr/>
                </p:nvSpPr>
                <p:spPr>
                  <a:xfrm rot="-328810">
                    <a:off x="37566" y="34945"/>
                    <a:ext cx="163896" cy="1639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13" name="椭圆 103"/>
                <p:cNvGrpSpPr/>
                <p:nvPr/>
              </p:nvGrpSpPr>
              <p:grpSpPr>
                <a:xfrm>
                  <a:off x="1714153" y="700664"/>
                  <a:ext cx="591706" cy="602298"/>
                  <a:chOff x="0" y="0"/>
                  <a:chExt cx="335280" cy="341376"/>
                </a:xfrm>
              </p:grpSpPr>
              <p:pic>
                <p:nvPicPr>
                  <p:cNvPr id="22887" name="椭圆 103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335280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88" name="Text Box 215"/>
                  <p:cNvSpPr txBox="1"/>
                  <p:nvPr/>
                </p:nvSpPr>
                <p:spPr>
                  <a:xfrm rot="-5664714">
                    <a:off x="49123" y="54487"/>
                    <a:ext cx="236894" cy="2368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14" name="椭圆 104"/>
                <p:cNvGrpSpPr/>
                <p:nvPr/>
              </p:nvGrpSpPr>
              <p:grpSpPr>
                <a:xfrm>
                  <a:off x="670600" y="528579"/>
                  <a:ext cx="1011279" cy="1011000"/>
                  <a:chOff x="0" y="0"/>
                  <a:chExt cx="573024" cy="573024"/>
                </a:xfrm>
              </p:grpSpPr>
              <p:pic>
                <p:nvPicPr>
                  <p:cNvPr id="22885" name="椭圆 104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573024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86" name="Text Box 218"/>
                  <p:cNvSpPr txBox="1"/>
                  <p:nvPr/>
                </p:nvSpPr>
                <p:spPr>
                  <a:xfrm rot="-8833976">
                    <a:off x="88282" y="88598"/>
                    <a:ext cx="398492" cy="3986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2815" name="图片 105"/>
                <p:cNvPicPr>
                  <a:picLocks noChangeAspect="1"/>
                </p:cNvPicPr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816" name="图片 106"/>
                <p:cNvPicPr>
                  <a:picLocks noChangeAspect="1"/>
                </p:cNvPicPr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485" name="椭圆 107"/>
                <p:cNvSpPr>
                  <a:spLocks noChangeArrowheads="1"/>
                </p:cNvSpPr>
                <p:nvPr/>
              </p:nvSpPr>
              <p:spPr bwMode="auto">
                <a:xfrm>
                  <a:off x="2333764" y="579780"/>
                  <a:ext cx="364213" cy="3613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86" name="椭圆 108"/>
                <p:cNvSpPr>
                  <a:spLocks noChangeArrowheads="1"/>
                </p:cNvSpPr>
                <p:nvPr/>
              </p:nvSpPr>
              <p:spPr bwMode="auto">
                <a:xfrm>
                  <a:off x="798467" y="915883"/>
                  <a:ext cx="361410" cy="364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87" name="椭圆 109"/>
                <p:cNvSpPr>
                  <a:spLocks noChangeArrowheads="1"/>
                </p:cNvSpPr>
                <p:nvPr/>
              </p:nvSpPr>
              <p:spPr bwMode="auto">
                <a:xfrm>
                  <a:off x="537914" y="700216"/>
                  <a:ext cx="518304" cy="51816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88" name="椭圆 110"/>
                <p:cNvSpPr>
                  <a:spLocks noChangeArrowheads="1"/>
                </p:cNvSpPr>
                <p:nvPr/>
              </p:nvSpPr>
              <p:spPr bwMode="auto">
                <a:xfrm>
                  <a:off x="1246729" y="406126"/>
                  <a:ext cx="518302" cy="518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829" name="椭圆 111"/>
                <p:cNvSpPr/>
                <p:nvPr/>
              </p:nvSpPr>
              <p:spPr>
                <a:xfrm>
                  <a:off x="1036606" y="985904"/>
                  <a:ext cx="361412" cy="3641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90" name="椭圆 112"/>
                <p:cNvSpPr>
                  <a:spLocks noChangeArrowheads="1"/>
                </p:cNvSpPr>
                <p:nvPr/>
              </p:nvSpPr>
              <p:spPr bwMode="auto">
                <a:xfrm>
                  <a:off x="924540" y="632995"/>
                  <a:ext cx="619163" cy="6189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91" name="椭圆 113"/>
                <p:cNvSpPr>
                  <a:spLocks noChangeArrowheads="1"/>
                </p:cNvSpPr>
                <p:nvPr/>
              </p:nvSpPr>
              <p:spPr bwMode="auto">
                <a:xfrm>
                  <a:off x="431452" y="952294"/>
                  <a:ext cx="784458" cy="7870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836" name="椭圆 114"/>
                <p:cNvGrpSpPr/>
                <p:nvPr/>
              </p:nvGrpSpPr>
              <p:grpSpPr>
                <a:xfrm>
                  <a:off x="78894" y="367249"/>
                  <a:ext cx="1290994" cy="1290638"/>
                  <a:chOff x="0" y="0"/>
                  <a:chExt cx="731520" cy="731520"/>
                </a:xfrm>
              </p:grpSpPr>
              <p:pic>
                <p:nvPicPr>
                  <p:cNvPr id="22883" name="椭圆 114"/>
                  <p:cNvPicPr/>
                  <p:nvPr/>
                </p:nvPicPr>
                <p:blipFill>
                  <a:blip r:embed="rId75" cstate="print"/>
                  <a:stretch>
                    <a:fillRect/>
                  </a:stretch>
                </p:blipFill>
                <p:spPr>
                  <a:xfrm>
                    <a:off x="0" y="0"/>
                    <a:ext cx="731520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84" name="Text Box 230"/>
                  <p:cNvSpPr txBox="1"/>
                  <p:nvPr/>
                </p:nvSpPr>
                <p:spPr>
                  <a:xfrm rot="-4141609">
                    <a:off x="110703" y="110911"/>
                    <a:ext cx="510483" cy="5103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495" name="椭圆 115"/>
                <p:cNvSpPr>
                  <a:spLocks noChangeArrowheads="1"/>
                </p:cNvSpPr>
                <p:nvPr/>
              </p:nvSpPr>
              <p:spPr bwMode="auto">
                <a:xfrm>
                  <a:off x="4524644" y="868268"/>
                  <a:ext cx="218528" cy="2156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840" name="椭圆 116"/>
                <p:cNvSpPr/>
                <p:nvPr/>
              </p:nvSpPr>
              <p:spPr>
                <a:xfrm rot="-7771559" flipV="1">
                  <a:off x="575804" y="581109"/>
                  <a:ext cx="509757" cy="5070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2841" name="椭圆 117"/>
                <p:cNvGrpSpPr/>
                <p:nvPr/>
              </p:nvGrpSpPr>
              <p:grpSpPr>
                <a:xfrm>
                  <a:off x="218752" y="872749"/>
                  <a:ext cx="677772" cy="677585"/>
                  <a:chOff x="0" y="0"/>
                  <a:chExt cx="384048" cy="384048"/>
                </a:xfrm>
              </p:grpSpPr>
              <p:pic>
                <p:nvPicPr>
                  <p:cNvPr id="22881" name="椭圆 117"/>
                  <p:cNvPicPr/>
                  <p:nvPr/>
                </p:nvPicPr>
                <p:blipFill>
                  <a:blip r:embed="rId76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82" name="Text Box 235"/>
                  <p:cNvSpPr txBox="1"/>
                  <p:nvPr/>
                </p:nvSpPr>
                <p:spPr>
                  <a:xfrm rot="3028441">
                    <a:off x="60032" y="60199"/>
                    <a:ext cx="266580" cy="2665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2" name="椭圆 118"/>
                <p:cNvGrpSpPr/>
                <p:nvPr/>
              </p:nvGrpSpPr>
              <p:grpSpPr>
                <a:xfrm>
                  <a:off x="573775" y="991058"/>
                  <a:ext cx="527156" cy="527011"/>
                  <a:chOff x="0" y="0"/>
                  <a:chExt cx="298704" cy="298704"/>
                </a:xfrm>
              </p:grpSpPr>
              <p:pic>
                <p:nvPicPr>
                  <p:cNvPr id="22879" name="椭圆 118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298704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80" name="Text Box 238"/>
                  <p:cNvSpPr txBox="1"/>
                  <p:nvPr/>
                </p:nvSpPr>
                <p:spPr>
                  <a:xfrm rot="3028441">
                    <a:off x="47167" y="47526"/>
                    <a:ext cx="205606" cy="2055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3" name="椭圆 119"/>
                <p:cNvGrpSpPr/>
                <p:nvPr/>
              </p:nvGrpSpPr>
              <p:grpSpPr>
                <a:xfrm>
                  <a:off x="907282" y="948036"/>
                  <a:ext cx="387298" cy="387191"/>
                  <a:chOff x="0" y="0"/>
                  <a:chExt cx="219456" cy="219456"/>
                </a:xfrm>
              </p:grpSpPr>
              <p:pic>
                <p:nvPicPr>
                  <p:cNvPr id="22877" name="椭圆 119"/>
                  <p:cNvPicPr/>
                  <p:nvPr/>
                </p:nvPicPr>
                <p:blipFill>
                  <a:blip r:embed="rId78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78" name="Text Box 241"/>
                  <p:cNvSpPr txBox="1"/>
                  <p:nvPr/>
                </p:nvSpPr>
                <p:spPr>
                  <a:xfrm rot="3028441">
                    <a:off x="33918" y="33217"/>
                    <a:ext cx="153642" cy="1536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4" name="椭圆 120"/>
                <p:cNvGrpSpPr/>
                <p:nvPr/>
              </p:nvGrpSpPr>
              <p:grpSpPr>
                <a:xfrm>
                  <a:off x="1402163" y="603866"/>
                  <a:ext cx="225924" cy="236617"/>
                  <a:chOff x="0" y="0"/>
                  <a:chExt cx="128016" cy="134112"/>
                </a:xfrm>
              </p:grpSpPr>
              <p:pic>
                <p:nvPicPr>
                  <p:cNvPr id="22875" name="椭圆 120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76" name="Text Box 244"/>
                  <p:cNvSpPr txBox="1"/>
                  <p:nvPr/>
                </p:nvSpPr>
                <p:spPr>
                  <a:xfrm rot="3028441">
                    <a:off x="20246" y="23642"/>
                    <a:ext cx="87377" cy="87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5" name="椭圆 121"/>
                <p:cNvGrpSpPr/>
                <p:nvPr/>
              </p:nvGrpSpPr>
              <p:grpSpPr>
                <a:xfrm>
                  <a:off x="659842" y="668398"/>
                  <a:ext cx="441090" cy="440968"/>
                  <a:chOff x="0" y="0"/>
                  <a:chExt cx="249936" cy="249936"/>
                </a:xfrm>
              </p:grpSpPr>
              <p:pic>
                <p:nvPicPr>
                  <p:cNvPr id="22873" name="椭圆 121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74" name="Text Box 247"/>
                  <p:cNvSpPr txBox="1"/>
                  <p:nvPr/>
                </p:nvSpPr>
                <p:spPr>
                  <a:xfrm rot="3028441">
                    <a:off x="37329" y="39548"/>
                    <a:ext cx="172064" cy="1720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6" name="椭圆 122"/>
                <p:cNvGrpSpPr/>
                <p:nvPr/>
              </p:nvGrpSpPr>
              <p:grpSpPr>
                <a:xfrm>
                  <a:off x="1585054" y="743685"/>
                  <a:ext cx="236682" cy="225862"/>
                  <a:chOff x="0" y="0"/>
                  <a:chExt cx="134112" cy="128016"/>
                </a:xfrm>
              </p:grpSpPr>
              <p:pic>
                <p:nvPicPr>
                  <p:cNvPr id="22871" name="椭圆 122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72" name="Text Box 250"/>
                  <p:cNvSpPr txBox="1"/>
                  <p:nvPr/>
                </p:nvSpPr>
                <p:spPr>
                  <a:xfrm rot="-1658712">
                    <a:off x="23442" y="21442"/>
                    <a:ext cx="87352" cy="87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7" name="椭圆 123"/>
                <p:cNvGrpSpPr/>
                <p:nvPr/>
              </p:nvGrpSpPr>
              <p:grpSpPr>
                <a:xfrm>
                  <a:off x="875007" y="625377"/>
                  <a:ext cx="580947" cy="570032"/>
                  <a:chOff x="0" y="0"/>
                  <a:chExt cx="329184" cy="323088"/>
                </a:xfrm>
              </p:grpSpPr>
              <p:pic>
                <p:nvPicPr>
                  <p:cNvPr id="22869" name="椭圆 123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70" name="Text Box 253"/>
                  <p:cNvSpPr txBox="1"/>
                  <p:nvPr/>
                </p:nvSpPr>
                <p:spPr>
                  <a:xfrm rot="-4337355">
                    <a:off x="51604" y="47412"/>
                    <a:ext cx="226364" cy="22630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848" name="椭圆 124"/>
                <p:cNvGrpSpPr/>
                <p:nvPr/>
              </p:nvGrpSpPr>
              <p:grpSpPr>
                <a:xfrm>
                  <a:off x="1391405" y="1055590"/>
                  <a:ext cx="419573" cy="430213"/>
                  <a:chOff x="0" y="0"/>
                  <a:chExt cx="237744" cy="243840"/>
                </a:xfrm>
              </p:grpSpPr>
              <p:pic>
                <p:nvPicPr>
                  <p:cNvPr id="22867" name="椭圆 124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68" name="Text Box 256"/>
                  <p:cNvSpPr txBox="1"/>
                  <p:nvPr/>
                </p:nvSpPr>
                <p:spPr>
                  <a:xfrm rot="8693154">
                    <a:off x="35280" y="38031"/>
                    <a:ext cx="165837" cy="1658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2849" name="图片 125"/>
                <p:cNvPicPr>
                  <a:picLocks noChangeAspect="1"/>
                </p:cNvPicPr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850" name="图片 126"/>
                <p:cNvPicPr>
                  <a:picLocks noChangeAspect="1"/>
                </p:cNvPicPr>
                <p:nvPr/>
              </p:nvPicPr>
              <p:blipFill>
                <a:blip r:embed="rId85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23" name="椭圆 12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4335" y="690384"/>
                  <a:ext cx="212866" cy="210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24" name="椭圆 12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0768" y="1415796"/>
                  <a:ext cx="305293" cy="3025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25" name="椭圆 12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6229" y="1076890"/>
                  <a:ext cx="302493" cy="3053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860" name="椭圆 130"/>
                <p:cNvSpPr/>
                <p:nvPr/>
              </p:nvSpPr>
              <p:spPr>
                <a:xfrm rot="-7771559" flipV="1">
                  <a:off x="1103874" y="618962"/>
                  <a:ext cx="212866" cy="2129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527" name="椭圆 13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606" y="316435"/>
                  <a:ext cx="459342" cy="4594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2864" name="椭圆 132"/>
                <p:cNvGrpSpPr/>
                <p:nvPr/>
              </p:nvGrpSpPr>
              <p:grpSpPr>
                <a:xfrm>
                  <a:off x="1079415" y="453292"/>
                  <a:ext cx="763838" cy="763628"/>
                  <a:chOff x="0" y="0"/>
                  <a:chExt cx="432816" cy="432816"/>
                </a:xfrm>
              </p:grpSpPr>
              <p:pic>
                <p:nvPicPr>
                  <p:cNvPr id="22865" name="椭圆 132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866" name="Text Box 266"/>
                  <p:cNvSpPr txBox="1"/>
                  <p:nvPr/>
                </p:nvSpPr>
                <p:spPr>
                  <a:xfrm rot="7170049">
                    <a:off x="66537" y="65722"/>
                    <a:ext cx="299144" cy="2990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2786" name="矩形 71"/>
            <p:cNvSpPr/>
            <p:nvPr/>
          </p:nvSpPr>
          <p:spPr>
            <a:xfrm>
              <a:off x="569177" y="718162"/>
              <a:ext cx="4135859" cy="769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2787" name="文本框 74"/>
            <p:cNvSpPr txBox="1"/>
            <p:nvPr/>
          </p:nvSpPr>
          <p:spPr>
            <a:xfrm>
              <a:off x="569177" y="341376"/>
              <a:ext cx="1272058" cy="4307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1533" name="组合 4"/>
          <p:cNvGrpSpPr/>
          <p:nvPr/>
        </p:nvGrpSpPr>
        <p:grpSpPr>
          <a:xfrm>
            <a:off x="5405438" y="3253979"/>
            <a:ext cx="3343275" cy="1014792"/>
            <a:chOff x="0" y="0"/>
            <a:chExt cx="4456533" cy="1352857"/>
          </a:xfrm>
        </p:grpSpPr>
        <p:grpSp>
          <p:nvGrpSpPr>
            <p:cNvPr id="22659" name="组合 424"/>
            <p:cNvGrpSpPr/>
            <p:nvPr/>
          </p:nvGrpSpPr>
          <p:grpSpPr>
            <a:xfrm>
              <a:off x="0" y="0"/>
              <a:ext cx="2096015" cy="844193"/>
              <a:chOff x="0" y="0"/>
              <a:chExt cx="3080015" cy="1240510"/>
            </a:xfrm>
          </p:grpSpPr>
          <p:pic>
            <p:nvPicPr>
              <p:cNvPr id="22662" name="图片 304"/>
              <p:cNvPicPr>
                <a:picLocks noChangeAspect="1"/>
              </p:cNvPicPr>
              <p:nvPr/>
            </p:nvPicPr>
            <p:blipFill>
              <a:blip r:embed="rId87" cstate="print"/>
              <a:stretch>
                <a:fillRect/>
              </a:stretch>
            </p:blipFill>
            <p:spPr>
              <a:xfrm rot="-8671559" flipV="1">
                <a:off x="2864171" y="966254"/>
                <a:ext cx="215844" cy="234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2663" name="椭圆 309"/>
              <p:cNvGrpSpPr/>
              <p:nvPr/>
            </p:nvGrpSpPr>
            <p:grpSpPr>
              <a:xfrm>
                <a:off x="1179514" y="136866"/>
                <a:ext cx="555241" cy="555305"/>
                <a:chOff x="0" y="0"/>
                <a:chExt cx="377952" cy="377952"/>
              </a:xfrm>
            </p:grpSpPr>
            <p:pic>
              <p:nvPicPr>
                <p:cNvPr id="22783" name="椭圆 309"/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84" name="Text Box 274"/>
                <p:cNvSpPr txBox="1"/>
                <p:nvPr/>
              </p:nvSpPr>
              <p:spPr>
                <a:xfrm rot="7365795">
                  <a:off x="59239" y="59151"/>
                  <a:ext cx="262824" cy="2628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664" name="图片 362"/>
              <p:cNvPicPr>
                <a:picLocks noChangeAspect="1"/>
              </p:cNvPicPr>
              <p:nvPr/>
            </p:nvPicPr>
            <p:blipFill>
              <a:blip r:embed="rId87" cstate="print"/>
              <a:stretch>
                <a:fillRect/>
              </a:stretch>
            </p:blipFill>
            <p:spPr>
              <a:xfrm rot="-8671559" flipV="1">
                <a:off x="341644" y="872604"/>
                <a:ext cx="215844" cy="234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665" name="椭圆 364"/>
              <p:cNvSpPr/>
              <p:nvPr/>
            </p:nvSpPr>
            <p:spPr>
              <a:xfrm>
                <a:off x="214559" y="391848"/>
                <a:ext cx="492087" cy="4944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666" name="椭圆 365"/>
              <p:cNvGrpSpPr/>
              <p:nvPr/>
            </p:nvGrpSpPr>
            <p:grpSpPr>
              <a:xfrm>
                <a:off x="418296" y="2518"/>
                <a:ext cx="644796" cy="644870"/>
                <a:chOff x="0" y="0"/>
                <a:chExt cx="438912" cy="438912"/>
              </a:xfrm>
            </p:grpSpPr>
            <p:pic>
              <p:nvPicPr>
                <p:cNvPr id="22781" name="椭圆 365"/>
                <p:cNvPicPr/>
                <p:nvPr/>
              </p:nvPicPr>
              <p:blipFill>
                <a:blip r:embed="rId89" cstate="print"/>
                <a:stretch>
                  <a:fillRect/>
                </a:stretch>
              </p:blipFill>
              <p:spPr>
                <a:xfrm>
                  <a:off x="0" y="0"/>
                  <a:ext cx="438912" cy="438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82" name="Text Box 279"/>
                <p:cNvSpPr txBox="1"/>
                <p:nvPr/>
              </p:nvSpPr>
              <p:spPr>
                <a:xfrm>
                  <a:off x="63802" y="62389"/>
                  <a:ext cx="309553" cy="3095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67" name="椭圆 366"/>
              <p:cNvGrpSpPr/>
              <p:nvPr/>
            </p:nvGrpSpPr>
            <p:grpSpPr>
              <a:xfrm>
                <a:off x="1698932" y="548867"/>
                <a:ext cx="116421" cy="125391"/>
                <a:chOff x="0" y="0"/>
                <a:chExt cx="79248" cy="85344"/>
              </a:xfrm>
            </p:grpSpPr>
            <p:pic>
              <p:nvPicPr>
                <p:cNvPr id="22779" name="椭圆 366"/>
                <p:cNvPicPr/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80" name="Text Box 282"/>
                <p:cNvSpPr txBox="1"/>
                <p:nvPr/>
              </p:nvSpPr>
              <p:spPr>
                <a:xfrm>
                  <a:off x="11110" y="13413"/>
                  <a:ext cx="57895" cy="578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68" name="椭圆 369"/>
              <p:cNvGrpSpPr/>
              <p:nvPr/>
            </p:nvGrpSpPr>
            <p:grpSpPr>
              <a:xfrm>
                <a:off x="1376534" y="423475"/>
                <a:ext cx="125377" cy="125391"/>
                <a:chOff x="0" y="0"/>
                <a:chExt cx="85344" cy="85344"/>
              </a:xfrm>
            </p:grpSpPr>
            <p:pic>
              <p:nvPicPr>
                <p:cNvPr id="22777" name="椭圆 369"/>
                <p:cNvPicPr/>
                <p:nvPr/>
              </p:nvPicPr>
              <p:blipFill>
                <a:blip r:embed="rId91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78" name="Text Box 285"/>
                <p:cNvSpPr txBox="1"/>
                <p:nvPr/>
              </p:nvSpPr>
              <p:spPr>
                <a:xfrm rot="-9908777">
                  <a:off x="13885" y="15455"/>
                  <a:ext cx="57895" cy="578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69" name="椭圆 370"/>
              <p:cNvGrpSpPr/>
              <p:nvPr/>
            </p:nvGrpSpPr>
            <p:grpSpPr>
              <a:xfrm>
                <a:off x="1501911" y="575736"/>
                <a:ext cx="98510" cy="98522"/>
                <a:chOff x="0" y="0"/>
                <a:chExt cx="67056" cy="67056"/>
              </a:xfrm>
            </p:grpSpPr>
            <p:pic>
              <p:nvPicPr>
                <p:cNvPr id="22775" name="椭圆 370"/>
                <p:cNvPicPr/>
                <p:nvPr/>
              </p:nvPicPr>
              <p:blipFill>
                <a:blip r:embed="rId92" cstate="print"/>
                <a:stretch>
                  <a:fillRect/>
                </a:stretch>
              </p:blipFill>
              <p:spPr>
                <a:xfrm>
                  <a:off x="0" y="0"/>
                  <a:ext cx="67056" cy="670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76" name="Text Box 288"/>
                <p:cNvSpPr txBox="1"/>
                <p:nvPr/>
              </p:nvSpPr>
              <p:spPr>
                <a:xfrm rot="-9908777">
                  <a:off x="12663" y="11607"/>
                  <a:ext cx="41069" cy="41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0" name="椭圆 371"/>
              <p:cNvGrpSpPr/>
              <p:nvPr/>
            </p:nvGrpSpPr>
            <p:grpSpPr>
              <a:xfrm>
                <a:off x="1304890" y="405562"/>
                <a:ext cx="214932" cy="214957"/>
                <a:chOff x="0" y="0"/>
                <a:chExt cx="146304" cy="146304"/>
              </a:xfrm>
            </p:grpSpPr>
            <p:pic>
              <p:nvPicPr>
                <p:cNvPr id="22773" name="椭圆 371"/>
                <p:cNvPicPr/>
                <p:nvPr/>
              </p:nvPicPr>
              <p:blipFill>
                <a:blip r:embed="rId93" cstate="print"/>
                <a:stretch>
                  <a:fillRect/>
                </a:stretch>
              </p:blipFill>
              <p:spPr>
                <a:xfrm>
                  <a:off x="0" y="0"/>
                  <a:ext cx="146304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74" name="Text Box 291"/>
                <p:cNvSpPr txBox="1"/>
                <p:nvPr/>
              </p:nvSpPr>
              <p:spPr>
                <a:xfrm rot="7365795">
                  <a:off x="26110" y="25597"/>
                  <a:ext cx="97983" cy="9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1" name="椭圆 372"/>
              <p:cNvGrpSpPr/>
              <p:nvPr/>
            </p:nvGrpSpPr>
            <p:grpSpPr>
              <a:xfrm>
                <a:off x="1412356" y="459301"/>
                <a:ext cx="304487" cy="313478"/>
                <a:chOff x="0" y="0"/>
                <a:chExt cx="207264" cy="213360"/>
              </a:xfrm>
            </p:grpSpPr>
            <p:pic>
              <p:nvPicPr>
                <p:cNvPr id="22771" name="椭圆 372"/>
                <p:cNvPicPr/>
                <p:nvPr/>
              </p:nvPicPr>
              <p:blipFill>
                <a:blip r:embed="rId94" cstate="print"/>
                <a:stretch>
                  <a:fillRect/>
                </a:stretch>
              </p:blipFill>
              <p:spPr>
                <a:xfrm>
                  <a:off x="0" y="0"/>
                  <a:ext cx="207264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72" name="Text Box 294"/>
                <p:cNvSpPr txBox="1"/>
                <p:nvPr/>
              </p:nvSpPr>
              <p:spPr>
                <a:xfrm>
                  <a:off x="27958" y="31863"/>
                  <a:ext cx="148294" cy="1482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2" name="椭圆 373"/>
              <p:cNvGrpSpPr/>
              <p:nvPr/>
            </p:nvGrpSpPr>
            <p:grpSpPr>
              <a:xfrm>
                <a:off x="1331757" y="548867"/>
                <a:ext cx="179110" cy="179131"/>
                <a:chOff x="0" y="0"/>
                <a:chExt cx="121920" cy="121920"/>
              </a:xfrm>
            </p:grpSpPr>
            <p:pic>
              <p:nvPicPr>
                <p:cNvPr id="22769" name="椭圆 373"/>
                <p:cNvPicPr/>
                <p:nvPr/>
              </p:nvPicPr>
              <p:blipFill>
                <a:blip r:embed="rId95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70" name="Text Box 297"/>
                <p:cNvSpPr txBox="1"/>
                <p:nvPr/>
              </p:nvSpPr>
              <p:spPr>
                <a:xfrm rot="-977560">
                  <a:off x="22628" y="22188"/>
                  <a:ext cx="81858" cy="818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3" name="椭圆 375"/>
              <p:cNvGrpSpPr/>
              <p:nvPr/>
            </p:nvGrpSpPr>
            <p:grpSpPr>
              <a:xfrm>
                <a:off x="221275" y="154779"/>
                <a:ext cx="492552" cy="492609"/>
                <a:chOff x="0" y="0"/>
                <a:chExt cx="335280" cy="335280"/>
              </a:xfrm>
            </p:grpSpPr>
            <p:pic>
              <p:nvPicPr>
                <p:cNvPr id="22767" name="椭圆 375"/>
                <p:cNvPicPr/>
                <p:nvPr/>
              </p:nvPicPr>
              <p:blipFill>
                <a:blip r:embed="rId96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68" name="Text Box 300"/>
                <p:cNvSpPr txBox="1"/>
                <p:nvPr/>
              </p:nvSpPr>
              <p:spPr>
                <a:xfrm>
                  <a:off x="46573" y="47511"/>
                  <a:ext cx="238749" cy="238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4" name="椭圆 376"/>
              <p:cNvGrpSpPr/>
              <p:nvPr/>
            </p:nvGrpSpPr>
            <p:grpSpPr>
              <a:xfrm>
                <a:off x="427252" y="280171"/>
                <a:ext cx="376131" cy="367218"/>
                <a:chOff x="0" y="0"/>
                <a:chExt cx="256032" cy="249936"/>
              </a:xfrm>
            </p:grpSpPr>
            <p:pic>
              <p:nvPicPr>
                <p:cNvPr id="22765" name="椭圆 376"/>
                <p:cNvPicPr/>
                <p:nvPr/>
              </p:nvPicPr>
              <p:blipFill>
                <a:blip r:embed="rId97" cstate="print"/>
                <a:stretch>
                  <a:fillRect/>
                </a:stretch>
              </p:blipFill>
              <p:spPr>
                <a:xfrm>
                  <a:off x="0" y="0"/>
                  <a:ext cx="25603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66" name="Text Box 303"/>
                <p:cNvSpPr txBox="1"/>
                <p:nvPr/>
              </p:nvSpPr>
              <p:spPr>
                <a:xfrm>
                  <a:off x="38459" y="36330"/>
                  <a:ext cx="178410" cy="1783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5" name="椭圆 378"/>
              <p:cNvGrpSpPr/>
              <p:nvPr/>
            </p:nvGrpSpPr>
            <p:grpSpPr>
              <a:xfrm>
                <a:off x="283964" y="396606"/>
                <a:ext cx="411953" cy="420957"/>
                <a:chOff x="0" y="0"/>
                <a:chExt cx="280416" cy="286512"/>
              </a:xfrm>
            </p:grpSpPr>
            <p:pic>
              <p:nvPicPr>
                <p:cNvPr id="22763" name="椭圆 378"/>
                <p:cNvPicPr/>
                <p:nvPr/>
              </p:nvPicPr>
              <p:blipFill>
                <a:blip r:embed="rId98" cstate="print"/>
                <a:stretch>
                  <a:fillRect/>
                </a:stretch>
              </p:blipFill>
              <p:spPr>
                <a:xfrm>
                  <a:off x="0" y="0"/>
                  <a:ext cx="280416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64" name="Text Box 306"/>
                <p:cNvSpPr txBox="1"/>
                <p:nvPr/>
              </p:nvSpPr>
              <p:spPr>
                <a:xfrm>
                  <a:off x="38461" y="43653"/>
                  <a:ext cx="199799" cy="199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6" name="椭圆 380"/>
              <p:cNvGrpSpPr/>
              <p:nvPr/>
            </p:nvGrpSpPr>
            <p:grpSpPr>
              <a:xfrm>
                <a:off x="373519" y="315997"/>
                <a:ext cx="555241" cy="555305"/>
                <a:chOff x="0" y="0"/>
                <a:chExt cx="377952" cy="377952"/>
              </a:xfrm>
            </p:grpSpPr>
            <p:pic>
              <p:nvPicPr>
                <p:cNvPr id="22761" name="椭圆 380"/>
                <p:cNvPicPr/>
                <p:nvPr/>
              </p:nvPicPr>
              <p:blipFill>
                <a:blip r:embed="rId99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62" name="Text Box 309"/>
                <p:cNvSpPr txBox="1"/>
                <p:nvPr/>
              </p:nvSpPr>
              <p:spPr>
                <a:xfrm rot="7365795">
                  <a:off x="57166" y="59751"/>
                  <a:ext cx="262824" cy="2628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7" name="椭圆 381"/>
              <p:cNvGrpSpPr/>
              <p:nvPr/>
            </p:nvGrpSpPr>
            <p:grpSpPr>
              <a:xfrm>
                <a:off x="642184" y="190605"/>
                <a:ext cx="555241" cy="546348"/>
                <a:chOff x="0" y="0"/>
                <a:chExt cx="377952" cy="371856"/>
              </a:xfrm>
            </p:grpSpPr>
            <p:pic>
              <p:nvPicPr>
                <p:cNvPr id="22759" name="椭圆 381"/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0" y="0"/>
                  <a:ext cx="377952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60" name="Text Box 312"/>
                <p:cNvSpPr txBox="1"/>
                <p:nvPr/>
              </p:nvSpPr>
              <p:spPr>
                <a:xfrm rot="-8608185">
                  <a:off x="59471" y="54564"/>
                  <a:ext cx="262853" cy="2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8" name="椭圆 382"/>
              <p:cNvGrpSpPr/>
              <p:nvPr/>
            </p:nvGrpSpPr>
            <p:grpSpPr>
              <a:xfrm>
                <a:off x="1027270" y="486171"/>
                <a:ext cx="205976" cy="214957"/>
                <a:chOff x="0" y="0"/>
                <a:chExt cx="140208" cy="146304"/>
              </a:xfrm>
            </p:grpSpPr>
            <p:pic>
              <p:nvPicPr>
                <p:cNvPr id="22757" name="椭圆 382"/>
                <p:cNvPicPr/>
                <p:nvPr/>
              </p:nvPicPr>
              <p:blipFill>
                <a:blip r:embed="rId101" cstate="print"/>
                <a:stretch>
                  <a:fillRect/>
                </a:stretch>
              </p:blipFill>
              <p:spPr>
                <a:xfrm>
                  <a:off x="0" y="0"/>
                  <a:ext cx="140208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58" name="Text Box 315"/>
                <p:cNvSpPr txBox="1"/>
                <p:nvPr/>
              </p:nvSpPr>
              <p:spPr>
                <a:xfrm rot="7365795">
                  <a:off x="21236" y="26356"/>
                  <a:ext cx="97983" cy="9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79" name="椭圆 383"/>
              <p:cNvGrpSpPr/>
              <p:nvPr/>
            </p:nvGrpSpPr>
            <p:grpSpPr>
              <a:xfrm>
                <a:off x="946671" y="477214"/>
                <a:ext cx="268665" cy="268696"/>
                <a:chOff x="0" y="0"/>
                <a:chExt cx="182880" cy="182880"/>
              </a:xfrm>
            </p:grpSpPr>
            <p:pic>
              <p:nvPicPr>
                <p:cNvPr id="22755" name="椭圆 383"/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0" y="0"/>
                  <a:ext cx="182880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56" name="Text Box 318"/>
                <p:cNvSpPr txBox="1"/>
                <p:nvPr/>
              </p:nvSpPr>
              <p:spPr>
                <a:xfrm rot="7365795">
                  <a:off x="29622" y="30244"/>
                  <a:ext cx="124757" cy="1247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80" name="椭圆 384"/>
              <p:cNvGrpSpPr/>
              <p:nvPr/>
            </p:nvGrpSpPr>
            <p:grpSpPr>
              <a:xfrm>
                <a:off x="695917" y="190605"/>
                <a:ext cx="402997" cy="403044"/>
                <a:chOff x="0" y="0"/>
                <a:chExt cx="274320" cy="274320"/>
              </a:xfrm>
            </p:grpSpPr>
            <p:pic>
              <p:nvPicPr>
                <p:cNvPr id="22753" name="椭圆 384"/>
                <p:cNvPicPr/>
                <p:nvPr/>
              </p:nvPicPr>
              <p:blipFill>
                <a:blip r:embed="rId103" cstate="print"/>
                <a:stretch>
                  <a:fillRect/>
                </a:stretch>
              </p:blipFill>
              <p:spPr>
                <a:xfrm>
                  <a:off x="0" y="0"/>
                  <a:ext cx="274320" cy="27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54" name="Text Box 321"/>
                <p:cNvSpPr txBox="1"/>
                <p:nvPr/>
              </p:nvSpPr>
              <p:spPr>
                <a:xfrm rot="-5664714">
                  <a:off x="40279" y="41243"/>
                  <a:ext cx="192600" cy="1926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81" name="椭圆 385"/>
              <p:cNvGrpSpPr/>
              <p:nvPr/>
            </p:nvGrpSpPr>
            <p:grpSpPr>
              <a:xfrm>
                <a:off x="1089959" y="333910"/>
                <a:ext cx="313442" cy="304522"/>
                <a:chOff x="0" y="0"/>
                <a:chExt cx="213360" cy="207264"/>
              </a:xfrm>
            </p:grpSpPr>
            <p:pic>
              <p:nvPicPr>
                <p:cNvPr id="22751" name="椭圆 385"/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0" y="0"/>
                  <a:ext cx="213360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52" name="Text Box 324"/>
                <p:cNvSpPr txBox="1"/>
                <p:nvPr/>
              </p:nvSpPr>
              <p:spPr>
                <a:xfrm rot="-5664714">
                  <a:off x="35599" y="31925"/>
                  <a:ext cx="143925" cy="1439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82" name="椭圆 387"/>
              <p:cNvGrpSpPr/>
              <p:nvPr/>
            </p:nvGrpSpPr>
            <p:grpSpPr>
              <a:xfrm>
                <a:off x="955626" y="441388"/>
                <a:ext cx="340309" cy="340348"/>
                <a:chOff x="0" y="0"/>
                <a:chExt cx="231648" cy="231648"/>
              </a:xfrm>
            </p:grpSpPr>
            <p:pic>
              <p:nvPicPr>
                <p:cNvPr id="22749" name="椭圆 387"/>
                <p:cNvPicPr/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0" y="0"/>
                  <a:ext cx="231648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50" name="Text Box 327"/>
                <p:cNvSpPr txBox="1"/>
                <p:nvPr/>
              </p:nvSpPr>
              <p:spPr>
                <a:xfrm rot="-5664714">
                  <a:off x="34355" y="33552"/>
                  <a:ext cx="161181" cy="161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83" name="椭圆 388"/>
              <p:cNvGrpSpPr/>
              <p:nvPr/>
            </p:nvGrpSpPr>
            <p:grpSpPr>
              <a:xfrm>
                <a:off x="364563" y="342866"/>
                <a:ext cx="573152" cy="573218"/>
                <a:chOff x="0" y="0"/>
                <a:chExt cx="390144" cy="390144"/>
              </a:xfrm>
            </p:grpSpPr>
            <p:pic>
              <p:nvPicPr>
                <p:cNvPr id="22747" name="椭圆 388"/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48" name="Text Box 330"/>
                <p:cNvSpPr txBox="1"/>
                <p:nvPr/>
              </p:nvSpPr>
              <p:spPr>
                <a:xfrm rot="-8833976">
                  <a:off x="60834" y="57488"/>
                  <a:ext cx="271235" cy="2712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684" name="图片 389"/>
              <p:cNvPicPr>
                <a:picLocks noChangeAspect="1"/>
              </p:cNvPicPr>
              <p:nvPr/>
            </p:nvPicPr>
            <p:blipFill>
              <a:blip r:embed="rId107" cstate="print"/>
              <a:stretch>
                <a:fillRect/>
              </a:stretch>
            </p:blipFill>
            <p:spPr>
              <a:xfrm>
                <a:off x="615978" y="458475"/>
                <a:ext cx="485302" cy="5275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596" name="椭圆 391"/>
              <p:cNvSpPr>
                <a:spLocks noChangeArrowheads="1"/>
              </p:cNvSpPr>
              <p:nvPr/>
            </p:nvSpPr>
            <p:spPr bwMode="auto">
              <a:xfrm>
                <a:off x="1308343" y="368524"/>
                <a:ext cx="205230" cy="205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7" name="椭圆 393"/>
              <p:cNvSpPr>
                <a:spLocks noChangeArrowheads="1"/>
              </p:cNvSpPr>
              <p:nvPr/>
            </p:nvSpPr>
            <p:spPr bwMode="auto">
              <a:xfrm>
                <a:off x="289188" y="436164"/>
                <a:ext cx="293852" cy="2938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8" name="椭圆 394"/>
              <p:cNvSpPr>
                <a:spLocks noChangeArrowheads="1"/>
              </p:cNvSpPr>
              <p:nvPr/>
            </p:nvSpPr>
            <p:spPr bwMode="auto">
              <a:xfrm>
                <a:off x="692652" y="268229"/>
                <a:ext cx="291519" cy="2938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9" name="椭圆 396"/>
              <p:cNvSpPr>
                <a:spLocks noChangeArrowheads="1"/>
              </p:cNvSpPr>
              <p:nvPr/>
            </p:nvSpPr>
            <p:spPr bwMode="auto">
              <a:xfrm>
                <a:off x="510744" y="396513"/>
                <a:ext cx="349824" cy="3521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0" name="椭圆 397"/>
              <p:cNvSpPr>
                <a:spLocks noChangeArrowheads="1"/>
              </p:cNvSpPr>
              <p:nvPr/>
            </p:nvSpPr>
            <p:spPr bwMode="auto">
              <a:xfrm>
                <a:off x="0" y="452491"/>
                <a:ext cx="445443" cy="4454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700" name="椭圆 398"/>
              <p:cNvGrpSpPr/>
              <p:nvPr/>
            </p:nvGrpSpPr>
            <p:grpSpPr>
              <a:xfrm>
                <a:off x="427252" y="513040"/>
                <a:ext cx="734351" cy="734435"/>
                <a:chOff x="0" y="0"/>
                <a:chExt cx="499872" cy="499872"/>
              </a:xfrm>
            </p:grpSpPr>
            <p:pic>
              <p:nvPicPr>
                <p:cNvPr id="22745" name="椭圆 398"/>
                <p:cNvPicPr/>
                <p:nvPr/>
              </p:nvPicPr>
              <p:blipFill>
                <a:blip r:embed="rId108" cstate="print"/>
                <a:stretch>
                  <a:fillRect/>
                </a:stretch>
              </p:blipFill>
              <p:spPr>
                <a:xfrm>
                  <a:off x="0" y="0"/>
                  <a:ext cx="49987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46" name="Text Box 339"/>
                <p:cNvSpPr txBox="1"/>
                <p:nvPr/>
              </p:nvSpPr>
              <p:spPr>
                <a:xfrm rot="-4141609">
                  <a:off x="77839" y="75849"/>
                  <a:ext cx="347325" cy="3473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701" name="椭圆 400"/>
              <p:cNvSpPr/>
              <p:nvPr/>
            </p:nvSpPr>
            <p:spPr>
              <a:xfrm rot="-7771559" flipV="1">
                <a:off x="32632" y="251916"/>
                <a:ext cx="289221" cy="2891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702" name="椭圆 401"/>
              <p:cNvGrpSpPr/>
              <p:nvPr/>
            </p:nvGrpSpPr>
            <p:grpSpPr>
              <a:xfrm>
                <a:off x="1036226" y="530953"/>
                <a:ext cx="385086" cy="385131"/>
                <a:chOff x="0" y="0"/>
                <a:chExt cx="262128" cy="262128"/>
              </a:xfrm>
            </p:grpSpPr>
            <p:pic>
              <p:nvPicPr>
                <p:cNvPr id="22743" name="椭圆 401"/>
                <p:cNvPicPr/>
                <p:nvPr/>
              </p:nvPicPr>
              <p:blipFill>
                <a:blip r:embed="rId109" cstate="print"/>
                <a:stretch>
                  <a:fillRect/>
                </a:stretch>
              </p:blipFill>
              <p:spPr>
                <a:xfrm>
                  <a:off x="0" y="0"/>
                  <a:ext cx="262128" cy="262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44" name="Text Box 343"/>
                <p:cNvSpPr txBox="1"/>
                <p:nvPr/>
              </p:nvSpPr>
              <p:spPr>
                <a:xfrm rot="3028441">
                  <a:off x="41344" y="42007"/>
                  <a:ext cx="181378" cy="1813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03" name="椭圆 402"/>
              <p:cNvGrpSpPr/>
              <p:nvPr/>
            </p:nvGrpSpPr>
            <p:grpSpPr>
              <a:xfrm>
                <a:off x="310830" y="602606"/>
                <a:ext cx="295531" cy="295565"/>
                <a:chOff x="0" y="0"/>
                <a:chExt cx="201168" cy="201168"/>
              </a:xfrm>
            </p:grpSpPr>
            <p:pic>
              <p:nvPicPr>
                <p:cNvPr id="22741" name="椭圆 402"/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0" y="0"/>
                  <a:ext cx="201168" cy="2011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42" name="Text Box 346"/>
                <p:cNvSpPr txBox="1"/>
                <p:nvPr/>
              </p:nvSpPr>
              <p:spPr>
                <a:xfrm rot="3028441">
                  <a:off x="32106" y="31078"/>
                  <a:ext cx="139892" cy="1399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04" name="椭圆 404"/>
              <p:cNvGrpSpPr/>
              <p:nvPr/>
            </p:nvGrpSpPr>
            <p:grpSpPr>
              <a:xfrm>
                <a:off x="776516" y="378692"/>
                <a:ext cx="134332" cy="134348"/>
                <a:chOff x="0" y="0"/>
                <a:chExt cx="91440" cy="91440"/>
              </a:xfrm>
            </p:grpSpPr>
            <p:pic>
              <p:nvPicPr>
                <p:cNvPr id="22739" name="椭圆 404"/>
                <p:cNvPicPr/>
                <p:nvPr/>
              </p:nvPicPr>
              <p:blipFill>
                <a:blip r:embed="rId111" cstate="print"/>
                <a:stretch>
                  <a:fillRect/>
                </a:stretch>
              </p:blipFill>
              <p:spPr>
                <a:xfrm>
                  <a:off x="0" y="0"/>
                  <a:ext cx="91440" cy="9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40" name="Text Box 349"/>
                <p:cNvSpPr txBox="1"/>
                <p:nvPr/>
              </p:nvSpPr>
              <p:spPr>
                <a:xfrm rot="3028441">
                  <a:off x="16270" y="17930"/>
                  <a:ext cx="59451" cy="5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05" name="椭圆 405"/>
              <p:cNvGrpSpPr/>
              <p:nvPr/>
            </p:nvGrpSpPr>
            <p:grpSpPr>
              <a:xfrm>
                <a:off x="1027270" y="432432"/>
                <a:ext cx="250754" cy="250783"/>
                <a:chOff x="0" y="0"/>
                <a:chExt cx="170688" cy="170688"/>
              </a:xfrm>
            </p:grpSpPr>
            <p:pic>
              <p:nvPicPr>
                <p:cNvPr id="22737" name="椭圆 405"/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0" y="0"/>
                  <a:ext cx="170688" cy="1706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38" name="Text Box 352"/>
                <p:cNvSpPr txBox="1"/>
                <p:nvPr/>
              </p:nvSpPr>
              <p:spPr>
                <a:xfrm rot="3028441">
                  <a:off x="27447" y="25928"/>
                  <a:ext cx="117070" cy="1170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06" name="椭圆 407"/>
              <p:cNvGrpSpPr/>
              <p:nvPr/>
            </p:nvGrpSpPr>
            <p:grpSpPr>
              <a:xfrm>
                <a:off x="480985" y="387649"/>
                <a:ext cx="331353" cy="331392"/>
                <a:chOff x="0" y="0"/>
                <a:chExt cx="225552" cy="225552"/>
              </a:xfrm>
            </p:grpSpPr>
            <p:pic>
              <p:nvPicPr>
                <p:cNvPr id="22735" name="椭圆 407"/>
                <p:cNvPicPr/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36" name="Text Box 355"/>
                <p:cNvSpPr txBox="1"/>
                <p:nvPr/>
              </p:nvSpPr>
              <p:spPr>
                <a:xfrm rot="-4337355">
                  <a:off x="35485" y="36282"/>
                  <a:ext cx="154014" cy="1540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707" name="图片 409"/>
              <p:cNvPicPr>
                <a:picLocks noChangeAspect="1"/>
              </p:cNvPicPr>
              <p:nvPr/>
            </p:nvPicPr>
            <p:blipFill>
              <a:blip r:embed="rId114" cstate="print"/>
              <a:stretch>
                <a:fillRect/>
              </a:stretch>
            </p:blipFill>
            <p:spPr>
              <a:xfrm rot="-7771559" flipV="1">
                <a:off x="540866" y="294912"/>
                <a:ext cx="284389" cy="309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708" name="图片 410"/>
              <p:cNvPicPr>
                <a:picLocks noChangeAspect="1"/>
              </p:cNvPicPr>
              <p:nvPr/>
            </p:nvPicPr>
            <p:blipFill>
              <a:blip r:embed="rId115" cstate="print"/>
              <a:stretch>
                <a:fillRect/>
              </a:stretch>
            </p:blipFill>
            <p:spPr>
              <a:xfrm rot="-7771559" flipV="1">
                <a:off x="840570" y="366089"/>
                <a:ext cx="156754" cy="170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709" name="椭圆 414"/>
              <p:cNvSpPr/>
              <p:nvPr/>
            </p:nvSpPr>
            <p:spPr>
              <a:xfrm rot="-7771559" flipV="1">
                <a:off x="611019" y="389522"/>
                <a:ext cx="121286" cy="1212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623" name="椭圆 415"/>
              <p:cNvSpPr>
                <a:spLocks noChangeArrowheads="1"/>
              </p:cNvSpPr>
              <p:nvPr/>
            </p:nvSpPr>
            <p:spPr bwMode="auto">
              <a:xfrm rot="13828441" flipV="1">
                <a:off x="965499" y="345215"/>
                <a:ext cx="261232" cy="261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713" name="椭圆 416"/>
              <p:cNvGrpSpPr/>
              <p:nvPr/>
            </p:nvGrpSpPr>
            <p:grpSpPr>
              <a:xfrm>
                <a:off x="901893" y="486171"/>
                <a:ext cx="429864" cy="429913"/>
                <a:chOff x="0" y="0"/>
                <a:chExt cx="292608" cy="292608"/>
              </a:xfrm>
            </p:grpSpPr>
            <p:pic>
              <p:nvPicPr>
                <p:cNvPr id="22733" name="椭圆 416"/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34" name="Text Box 362"/>
                <p:cNvSpPr txBox="1"/>
                <p:nvPr/>
              </p:nvSpPr>
              <p:spPr>
                <a:xfrm rot="7170049">
                  <a:off x="46130" y="44942"/>
                  <a:ext cx="203535" cy="2035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14" name="椭圆 417"/>
              <p:cNvGrpSpPr/>
              <p:nvPr/>
            </p:nvGrpSpPr>
            <p:grpSpPr>
              <a:xfrm>
                <a:off x="1412356" y="602606"/>
                <a:ext cx="125377" cy="125391"/>
                <a:chOff x="0" y="0"/>
                <a:chExt cx="85344" cy="85344"/>
              </a:xfrm>
            </p:grpSpPr>
            <p:pic>
              <p:nvPicPr>
                <p:cNvPr id="22731" name="椭圆 417"/>
                <p:cNvPicPr/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32" name="Text Box 365"/>
                <p:cNvSpPr txBox="1"/>
                <p:nvPr/>
              </p:nvSpPr>
              <p:spPr>
                <a:xfrm rot="5140603">
                  <a:off x="13615" y="13411"/>
                  <a:ext cx="57887" cy="578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15" name="椭圆 418"/>
              <p:cNvGrpSpPr/>
              <p:nvPr/>
            </p:nvGrpSpPr>
            <p:grpSpPr>
              <a:xfrm>
                <a:off x="1985508" y="513040"/>
                <a:ext cx="89555" cy="89565"/>
                <a:chOff x="0" y="0"/>
                <a:chExt cx="60960" cy="60960"/>
              </a:xfrm>
            </p:grpSpPr>
            <p:pic>
              <p:nvPicPr>
                <p:cNvPr id="22729" name="椭圆 418"/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0" y="0"/>
                  <a:ext cx="60960" cy="609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30" name="Text Box 368"/>
                <p:cNvSpPr txBox="1"/>
                <p:nvPr/>
              </p:nvSpPr>
              <p:spPr>
                <a:xfrm rot="5140603">
                  <a:off x="10383" y="9657"/>
                  <a:ext cx="41064" cy="410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16" name="椭圆 419"/>
              <p:cNvGrpSpPr/>
              <p:nvPr/>
            </p:nvGrpSpPr>
            <p:grpSpPr>
              <a:xfrm>
                <a:off x="1681021" y="530953"/>
                <a:ext cx="134332" cy="134348"/>
                <a:chOff x="0" y="0"/>
                <a:chExt cx="91440" cy="91440"/>
              </a:xfrm>
            </p:grpSpPr>
            <p:pic>
              <p:nvPicPr>
                <p:cNvPr id="22727" name="椭圆 419"/>
                <p:cNvPicPr/>
                <p:nvPr/>
              </p:nvPicPr>
              <p:blipFill>
                <a:blip r:embed="rId119" cstate="print"/>
                <a:stretch>
                  <a:fillRect/>
                </a:stretch>
              </p:blipFill>
              <p:spPr>
                <a:xfrm>
                  <a:off x="0" y="0"/>
                  <a:ext cx="91440" cy="9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28" name="Text Box 371"/>
                <p:cNvSpPr txBox="1"/>
                <p:nvPr/>
              </p:nvSpPr>
              <p:spPr>
                <a:xfrm rot="-4768174">
                  <a:off x="15763" y="17675"/>
                  <a:ext cx="57887" cy="578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17" name="椭圆 420"/>
              <p:cNvGrpSpPr/>
              <p:nvPr/>
            </p:nvGrpSpPr>
            <p:grpSpPr>
              <a:xfrm>
                <a:off x="1224291" y="629475"/>
                <a:ext cx="89555" cy="98522"/>
                <a:chOff x="0" y="0"/>
                <a:chExt cx="60960" cy="67056"/>
              </a:xfrm>
            </p:grpSpPr>
            <p:pic>
              <p:nvPicPr>
                <p:cNvPr id="22725" name="椭圆 420"/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0" y="0"/>
                  <a:ext cx="60960" cy="670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26" name="Text Box 374"/>
                <p:cNvSpPr txBox="1"/>
                <p:nvPr/>
              </p:nvSpPr>
              <p:spPr>
                <a:xfrm rot="-4768174">
                  <a:off x="9070" y="11606"/>
                  <a:ext cx="41064" cy="410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18" name="椭圆 421"/>
              <p:cNvGrpSpPr/>
              <p:nvPr/>
            </p:nvGrpSpPr>
            <p:grpSpPr>
              <a:xfrm>
                <a:off x="1636244" y="620519"/>
                <a:ext cx="214932" cy="206000"/>
                <a:chOff x="0" y="0"/>
                <a:chExt cx="146304" cy="140208"/>
              </a:xfrm>
            </p:grpSpPr>
            <p:pic>
              <p:nvPicPr>
                <p:cNvPr id="22723" name="椭圆 421"/>
                <p:cNvPicPr/>
                <p:nvPr/>
              </p:nvPicPr>
              <p:blipFill>
                <a:blip r:embed="rId121" cstate="print"/>
                <a:stretch>
                  <a:fillRect/>
                </a:stretch>
              </p:blipFill>
              <p:spPr>
                <a:xfrm>
                  <a:off x="0" y="0"/>
                  <a:ext cx="146304" cy="140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724" name="Text Box 377"/>
                <p:cNvSpPr txBox="1"/>
                <p:nvPr/>
              </p:nvSpPr>
              <p:spPr>
                <a:xfrm rot="-9093603">
                  <a:off x="22469" y="20327"/>
                  <a:ext cx="97995" cy="979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719" name="图片 422"/>
              <p:cNvPicPr>
                <a:picLocks noChangeAspect="1"/>
              </p:cNvPicPr>
              <p:nvPr/>
            </p:nvPicPr>
            <p:blipFill>
              <a:blip r:embed="rId122" cstate="print"/>
              <a:stretch>
                <a:fillRect/>
              </a:stretch>
            </p:blipFill>
            <p:spPr>
              <a:xfrm rot="5140603">
                <a:off x="2000745" y="363598"/>
                <a:ext cx="397240" cy="4317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椭圆 423"/>
              <p:cNvSpPr>
                <a:spLocks noChangeArrowheads="1"/>
              </p:cNvSpPr>
              <p:nvPr/>
            </p:nvSpPr>
            <p:spPr bwMode="auto">
              <a:xfrm rot="5140603">
                <a:off x="2266853" y="585446"/>
                <a:ext cx="123619" cy="12360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660" name="矩形 73"/>
            <p:cNvSpPr/>
            <p:nvPr/>
          </p:nvSpPr>
          <p:spPr>
            <a:xfrm>
              <a:off x="320673" y="583529"/>
              <a:ext cx="4135860" cy="7693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2661" name="文本框 76"/>
            <p:cNvSpPr txBox="1"/>
            <p:nvPr/>
          </p:nvSpPr>
          <p:spPr>
            <a:xfrm>
              <a:off x="320673" y="229469"/>
              <a:ext cx="1271810" cy="430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1646" name="组合 3"/>
          <p:cNvGrpSpPr/>
          <p:nvPr/>
        </p:nvGrpSpPr>
        <p:grpSpPr>
          <a:xfrm>
            <a:off x="5231607" y="2212182"/>
            <a:ext cx="3517106" cy="1015009"/>
            <a:chOff x="0" y="0"/>
            <a:chExt cx="4689454" cy="1353677"/>
          </a:xfrm>
        </p:grpSpPr>
        <p:grpSp>
          <p:nvGrpSpPr>
            <p:cNvPr id="22541" name="组合 360"/>
            <p:cNvGrpSpPr/>
            <p:nvPr/>
          </p:nvGrpSpPr>
          <p:grpSpPr>
            <a:xfrm flipV="1">
              <a:off x="0" y="0"/>
              <a:ext cx="2636737" cy="872788"/>
              <a:chOff x="0" y="0"/>
              <a:chExt cx="2636737" cy="872788"/>
            </a:xfrm>
          </p:grpSpPr>
          <p:sp>
            <p:nvSpPr>
              <p:cNvPr id="22545" name="椭圆 250"/>
              <p:cNvSpPr/>
              <p:nvPr/>
            </p:nvSpPr>
            <p:spPr>
              <a:xfrm rot="-6375658">
                <a:off x="179323" y="240868"/>
                <a:ext cx="492246" cy="49212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546" name="椭圆 252"/>
              <p:cNvGrpSpPr/>
              <p:nvPr/>
            </p:nvGrpSpPr>
            <p:grpSpPr>
              <a:xfrm flipV="1">
                <a:off x="1656453" y="396294"/>
                <a:ext cx="128015" cy="128047"/>
                <a:chOff x="0" y="0"/>
                <a:chExt cx="128016" cy="128016"/>
              </a:xfrm>
            </p:grpSpPr>
            <p:pic>
              <p:nvPicPr>
                <p:cNvPr id="22657" name="椭圆 252"/>
                <p:cNvPicPr/>
                <p:nvPr/>
              </p:nvPicPr>
              <p:blipFill>
                <a:blip r:embed="rId123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58" name="Text Box 387"/>
                <p:cNvSpPr txBox="1"/>
                <p:nvPr/>
              </p:nvSpPr>
              <p:spPr>
                <a:xfrm rot="-4424343">
                  <a:off x="23329" y="22642"/>
                  <a:ext cx="85031" cy="850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47" name="椭圆 254"/>
              <p:cNvGrpSpPr/>
              <p:nvPr/>
            </p:nvGrpSpPr>
            <p:grpSpPr>
              <a:xfrm flipV="1">
                <a:off x="2235571" y="304832"/>
                <a:ext cx="91440" cy="91462"/>
                <a:chOff x="0" y="0"/>
                <a:chExt cx="91440" cy="91440"/>
              </a:xfrm>
            </p:grpSpPr>
            <p:pic>
              <p:nvPicPr>
                <p:cNvPr id="22655" name="椭圆 254"/>
                <p:cNvPicPr/>
                <p:nvPr/>
              </p:nvPicPr>
              <p:blipFill>
                <a:blip r:embed="rId124" cstate="print"/>
                <a:stretch>
                  <a:fillRect/>
                </a:stretch>
              </p:blipFill>
              <p:spPr>
                <a:xfrm>
                  <a:off x="0" y="0"/>
                  <a:ext cx="91440" cy="9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56" name="Text Box 390"/>
                <p:cNvSpPr txBox="1"/>
                <p:nvPr/>
              </p:nvSpPr>
              <p:spPr>
                <a:xfrm rot="-4424343">
                  <a:off x="12613" y="14399"/>
                  <a:ext cx="60320" cy="603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48" name="椭圆 255"/>
              <p:cNvGrpSpPr/>
              <p:nvPr/>
            </p:nvGrpSpPr>
            <p:grpSpPr>
              <a:xfrm flipV="1">
                <a:off x="1930772" y="329222"/>
                <a:ext cx="128015" cy="128047"/>
                <a:chOff x="0" y="0"/>
                <a:chExt cx="128016" cy="128016"/>
              </a:xfrm>
            </p:grpSpPr>
            <p:pic>
              <p:nvPicPr>
                <p:cNvPr id="22653" name="椭圆 255"/>
                <p:cNvPicPr/>
                <p:nvPr/>
              </p:nvPicPr>
              <p:blipFill>
                <a:blip r:embed="rId125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54" name="Text Box 393"/>
                <p:cNvSpPr txBox="1"/>
                <p:nvPr/>
              </p:nvSpPr>
              <p:spPr>
                <a:xfrm rot="5484435">
                  <a:off x="20830" y="20957"/>
                  <a:ext cx="85031" cy="850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49" name="椭圆 256"/>
              <p:cNvGrpSpPr/>
              <p:nvPr/>
            </p:nvGrpSpPr>
            <p:grpSpPr>
              <a:xfrm flipV="1">
                <a:off x="1467478" y="426782"/>
                <a:ext cx="91440" cy="91462"/>
                <a:chOff x="0" y="0"/>
                <a:chExt cx="91440" cy="91440"/>
              </a:xfrm>
            </p:grpSpPr>
            <p:pic>
              <p:nvPicPr>
                <p:cNvPr id="22651" name="椭圆 256"/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0" y="0"/>
                  <a:ext cx="91440" cy="9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52" name="Text Box 396"/>
                <p:cNvSpPr txBox="1"/>
                <p:nvPr/>
              </p:nvSpPr>
              <p:spPr>
                <a:xfrm rot="5484435">
                  <a:off x="17559" y="17050"/>
                  <a:ext cx="60320" cy="603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0" name="椭圆 257"/>
              <p:cNvGrpSpPr/>
              <p:nvPr/>
            </p:nvGrpSpPr>
            <p:grpSpPr>
              <a:xfrm flipV="1">
                <a:off x="1882004" y="414587"/>
                <a:ext cx="213359" cy="207315"/>
                <a:chOff x="0" y="0"/>
                <a:chExt cx="213360" cy="207264"/>
              </a:xfrm>
            </p:grpSpPr>
            <p:pic>
              <p:nvPicPr>
                <p:cNvPr id="22649" name="椭圆 257"/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0" y="0"/>
                  <a:ext cx="213360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50" name="Text Box 399"/>
                <p:cNvSpPr txBox="1"/>
                <p:nvPr/>
              </p:nvSpPr>
              <p:spPr>
                <a:xfrm rot="9809863">
                  <a:off x="34667" y="33236"/>
                  <a:ext cx="143961" cy="1439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1" name="椭圆 258"/>
              <p:cNvGrpSpPr/>
              <p:nvPr/>
            </p:nvGrpSpPr>
            <p:grpSpPr>
              <a:xfrm flipV="1">
                <a:off x="1369943" y="304832"/>
                <a:ext cx="316991" cy="317070"/>
                <a:chOff x="0" y="0"/>
                <a:chExt cx="316992" cy="316992"/>
              </a:xfrm>
            </p:grpSpPr>
            <p:pic>
              <p:nvPicPr>
                <p:cNvPr id="22647" name="椭圆 258"/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0" y="0"/>
                  <a:ext cx="316992" cy="3169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48" name="Text Box 402"/>
                <p:cNvSpPr txBox="1"/>
                <p:nvPr/>
              </p:nvSpPr>
              <p:spPr>
                <a:xfrm rot="-4424343">
                  <a:off x="48031" y="49834"/>
                  <a:ext cx="217800" cy="2178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2" name="椭圆 259"/>
              <p:cNvGrpSpPr/>
              <p:nvPr/>
            </p:nvGrpSpPr>
            <p:grpSpPr>
              <a:xfrm flipV="1">
                <a:off x="1302887" y="402392"/>
                <a:ext cx="176783" cy="176827"/>
                <a:chOff x="0" y="0"/>
                <a:chExt cx="176784" cy="176784"/>
              </a:xfrm>
            </p:grpSpPr>
            <p:pic>
              <p:nvPicPr>
                <p:cNvPr id="22645" name="椭圆 259"/>
                <p:cNvPicPr/>
                <p:nvPr/>
              </p:nvPicPr>
              <p:blipFill>
                <a:blip r:embed="rId129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46" name="Text Box 405"/>
                <p:cNvSpPr txBox="1"/>
                <p:nvPr/>
              </p:nvSpPr>
              <p:spPr>
                <a:xfrm rot="-3446785">
                  <a:off x="26643" y="29414"/>
                  <a:ext cx="120227" cy="1202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553" name="图片 260"/>
              <p:cNvPicPr>
                <a:picLocks noChangeAspect="1"/>
              </p:cNvPicPr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 rot="-6375658">
                <a:off x="1256315" y="172634"/>
                <a:ext cx="397240" cy="4317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2554" name="椭圆 261"/>
              <p:cNvGrpSpPr/>
              <p:nvPr/>
            </p:nvGrpSpPr>
            <p:grpSpPr>
              <a:xfrm flipV="1">
                <a:off x="181228" y="-6141"/>
                <a:ext cx="499870" cy="506092"/>
                <a:chOff x="0" y="0"/>
                <a:chExt cx="499872" cy="505968"/>
              </a:xfrm>
            </p:grpSpPr>
            <p:pic>
              <p:nvPicPr>
                <p:cNvPr id="22643" name="椭圆 261"/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0" y="0"/>
                  <a:ext cx="499872" cy="5059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44" name="Text Box 409"/>
                <p:cNvSpPr txBox="1"/>
                <p:nvPr/>
              </p:nvSpPr>
              <p:spPr>
                <a:xfrm rot="-4424343">
                  <a:off x="73029" y="76507"/>
                  <a:ext cx="350653" cy="3507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5" name="椭圆 262"/>
              <p:cNvGrpSpPr/>
              <p:nvPr/>
            </p:nvGrpSpPr>
            <p:grpSpPr>
              <a:xfrm flipV="1">
                <a:off x="388491" y="121907"/>
                <a:ext cx="377950" cy="378045"/>
                <a:chOff x="0" y="0"/>
                <a:chExt cx="377952" cy="377952"/>
              </a:xfrm>
            </p:grpSpPr>
            <p:pic>
              <p:nvPicPr>
                <p:cNvPr id="22641" name="椭圆 262"/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42" name="Text Box 412"/>
                <p:cNvSpPr txBox="1"/>
                <p:nvPr/>
              </p:nvSpPr>
              <p:spPr>
                <a:xfrm rot="-4424343">
                  <a:off x="59809" y="56200"/>
                  <a:ext cx="262034" cy="2620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6" name="椭圆 263"/>
              <p:cNvGrpSpPr/>
              <p:nvPr/>
            </p:nvGrpSpPr>
            <p:grpSpPr>
              <a:xfrm flipV="1">
                <a:off x="705482" y="438977"/>
                <a:ext cx="213359" cy="219510"/>
                <a:chOff x="0" y="0"/>
                <a:chExt cx="213360" cy="219456"/>
              </a:xfrm>
            </p:grpSpPr>
            <p:pic>
              <p:nvPicPr>
                <p:cNvPr id="22639" name="椭圆 263"/>
                <p:cNvPicPr/>
                <p:nvPr/>
              </p:nvPicPr>
              <p:blipFill>
                <a:blip r:embed="rId132" cstate="print"/>
                <a:stretch>
                  <a:fillRect/>
                </a:stretch>
              </p:blipFill>
              <p:spPr>
                <a:xfrm>
                  <a:off x="0" y="0"/>
                  <a:ext cx="213360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40" name="Text Box 415"/>
                <p:cNvSpPr txBox="1"/>
                <p:nvPr/>
              </p:nvSpPr>
              <p:spPr>
                <a:xfrm rot="-4424343">
                  <a:off x="32925" y="33589"/>
                  <a:ext cx="149018" cy="1490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7" name="椭圆 264"/>
              <p:cNvGrpSpPr/>
              <p:nvPr/>
            </p:nvGrpSpPr>
            <p:grpSpPr>
              <a:xfrm flipV="1">
                <a:off x="242188" y="243857"/>
                <a:ext cx="420622" cy="420727"/>
                <a:chOff x="0" y="0"/>
                <a:chExt cx="420624" cy="420624"/>
              </a:xfrm>
            </p:grpSpPr>
            <p:pic>
              <p:nvPicPr>
                <p:cNvPr id="22637" name="椭圆 264"/>
                <p:cNvPicPr/>
                <p:nvPr/>
              </p:nvPicPr>
              <p:blipFill>
                <a:blip r:embed="rId133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38" name="Text Box 418"/>
                <p:cNvSpPr txBox="1"/>
                <p:nvPr/>
              </p:nvSpPr>
              <p:spPr>
                <a:xfrm rot="-4424343">
                  <a:off x="62832" y="62209"/>
                  <a:ext cx="293449" cy="2935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8" name="椭圆 265"/>
              <p:cNvGrpSpPr/>
              <p:nvPr/>
            </p:nvGrpSpPr>
            <p:grpSpPr>
              <a:xfrm flipV="1">
                <a:off x="809113" y="365807"/>
                <a:ext cx="219455" cy="213412"/>
                <a:chOff x="0" y="0"/>
                <a:chExt cx="219456" cy="213360"/>
              </a:xfrm>
            </p:grpSpPr>
            <p:pic>
              <p:nvPicPr>
                <p:cNvPr id="22635" name="椭圆 265"/>
                <p:cNvPicPr/>
                <p:nvPr/>
              </p:nvPicPr>
              <p:blipFill>
                <a:blip r:embed="rId134" cstate="print"/>
                <a:stretch>
                  <a:fillRect/>
                </a:stretch>
              </p:blipFill>
              <p:spPr>
                <a:xfrm>
                  <a:off x="0" y="0"/>
                  <a:ext cx="219456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36" name="Text Box 421"/>
                <p:cNvSpPr txBox="1"/>
                <p:nvPr/>
              </p:nvSpPr>
              <p:spPr>
                <a:xfrm rot="-9111497">
                  <a:off x="36084" y="31373"/>
                  <a:ext cx="149055" cy="1490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59" name="椭圆 266"/>
              <p:cNvGrpSpPr/>
              <p:nvPr/>
            </p:nvGrpSpPr>
            <p:grpSpPr>
              <a:xfrm flipV="1">
                <a:off x="339723" y="170687"/>
                <a:ext cx="548638" cy="548775"/>
                <a:chOff x="0" y="0"/>
                <a:chExt cx="548640" cy="548640"/>
              </a:xfrm>
            </p:grpSpPr>
            <p:pic>
              <p:nvPicPr>
                <p:cNvPr id="22633" name="椭圆 266"/>
                <p:cNvPicPr/>
                <p:nvPr/>
              </p:nvPicPr>
              <p:blipFill>
                <a:blip r:embed="rId135" cstate="print"/>
                <a:stretch>
                  <a:fillRect/>
                </a:stretch>
              </p:blipFill>
              <p:spPr>
                <a:xfrm>
                  <a:off x="0" y="0"/>
                  <a:ext cx="548640" cy="5486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34" name="Text Box 424"/>
                <p:cNvSpPr txBox="1"/>
                <p:nvPr/>
              </p:nvSpPr>
              <p:spPr>
                <a:xfrm rot="9809863">
                  <a:off x="82279" y="81422"/>
                  <a:ext cx="386153" cy="3860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0" name="椭圆 267"/>
              <p:cNvGrpSpPr/>
              <p:nvPr/>
            </p:nvGrpSpPr>
            <p:grpSpPr>
              <a:xfrm flipV="1">
                <a:off x="607946" y="36542"/>
                <a:ext cx="554733" cy="548775"/>
                <a:chOff x="0" y="0"/>
                <a:chExt cx="554736" cy="548640"/>
              </a:xfrm>
            </p:grpSpPr>
            <p:pic>
              <p:nvPicPr>
                <p:cNvPr id="22631" name="椭圆 267"/>
                <p:cNvPicPr/>
                <p:nvPr/>
              </p:nvPicPr>
              <p:blipFill>
                <a:blip r:embed="rId136" cstate="print"/>
                <a:stretch>
                  <a:fillRect/>
                </a:stretch>
              </p:blipFill>
              <p:spPr>
                <a:xfrm>
                  <a:off x="0" y="0"/>
                  <a:ext cx="554736" cy="5486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32" name="Text Box 427"/>
                <p:cNvSpPr txBox="1"/>
                <p:nvPr/>
              </p:nvSpPr>
              <p:spPr>
                <a:xfrm rot="4183842">
                  <a:off x="86170" y="80264"/>
                  <a:ext cx="386057" cy="3861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1" name="椭圆 268"/>
              <p:cNvGrpSpPr/>
              <p:nvPr/>
            </p:nvGrpSpPr>
            <p:grpSpPr>
              <a:xfrm flipV="1">
                <a:off x="991992" y="341417"/>
                <a:ext cx="207263" cy="207315"/>
                <a:chOff x="0" y="0"/>
                <a:chExt cx="207264" cy="207264"/>
              </a:xfrm>
            </p:grpSpPr>
            <p:pic>
              <p:nvPicPr>
                <p:cNvPr id="22629" name="椭圆 268"/>
                <p:cNvPicPr/>
                <p:nvPr/>
              </p:nvPicPr>
              <p:blipFill>
                <a:blip r:embed="rId137" cstate="print"/>
                <a:stretch>
                  <a:fillRect/>
                </a:stretch>
              </p:blipFill>
              <p:spPr>
                <a:xfrm>
                  <a:off x="0" y="0"/>
                  <a:ext cx="2072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30" name="Text Box 430"/>
                <p:cNvSpPr txBox="1"/>
                <p:nvPr/>
              </p:nvSpPr>
              <p:spPr>
                <a:xfrm rot="9809863">
                  <a:off x="30990" y="31800"/>
                  <a:ext cx="143961" cy="1439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2" name="椭圆 269"/>
              <p:cNvGrpSpPr/>
              <p:nvPr/>
            </p:nvGrpSpPr>
            <p:grpSpPr>
              <a:xfrm flipV="1">
                <a:off x="912745" y="329222"/>
                <a:ext cx="268223" cy="262192"/>
                <a:chOff x="0" y="0"/>
                <a:chExt cx="268224" cy="262128"/>
              </a:xfrm>
            </p:grpSpPr>
            <p:pic>
              <p:nvPicPr>
                <p:cNvPr id="22627" name="椭圆 269"/>
                <p:cNvPicPr/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0" y="0"/>
                  <a:ext cx="268224" cy="262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28" name="Text Box 433"/>
                <p:cNvSpPr txBox="1"/>
                <p:nvPr/>
              </p:nvSpPr>
              <p:spPr>
                <a:xfrm rot="9809863">
                  <a:off x="41955" y="38384"/>
                  <a:ext cx="183299" cy="1832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3" name="椭圆 270"/>
              <p:cNvGrpSpPr/>
              <p:nvPr/>
            </p:nvGrpSpPr>
            <p:grpSpPr>
              <a:xfrm flipV="1">
                <a:off x="656714" y="36542"/>
                <a:ext cx="408430" cy="408532"/>
                <a:chOff x="0" y="0"/>
                <a:chExt cx="408432" cy="408432"/>
              </a:xfrm>
            </p:grpSpPr>
            <p:pic>
              <p:nvPicPr>
                <p:cNvPr id="22625" name="椭圆 270"/>
                <p:cNvPicPr/>
                <p:nvPr/>
              </p:nvPicPr>
              <p:blipFill>
                <a:blip r:embed="rId139" cstate="print"/>
                <a:stretch>
                  <a:fillRect/>
                </a:stretch>
              </p:blipFill>
              <p:spPr>
                <a:xfrm>
                  <a:off x="0" y="0"/>
                  <a:ext cx="408432" cy="4084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26" name="Text Box 436"/>
                <p:cNvSpPr txBox="1"/>
                <p:nvPr/>
              </p:nvSpPr>
              <p:spPr>
                <a:xfrm rot="1240370">
                  <a:off x="62878" y="62806"/>
                  <a:ext cx="282979" cy="282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4" name="椭圆 271"/>
              <p:cNvGrpSpPr/>
              <p:nvPr/>
            </p:nvGrpSpPr>
            <p:grpSpPr>
              <a:xfrm flipV="1">
                <a:off x="1059048" y="182882"/>
                <a:ext cx="304799" cy="304875"/>
                <a:chOff x="0" y="0"/>
                <a:chExt cx="304800" cy="304800"/>
              </a:xfrm>
            </p:grpSpPr>
            <p:pic>
              <p:nvPicPr>
                <p:cNvPr id="22623" name="椭圆 271"/>
                <p:cNvPicPr/>
                <p:nvPr/>
              </p:nvPicPr>
              <p:blipFill>
                <a:blip r:embed="rId140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24" name="Text Box 439"/>
                <p:cNvSpPr txBox="1"/>
                <p:nvPr/>
              </p:nvSpPr>
              <p:spPr>
                <a:xfrm rot="1240370">
                  <a:off x="47717" y="47394"/>
                  <a:ext cx="211463" cy="2114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5" name="椭圆 272"/>
              <p:cNvGrpSpPr/>
              <p:nvPr/>
            </p:nvGrpSpPr>
            <p:grpSpPr>
              <a:xfrm flipV="1">
                <a:off x="583562" y="414587"/>
                <a:ext cx="237743" cy="237802"/>
                <a:chOff x="0" y="0"/>
                <a:chExt cx="237744" cy="237744"/>
              </a:xfrm>
            </p:grpSpPr>
            <p:pic>
              <p:nvPicPr>
                <p:cNvPr id="22621" name="椭圆 272"/>
                <p:cNvPicPr/>
                <p:nvPr/>
              </p:nvPicPr>
              <p:blipFill>
                <a:blip r:embed="rId141" cstate="print"/>
                <a:stretch>
                  <a:fillRect/>
                </a:stretch>
              </p:blipFill>
              <p:spPr>
                <a:xfrm>
                  <a:off x="0" y="0"/>
                  <a:ext cx="237744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22" name="Text Box 442"/>
                <p:cNvSpPr txBox="1"/>
                <p:nvPr/>
              </p:nvSpPr>
              <p:spPr>
                <a:xfrm rot="-4095533">
                  <a:off x="34115" y="35152"/>
                  <a:ext cx="163845" cy="1638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6" name="椭圆 273"/>
              <p:cNvGrpSpPr/>
              <p:nvPr/>
            </p:nvGrpSpPr>
            <p:grpSpPr>
              <a:xfrm flipV="1">
                <a:off x="1571110" y="304832"/>
                <a:ext cx="341374" cy="341460"/>
                <a:chOff x="0" y="0"/>
                <a:chExt cx="341376" cy="341376"/>
              </a:xfrm>
            </p:grpSpPr>
            <p:pic>
              <p:nvPicPr>
                <p:cNvPr id="22619" name="椭圆 273"/>
                <p:cNvPicPr/>
                <p:nvPr/>
              </p:nvPicPr>
              <p:blipFill>
                <a:blip r:embed="rId142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20" name="Text Box 445"/>
                <p:cNvSpPr txBox="1"/>
                <p:nvPr/>
              </p:nvSpPr>
              <p:spPr>
                <a:xfrm rot="1240370">
                  <a:off x="50201" y="54912"/>
                  <a:ext cx="236815" cy="2367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7" name="椭圆 274"/>
              <p:cNvGrpSpPr/>
              <p:nvPr/>
            </p:nvGrpSpPr>
            <p:grpSpPr>
              <a:xfrm flipV="1">
                <a:off x="333627" y="188979"/>
                <a:ext cx="566925" cy="573165"/>
                <a:chOff x="0" y="0"/>
                <a:chExt cx="566928" cy="573024"/>
              </a:xfrm>
            </p:grpSpPr>
            <p:pic>
              <p:nvPicPr>
                <p:cNvPr id="22617" name="椭圆 274"/>
                <p:cNvPicPr/>
                <p:nvPr/>
              </p:nvPicPr>
              <p:blipFill>
                <a:blip r:embed="rId143" cstate="print"/>
                <a:stretch>
                  <a:fillRect/>
                </a:stretch>
              </p:blipFill>
              <p:spPr>
                <a:xfrm>
                  <a:off x="0" y="0"/>
                  <a:ext cx="566928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18" name="Text Box 448"/>
                <p:cNvSpPr txBox="1"/>
                <p:nvPr/>
              </p:nvSpPr>
              <p:spPr>
                <a:xfrm rot="4409634">
                  <a:off x="84872" y="88216"/>
                  <a:ext cx="398368" cy="398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568" name="图片 275"/>
              <p:cNvPicPr>
                <a:picLocks noChangeAspect="1"/>
              </p:cNvPicPr>
              <p:nvPr/>
            </p:nvPicPr>
            <p:blipFill>
              <a:blip r:embed="rId73" cstate="print"/>
              <a:stretch>
                <a:fillRect/>
              </a:stretch>
            </p:blipFill>
            <p:spPr>
              <a:xfrm rot="-6375658">
                <a:off x="218820" y="58339"/>
                <a:ext cx="485302" cy="5275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69" name="图片 276"/>
              <p:cNvPicPr>
                <a:picLocks noChangeAspect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 rot="-6375658">
                <a:off x="754027" y="402400"/>
                <a:ext cx="267496" cy="2907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15" name="椭圆 277"/>
              <p:cNvSpPr>
                <a:spLocks noChangeArrowheads="1"/>
              </p:cNvSpPr>
              <p:nvPr/>
            </p:nvSpPr>
            <p:spPr bwMode="auto">
              <a:xfrm rot="15224342">
                <a:off x="1273144" y="215426"/>
                <a:ext cx="204837" cy="2047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6" name="椭圆 278"/>
              <p:cNvSpPr>
                <a:spLocks noChangeArrowheads="1"/>
              </p:cNvSpPr>
              <p:nvPr/>
            </p:nvSpPr>
            <p:spPr bwMode="auto">
              <a:xfrm rot="15224342">
                <a:off x="401610" y="405974"/>
                <a:ext cx="206426" cy="206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7" name="椭圆 279"/>
              <p:cNvSpPr>
                <a:spLocks noChangeArrowheads="1"/>
              </p:cNvSpPr>
              <p:nvPr/>
            </p:nvSpPr>
            <p:spPr bwMode="auto">
              <a:xfrm rot="15224342">
                <a:off x="253962" y="283717"/>
                <a:ext cx="293760" cy="293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8" name="椭圆 280"/>
              <p:cNvSpPr>
                <a:spLocks noChangeArrowheads="1"/>
              </p:cNvSpPr>
              <p:nvPr/>
            </p:nvSpPr>
            <p:spPr bwMode="auto">
              <a:xfrm rot="15224342">
                <a:off x="655598" y="116989"/>
                <a:ext cx="293759" cy="29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2" name="椭圆 281"/>
              <p:cNvSpPr/>
              <p:nvPr/>
            </p:nvSpPr>
            <p:spPr>
              <a:xfrm rot="-6375658">
                <a:off x="536547" y="445671"/>
                <a:ext cx="206426" cy="20637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20" name="椭圆 282"/>
              <p:cNvSpPr>
                <a:spLocks noChangeArrowheads="1"/>
              </p:cNvSpPr>
              <p:nvPr/>
            </p:nvSpPr>
            <p:spPr bwMode="auto">
              <a:xfrm rot="15224342">
                <a:off x="474617" y="245616"/>
                <a:ext cx="350924" cy="3508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1" name="椭圆 283"/>
              <p:cNvSpPr>
                <a:spLocks noChangeArrowheads="1"/>
              </p:cNvSpPr>
              <p:nvPr/>
            </p:nvSpPr>
            <p:spPr bwMode="auto">
              <a:xfrm rot="15224342">
                <a:off x="193618" y="426646"/>
                <a:ext cx="446197" cy="4460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589" name="椭圆 284"/>
              <p:cNvGrpSpPr/>
              <p:nvPr/>
            </p:nvGrpSpPr>
            <p:grpSpPr>
              <a:xfrm flipV="1">
                <a:off x="-1651" y="97517"/>
                <a:ext cx="725421" cy="725602"/>
                <a:chOff x="0" y="0"/>
                <a:chExt cx="725424" cy="725424"/>
              </a:xfrm>
            </p:grpSpPr>
            <p:pic>
              <p:nvPicPr>
                <p:cNvPr id="22615" name="椭圆 284"/>
                <p:cNvPicPr/>
                <p:nvPr/>
              </p:nvPicPr>
              <p:blipFill>
                <a:blip r:embed="rId144" cstate="print"/>
                <a:stretch>
                  <a:fillRect/>
                </a:stretch>
              </p:blipFill>
              <p:spPr>
                <a:xfrm>
                  <a:off x="0" y="0"/>
                  <a:ext cx="725424" cy="725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16" name="Text Box 460"/>
                <p:cNvSpPr txBox="1"/>
                <p:nvPr/>
              </p:nvSpPr>
              <p:spPr>
                <a:xfrm rot="-282733">
                  <a:off x="107339" y="106569"/>
                  <a:ext cx="510310" cy="5101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725" name="椭圆 285"/>
              <p:cNvSpPr>
                <a:spLocks noChangeArrowheads="1"/>
              </p:cNvSpPr>
              <p:nvPr/>
            </p:nvSpPr>
            <p:spPr bwMode="auto">
              <a:xfrm rot="15224342">
                <a:off x="2513780" y="378176"/>
                <a:ext cx="122268" cy="1238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593" name="椭圆 289"/>
              <p:cNvGrpSpPr/>
              <p:nvPr/>
            </p:nvGrpSpPr>
            <p:grpSpPr>
              <a:xfrm flipV="1">
                <a:off x="461643" y="420684"/>
                <a:ext cx="225551" cy="225607"/>
                <a:chOff x="0" y="0"/>
                <a:chExt cx="225552" cy="225552"/>
              </a:xfrm>
            </p:grpSpPr>
            <p:pic>
              <p:nvPicPr>
                <p:cNvPr id="22613" name="椭圆 289"/>
                <p:cNvPicPr/>
                <p:nvPr/>
              </p:nvPicPr>
              <p:blipFill>
                <a:blip r:embed="rId145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14" name="Text Box 464"/>
                <p:cNvSpPr txBox="1"/>
                <p:nvPr/>
              </p:nvSpPr>
              <p:spPr>
                <a:xfrm rot="-7452784">
                  <a:off x="36590" y="35006"/>
                  <a:ext cx="153553" cy="1535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94" name="椭圆 292"/>
              <p:cNvGrpSpPr/>
              <p:nvPr/>
            </p:nvGrpSpPr>
            <p:grpSpPr>
              <a:xfrm flipV="1">
                <a:off x="851785" y="310929"/>
                <a:ext cx="128015" cy="128047"/>
                <a:chOff x="0" y="0"/>
                <a:chExt cx="128016" cy="128016"/>
              </a:xfrm>
            </p:grpSpPr>
            <p:pic>
              <p:nvPicPr>
                <p:cNvPr id="22611" name="椭圆 292"/>
                <p:cNvPicPr/>
                <p:nvPr/>
              </p:nvPicPr>
              <p:blipFill>
                <a:blip r:embed="rId146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12" name="Text Box 467"/>
                <p:cNvSpPr txBox="1"/>
                <p:nvPr/>
              </p:nvSpPr>
              <p:spPr>
                <a:xfrm rot="-2765629">
                  <a:off x="19966" y="21480"/>
                  <a:ext cx="87324" cy="873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95" name="椭圆 294"/>
              <p:cNvGrpSpPr/>
              <p:nvPr/>
            </p:nvGrpSpPr>
            <p:grpSpPr>
              <a:xfrm flipV="1">
                <a:off x="735962" y="487757"/>
                <a:ext cx="243839" cy="237802"/>
                <a:chOff x="0" y="0"/>
                <a:chExt cx="243840" cy="237744"/>
              </a:xfrm>
            </p:grpSpPr>
            <p:pic>
              <p:nvPicPr>
                <p:cNvPr id="22609" name="椭圆 294"/>
                <p:cNvPicPr/>
                <p:nvPr/>
              </p:nvPicPr>
              <p:blipFill>
                <a:blip r:embed="rId147" cstate="print"/>
                <a:stretch>
                  <a:fillRect/>
                </a:stretch>
              </p:blipFill>
              <p:spPr>
                <a:xfrm>
                  <a:off x="0" y="0"/>
                  <a:ext cx="243840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610" name="Text Box 470"/>
                <p:cNvSpPr txBox="1"/>
                <p:nvPr/>
              </p:nvSpPr>
              <p:spPr>
                <a:xfrm rot="8482504">
                  <a:off x="37897" y="36283"/>
                  <a:ext cx="165827" cy="1657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596" name="图片 296"/>
              <p:cNvPicPr>
                <a:picLocks noChangeAspect="1"/>
              </p:cNvPicPr>
              <p:nvPr/>
            </p:nvPicPr>
            <p:blipFill>
              <a:blip r:embed="rId85" cstate="print"/>
              <a:stretch>
                <a:fillRect/>
              </a:stretch>
            </p:blipFill>
            <p:spPr>
              <a:xfrm rot="7452783" flipV="1">
                <a:off x="805089" y="214146"/>
                <a:ext cx="156754" cy="170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36" name="椭圆 297"/>
              <p:cNvSpPr>
                <a:spLocks noChangeArrowheads="1"/>
              </p:cNvSpPr>
              <p:nvPr/>
            </p:nvSpPr>
            <p:spPr bwMode="auto">
              <a:xfrm rot="7452783" flipV="1">
                <a:off x="533383" y="679081"/>
                <a:ext cx="120680" cy="12064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7" name="椭圆 298"/>
              <p:cNvSpPr>
                <a:spLocks noChangeArrowheads="1"/>
              </p:cNvSpPr>
              <p:nvPr/>
            </p:nvSpPr>
            <p:spPr bwMode="auto">
              <a:xfrm rot="7452783" flipV="1">
                <a:off x="460351" y="688613"/>
                <a:ext cx="173079" cy="1730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8" name="椭圆 299"/>
              <p:cNvSpPr>
                <a:spLocks noChangeArrowheads="1"/>
              </p:cNvSpPr>
              <p:nvPr/>
            </p:nvSpPr>
            <p:spPr bwMode="auto">
              <a:xfrm rot="7452783" flipV="1">
                <a:off x="712763" y="498068"/>
                <a:ext cx="171492" cy="17144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椭圆 301"/>
              <p:cNvSpPr>
                <a:spLocks noChangeArrowheads="1"/>
              </p:cNvSpPr>
              <p:nvPr/>
            </p:nvSpPr>
            <p:spPr bwMode="auto">
              <a:xfrm rot="7452783" flipV="1">
                <a:off x="282541" y="66173"/>
                <a:ext cx="260414" cy="26034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542" name="矩形 72"/>
            <p:cNvSpPr/>
            <p:nvPr/>
          </p:nvSpPr>
          <p:spPr>
            <a:xfrm>
              <a:off x="553594" y="584047"/>
              <a:ext cx="4135860" cy="769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企业年会，是企业在公历年末通常举办的一场活动，在年会中一般会进行一年的工作回顾，总结提高并为下年的工作提前奠定基调。</a:t>
              </a:r>
            </a:p>
          </p:txBody>
        </p:sp>
        <p:sp>
          <p:nvSpPr>
            <p:cNvPr id="22543" name="文本框 75"/>
            <p:cNvSpPr txBox="1"/>
            <p:nvPr/>
          </p:nvSpPr>
          <p:spPr>
            <a:xfrm>
              <a:off x="553594" y="218626"/>
              <a:ext cx="1272137" cy="430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  <p:pic>
          <p:nvPicPr>
            <p:cNvPr id="22544" name="图片 248"/>
            <p:cNvPicPr>
              <a:picLocks noChangeAspect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 rot="-8671559" flipV="1">
              <a:off x="340363" y="677670"/>
              <a:ext cx="215844" cy="2346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7" name="椭圆 367"/>
          <p:cNvGrpSpPr/>
          <p:nvPr/>
        </p:nvGrpSpPr>
        <p:grpSpPr>
          <a:xfrm>
            <a:off x="2601517" y="4435079"/>
            <a:ext cx="411956" cy="415528"/>
            <a:chOff x="0" y="0"/>
            <a:chExt cx="346" cy="349"/>
          </a:xfrm>
        </p:grpSpPr>
        <p:pic>
          <p:nvPicPr>
            <p:cNvPr id="22539" name="椭圆 36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0" y="0"/>
              <a:ext cx="346" cy="3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Text Box 481"/>
            <p:cNvSpPr txBox="1"/>
            <p:nvPr/>
          </p:nvSpPr>
          <p:spPr>
            <a:xfrm rot="7365795">
              <a:off x="50" y="50"/>
              <a:ext cx="24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746" name="文本框 226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2" grpId="0"/>
      <p:bldP spid="1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492"/>
          <p:cNvGrpSpPr/>
          <p:nvPr/>
        </p:nvGrpSpPr>
        <p:grpSpPr>
          <a:xfrm>
            <a:off x="7246144" y="922735"/>
            <a:ext cx="1926431" cy="2874169"/>
            <a:chOff x="0" y="0"/>
            <a:chExt cx="2568138" cy="3831538"/>
          </a:xfrm>
        </p:grpSpPr>
        <p:grpSp>
          <p:nvGrpSpPr>
            <p:cNvPr id="24476" name="椭圆 429"/>
            <p:cNvGrpSpPr/>
            <p:nvPr/>
          </p:nvGrpSpPr>
          <p:grpSpPr>
            <a:xfrm>
              <a:off x="-5460" y="-5016"/>
              <a:ext cx="2578169" cy="2578146"/>
              <a:chOff x="0" y="0"/>
              <a:chExt cx="2578608" cy="2578608"/>
            </a:xfrm>
          </p:grpSpPr>
          <p:pic>
            <p:nvPicPr>
              <p:cNvPr id="24760" name="椭圆 42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578608" cy="2578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761" name="Text Box 5"/>
              <p:cNvSpPr txBox="1"/>
              <p:nvPr/>
            </p:nvSpPr>
            <p:spPr>
              <a:xfrm rot="7972612">
                <a:off x="381608" y="381188"/>
                <a:ext cx="1816275" cy="1816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477" name="组合 412"/>
            <p:cNvGrpSpPr/>
            <p:nvPr/>
          </p:nvGrpSpPr>
          <p:grpSpPr>
            <a:xfrm>
              <a:off x="266863" y="1415400"/>
              <a:ext cx="2266576" cy="2416138"/>
              <a:chOff x="0" y="0"/>
              <a:chExt cx="1212732" cy="1292757"/>
            </a:xfrm>
          </p:grpSpPr>
          <p:pic>
            <p:nvPicPr>
              <p:cNvPr id="24618" name="图片 35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3271559">
                <a:off x="154171" y="628805"/>
                <a:ext cx="215844" cy="234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619" name="椭圆 359"/>
              <p:cNvSpPr/>
              <p:nvPr/>
            </p:nvSpPr>
            <p:spPr>
              <a:xfrm rot="-5400000" flipV="1">
                <a:off x="366766" y="488523"/>
                <a:ext cx="492560" cy="492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620" name="椭圆 360"/>
              <p:cNvGrpSpPr/>
              <p:nvPr/>
            </p:nvGrpSpPr>
            <p:grpSpPr>
              <a:xfrm>
                <a:off x="506516" y="567267"/>
                <a:ext cx="642439" cy="642434"/>
                <a:chOff x="0" y="0"/>
                <a:chExt cx="1200912" cy="1200912"/>
              </a:xfrm>
            </p:grpSpPr>
            <p:pic>
              <p:nvPicPr>
                <p:cNvPr id="24758" name="椭圆 360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1200912" cy="1200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59" name="Text Box 11"/>
                <p:cNvSpPr txBox="1"/>
                <p:nvPr/>
              </p:nvSpPr>
              <p:spPr>
                <a:xfrm rot="5400000">
                  <a:off x="176197" y="175293"/>
                  <a:ext cx="850082" cy="8500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1" name="椭圆 361"/>
              <p:cNvGrpSpPr/>
              <p:nvPr/>
            </p:nvGrpSpPr>
            <p:grpSpPr>
              <a:xfrm>
                <a:off x="636960" y="883592"/>
                <a:ext cx="120661" cy="120660"/>
                <a:chOff x="0" y="0"/>
                <a:chExt cx="225552" cy="225552"/>
              </a:xfrm>
            </p:grpSpPr>
            <p:pic>
              <p:nvPicPr>
                <p:cNvPr id="24756" name="椭圆 361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57" name="Text Box 14"/>
                <p:cNvSpPr txBox="1"/>
                <p:nvPr/>
              </p:nvSpPr>
              <p:spPr>
                <a:xfrm rot="5400000">
                  <a:off x="33217" y="32096"/>
                  <a:ext cx="158987" cy="1589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2" name="椭圆 362"/>
              <p:cNvGrpSpPr/>
              <p:nvPr/>
            </p:nvGrpSpPr>
            <p:grpSpPr>
              <a:xfrm>
                <a:off x="666310" y="322685"/>
                <a:ext cx="547867" cy="547863"/>
                <a:chOff x="0" y="0"/>
                <a:chExt cx="1024128" cy="1024128"/>
              </a:xfrm>
            </p:grpSpPr>
            <p:pic>
              <p:nvPicPr>
                <p:cNvPr id="24754" name="椭圆 362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024128" cy="1024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55" name="Text Box 17"/>
                <p:cNvSpPr txBox="1"/>
                <p:nvPr/>
              </p:nvSpPr>
              <p:spPr>
                <a:xfrm rot="-1965795">
                  <a:off x="150096" y="149776"/>
                  <a:ext cx="721834" cy="7218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3" name="椭圆 363"/>
              <p:cNvGrpSpPr/>
              <p:nvPr/>
            </p:nvGrpSpPr>
            <p:grpSpPr>
              <a:xfrm>
                <a:off x="760883" y="345513"/>
                <a:ext cx="88050" cy="84788"/>
                <a:chOff x="0" y="0"/>
                <a:chExt cx="164592" cy="158496"/>
              </a:xfrm>
            </p:grpSpPr>
            <p:pic>
              <p:nvPicPr>
                <p:cNvPr id="24752" name="椭圆 363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64592" cy="1584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53" name="Text Box 20"/>
                <p:cNvSpPr txBox="1"/>
                <p:nvPr/>
              </p:nvSpPr>
              <p:spPr>
                <a:xfrm rot="5400000">
                  <a:off x="25508" y="21608"/>
                  <a:ext cx="112783" cy="1127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4" name="椭圆 364"/>
              <p:cNvGrpSpPr/>
              <p:nvPr/>
            </p:nvGrpSpPr>
            <p:grpSpPr>
              <a:xfrm>
                <a:off x="702183" y="609661"/>
                <a:ext cx="120661" cy="123921"/>
                <a:chOff x="0" y="0"/>
                <a:chExt cx="225552" cy="231648"/>
              </a:xfrm>
            </p:grpSpPr>
            <p:pic>
              <p:nvPicPr>
                <p:cNvPr id="24750" name="椭圆 364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25552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51" name="Text Box 23"/>
                <p:cNvSpPr txBox="1"/>
                <p:nvPr/>
              </p:nvSpPr>
              <p:spPr>
                <a:xfrm rot="-6291224">
                  <a:off x="33525" y="36043"/>
                  <a:ext cx="158987" cy="1589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5" name="椭圆 365"/>
              <p:cNvGrpSpPr/>
              <p:nvPr/>
            </p:nvGrpSpPr>
            <p:grpSpPr>
              <a:xfrm>
                <a:off x="640221" y="1105346"/>
                <a:ext cx="88050" cy="88049"/>
                <a:chOff x="0" y="0"/>
                <a:chExt cx="164592" cy="164592"/>
              </a:xfrm>
            </p:grpSpPr>
            <p:pic>
              <p:nvPicPr>
                <p:cNvPr id="24748" name="椭圆 365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164592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49" name="Text Box 26"/>
                <p:cNvSpPr txBox="1"/>
                <p:nvPr/>
              </p:nvSpPr>
              <p:spPr>
                <a:xfrm rot="-6291224">
                  <a:off x="28056" y="27801"/>
                  <a:ext cx="112783" cy="1127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6" name="椭圆 366"/>
              <p:cNvGrpSpPr/>
              <p:nvPr/>
            </p:nvGrpSpPr>
            <p:grpSpPr>
              <a:xfrm>
                <a:off x="535866" y="573789"/>
                <a:ext cx="208711" cy="205448"/>
                <a:chOff x="0" y="0"/>
                <a:chExt cx="390144" cy="384048"/>
              </a:xfrm>
            </p:grpSpPr>
            <p:pic>
              <p:nvPicPr>
                <p:cNvPr id="24746" name="椭圆 366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390144" cy="3840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47" name="Text Box 29"/>
                <p:cNvSpPr txBox="1"/>
                <p:nvPr/>
              </p:nvSpPr>
              <p:spPr>
                <a:xfrm rot="-1965795">
                  <a:off x="59611" y="58261"/>
                  <a:ext cx="269107" cy="269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7" name="椭圆 367"/>
              <p:cNvGrpSpPr/>
              <p:nvPr/>
            </p:nvGrpSpPr>
            <p:grpSpPr>
              <a:xfrm>
                <a:off x="539127" y="984686"/>
                <a:ext cx="309806" cy="306542"/>
                <a:chOff x="0" y="0"/>
                <a:chExt cx="579120" cy="573024"/>
              </a:xfrm>
            </p:grpSpPr>
            <p:pic>
              <p:nvPicPr>
                <p:cNvPr id="24744" name="椭圆 367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579120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45" name="Text Box 32"/>
                <p:cNvSpPr txBox="1"/>
                <p:nvPr/>
              </p:nvSpPr>
              <p:spPr>
                <a:xfrm rot="5400000">
                  <a:off x="84600" y="84302"/>
                  <a:ext cx="407237" cy="4072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28" name="椭圆 368"/>
              <p:cNvGrpSpPr/>
              <p:nvPr/>
            </p:nvGrpSpPr>
            <p:grpSpPr>
              <a:xfrm>
                <a:off x="190188" y="397690"/>
                <a:ext cx="172839" cy="172838"/>
                <a:chOff x="0" y="0"/>
                <a:chExt cx="323088" cy="323088"/>
              </a:xfrm>
            </p:grpSpPr>
            <p:pic>
              <p:nvPicPr>
                <p:cNvPr id="24742" name="椭圆 368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323088" cy="3230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43" name="Text Box 35"/>
                <p:cNvSpPr txBox="1"/>
                <p:nvPr/>
              </p:nvSpPr>
              <p:spPr>
                <a:xfrm rot="6377559">
                  <a:off x="51100" y="50579"/>
                  <a:ext cx="224799" cy="2247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629" name="图片 369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5400000" flipV="1">
                <a:off x="583985" y="2908"/>
                <a:ext cx="397240" cy="4317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630" name="椭圆 370"/>
              <p:cNvGrpSpPr/>
              <p:nvPr/>
            </p:nvGrpSpPr>
            <p:grpSpPr>
              <a:xfrm>
                <a:off x="604349" y="482479"/>
                <a:ext cx="495689" cy="495685"/>
                <a:chOff x="0" y="0"/>
                <a:chExt cx="926592" cy="926592"/>
              </a:xfrm>
            </p:grpSpPr>
            <p:pic>
              <p:nvPicPr>
                <p:cNvPr id="24740" name="椭圆 370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926592" cy="926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41" name="Text Box 39"/>
                <p:cNvSpPr txBox="1"/>
                <p:nvPr/>
              </p:nvSpPr>
              <p:spPr>
                <a:xfrm rot="5400000">
                  <a:off x="135202" y="136019"/>
                  <a:ext cx="655644" cy="6556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1" name="椭圆 371"/>
              <p:cNvGrpSpPr/>
              <p:nvPr/>
            </p:nvGrpSpPr>
            <p:grpSpPr>
              <a:xfrm>
                <a:off x="601088" y="394429"/>
                <a:ext cx="371767" cy="371764"/>
                <a:chOff x="0" y="0"/>
                <a:chExt cx="694944" cy="694944"/>
              </a:xfrm>
            </p:grpSpPr>
            <p:pic>
              <p:nvPicPr>
                <p:cNvPr id="24738" name="椭圆 371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694944" cy="6949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39" name="Text Box 42"/>
                <p:cNvSpPr txBox="1"/>
                <p:nvPr/>
              </p:nvSpPr>
              <p:spPr>
                <a:xfrm rot="5400000">
                  <a:off x="103308" y="103558"/>
                  <a:ext cx="489944" cy="4899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2" name="椭圆 372"/>
              <p:cNvGrpSpPr/>
              <p:nvPr/>
            </p:nvGrpSpPr>
            <p:grpSpPr>
              <a:xfrm>
                <a:off x="444555" y="241158"/>
                <a:ext cx="211972" cy="211971"/>
                <a:chOff x="0" y="0"/>
                <a:chExt cx="396240" cy="396240"/>
              </a:xfrm>
            </p:grpSpPr>
            <p:pic>
              <p:nvPicPr>
                <p:cNvPr id="24736" name="椭圆 372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396240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37" name="Text Box 45"/>
                <p:cNvSpPr txBox="1"/>
                <p:nvPr/>
              </p:nvSpPr>
              <p:spPr>
                <a:xfrm rot="5400000">
                  <a:off x="57269" y="59055"/>
                  <a:ext cx="278629" cy="2786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3" name="椭圆 373"/>
              <p:cNvGrpSpPr/>
              <p:nvPr/>
            </p:nvGrpSpPr>
            <p:grpSpPr>
              <a:xfrm>
                <a:off x="438033" y="502045"/>
                <a:ext cx="414161" cy="414158"/>
                <a:chOff x="0" y="0"/>
                <a:chExt cx="774192" cy="774192"/>
              </a:xfrm>
            </p:grpSpPr>
            <p:pic>
              <p:nvPicPr>
                <p:cNvPr id="24734" name="椭圆 373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774192" cy="774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35" name="Text Box 48"/>
                <p:cNvSpPr txBox="1"/>
                <p:nvPr/>
              </p:nvSpPr>
              <p:spPr>
                <a:xfrm rot="5400000">
                  <a:off x="111606" y="111497"/>
                  <a:ext cx="548683" cy="5486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4" name="椭圆 374"/>
              <p:cNvGrpSpPr/>
              <p:nvPr/>
            </p:nvGrpSpPr>
            <p:grpSpPr>
              <a:xfrm>
                <a:off x="519560" y="133542"/>
                <a:ext cx="215233" cy="215232"/>
                <a:chOff x="0" y="0"/>
                <a:chExt cx="402336" cy="402336"/>
              </a:xfrm>
            </p:grpSpPr>
            <p:pic>
              <p:nvPicPr>
                <p:cNvPr id="24732" name="椭圆 374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402336" cy="4023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33" name="Text Box 51"/>
                <p:cNvSpPr txBox="1"/>
                <p:nvPr/>
              </p:nvSpPr>
              <p:spPr>
                <a:xfrm rot="712845">
                  <a:off x="61055" y="60571"/>
                  <a:ext cx="278626" cy="2786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5" name="椭圆 375"/>
              <p:cNvGrpSpPr/>
              <p:nvPr/>
            </p:nvGrpSpPr>
            <p:grpSpPr>
              <a:xfrm>
                <a:off x="379333" y="270508"/>
                <a:ext cx="551128" cy="547863"/>
                <a:chOff x="0" y="0"/>
                <a:chExt cx="1030224" cy="1024128"/>
              </a:xfrm>
            </p:grpSpPr>
            <p:pic>
              <p:nvPicPr>
                <p:cNvPr id="24730" name="椭圆 375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1030224" cy="1024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31" name="Text Box 54"/>
                <p:cNvSpPr txBox="1"/>
                <p:nvPr/>
              </p:nvSpPr>
              <p:spPr>
                <a:xfrm rot="-1965795">
                  <a:off x="154607" y="152416"/>
                  <a:ext cx="721834" cy="7218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6" name="椭圆 376"/>
              <p:cNvGrpSpPr/>
              <p:nvPr/>
            </p:nvGrpSpPr>
            <p:grpSpPr>
              <a:xfrm>
                <a:off x="513038" y="-162"/>
                <a:ext cx="551128" cy="547863"/>
                <a:chOff x="0" y="0"/>
                <a:chExt cx="1030224" cy="1024128"/>
              </a:xfrm>
            </p:grpSpPr>
            <p:pic>
              <p:nvPicPr>
                <p:cNvPr id="24728" name="椭圆 376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1030224" cy="1024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29" name="Text Box 57"/>
                <p:cNvSpPr txBox="1"/>
                <p:nvPr/>
              </p:nvSpPr>
              <p:spPr>
                <a:xfrm rot="-7591816">
                  <a:off x="153352" y="149801"/>
                  <a:ext cx="721839" cy="7218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7" name="椭圆 377"/>
              <p:cNvGrpSpPr/>
              <p:nvPr/>
            </p:nvGrpSpPr>
            <p:grpSpPr>
              <a:xfrm>
                <a:off x="219538" y="674883"/>
                <a:ext cx="205450" cy="208710"/>
                <a:chOff x="0" y="0"/>
                <a:chExt cx="384048" cy="390144"/>
              </a:xfrm>
            </p:grpSpPr>
            <p:pic>
              <p:nvPicPr>
                <p:cNvPr id="24726" name="椭圆 377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84048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27" name="Text Box 60"/>
                <p:cNvSpPr txBox="1"/>
                <p:nvPr/>
              </p:nvSpPr>
              <p:spPr>
                <a:xfrm rot="-1965795">
                  <a:off x="57655" y="61120"/>
                  <a:ext cx="269107" cy="269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8" name="椭圆 378"/>
              <p:cNvGrpSpPr/>
              <p:nvPr/>
            </p:nvGrpSpPr>
            <p:grpSpPr>
              <a:xfrm>
                <a:off x="173883" y="697710"/>
                <a:ext cx="264150" cy="260887"/>
                <a:chOff x="0" y="0"/>
                <a:chExt cx="493776" cy="487680"/>
              </a:xfrm>
            </p:grpSpPr>
            <p:pic>
              <p:nvPicPr>
                <p:cNvPr id="24724" name="椭圆 378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493776" cy="4876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25" name="Text Box 63"/>
                <p:cNvSpPr txBox="1"/>
                <p:nvPr/>
              </p:nvSpPr>
              <p:spPr>
                <a:xfrm rot="-1965795">
                  <a:off x="75525" y="72556"/>
                  <a:ext cx="342642" cy="342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39" name="椭圆 379"/>
              <p:cNvGrpSpPr/>
              <p:nvPr/>
            </p:nvGrpSpPr>
            <p:grpSpPr>
              <a:xfrm>
                <a:off x="656527" y="97670"/>
                <a:ext cx="404378" cy="404375"/>
                <a:chOff x="0" y="0"/>
                <a:chExt cx="755904" cy="755904"/>
              </a:xfrm>
            </p:grpSpPr>
            <p:pic>
              <p:nvPicPr>
                <p:cNvPr id="24722" name="椭圆 379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755904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23" name="Text Box 66"/>
                <p:cNvSpPr txBox="1"/>
                <p:nvPr/>
              </p:nvSpPr>
              <p:spPr>
                <a:xfrm rot="-10535287">
                  <a:off x="114553" y="112079"/>
                  <a:ext cx="528972" cy="5289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40" name="椭圆 380"/>
              <p:cNvGrpSpPr/>
              <p:nvPr/>
            </p:nvGrpSpPr>
            <p:grpSpPr>
              <a:xfrm>
                <a:off x="281499" y="511828"/>
                <a:ext cx="303283" cy="300020"/>
                <a:chOff x="0" y="0"/>
                <a:chExt cx="566928" cy="560832"/>
              </a:xfrm>
            </p:grpSpPr>
            <p:pic>
              <p:nvPicPr>
                <p:cNvPr id="24720" name="椭圆 380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21" name="Text Box 69"/>
                <p:cNvSpPr txBox="1"/>
                <p:nvPr/>
              </p:nvSpPr>
              <p:spPr>
                <a:xfrm rot="-10535287">
                  <a:off x="84969" y="83124"/>
                  <a:ext cx="395286" cy="395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41" name="椭圆 381"/>
              <p:cNvGrpSpPr/>
              <p:nvPr/>
            </p:nvGrpSpPr>
            <p:grpSpPr>
              <a:xfrm>
                <a:off x="447816" y="342252"/>
                <a:ext cx="234800" cy="234798"/>
                <a:chOff x="0" y="0"/>
                <a:chExt cx="438912" cy="438912"/>
              </a:xfrm>
            </p:grpSpPr>
            <p:pic>
              <p:nvPicPr>
                <p:cNvPr id="24718" name="椭圆 381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38912" cy="438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19" name="Text Box 72"/>
                <p:cNvSpPr txBox="1"/>
                <p:nvPr/>
              </p:nvSpPr>
              <p:spPr>
                <a:xfrm rot="5728810">
                  <a:off x="65497" y="68045"/>
                  <a:ext cx="306352" cy="3063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42" name="椭圆 382"/>
              <p:cNvGrpSpPr/>
              <p:nvPr/>
            </p:nvGrpSpPr>
            <p:grpSpPr>
              <a:xfrm>
                <a:off x="141271" y="616183"/>
                <a:ext cx="339156" cy="339153"/>
                <a:chOff x="0" y="0"/>
                <a:chExt cx="633984" cy="633984"/>
              </a:xfrm>
            </p:grpSpPr>
            <p:pic>
              <p:nvPicPr>
                <p:cNvPr id="24716" name="椭圆 382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633984" cy="6339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17" name="Text Box 75"/>
                <p:cNvSpPr txBox="1"/>
                <p:nvPr/>
              </p:nvSpPr>
              <p:spPr>
                <a:xfrm rot="-10535287">
                  <a:off x="94327" y="95188"/>
                  <a:ext cx="442676" cy="4426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43" name="椭圆 383"/>
              <p:cNvGrpSpPr/>
              <p:nvPr/>
            </p:nvGrpSpPr>
            <p:grpSpPr>
              <a:xfrm>
                <a:off x="343460" y="257464"/>
                <a:ext cx="564172" cy="567429"/>
                <a:chOff x="0" y="0"/>
                <a:chExt cx="1054608" cy="1060704"/>
              </a:xfrm>
            </p:grpSpPr>
            <p:pic>
              <p:nvPicPr>
                <p:cNvPr id="24714" name="椭圆 383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1054608" cy="1060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15" name="Text Box 78"/>
                <p:cNvSpPr txBox="1"/>
                <p:nvPr/>
              </p:nvSpPr>
              <p:spPr>
                <a:xfrm rot="-7366024">
                  <a:off x="154673" y="160415"/>
                  <a:ext cx="744859" cy="7448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644" name="图片 38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5400000" flipV="1">
                <a:off x="535320" y="434975"/>
                <a:ext cx="485302" cy="5275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645" name="图片 385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 rot="-5400000" flipV="1">
                <a:off x="418535" y="127044"/>
                <a:ext cx="267496" cy="2907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69" name="椭圆 386"/>
              <p:cNvSpPr>
                <a:spLocks noChangeArrowheads="1"/>
              </p:cNvSpPr>
              <p:nvPr/>
            </p:nvSpPr>
            <p:spPr bwMode="auto">
              <a:xfrm rot="16200000" flipV="1">
                <a:off x="346383" y="396806"/>
                <a:ext cx="205516" cy="2055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70" name="椭圆 387"/>
              <p:cNvSpPr>
                <a:spLocks noChangeArrowheads="1"/>
              </p:cNvSpPr>
              <p:nvPr/>
            </p:nvSpPr>
            <p:spPr bwMode="auto">
              <a:xfrm rot="16200000" flipV="1">
                <a:off x="487358" y="553067"/>
                <a:ext cx="205516" cy="2055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71" name="椭圆 388"/>
              <p:cNvSpPr>
                <a:spLocks noChangeArrowheads="1"/>
              </p:cNvSpPr>
              <p:nvPr/>
            </p:nvSpPr>
            <p:spPr bwMode="auto">
              <a:xfrm rot="16200000" flipV="1">
                <a:off x="522177" y="612513"/>
                <a:ext cx="292988" cy="2929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72" name="椭圆 389"/>
              <p:cNvSpPr>
                <a:spLocks noChangeArrowheads="1"/>
              </p:cNvSpPr>
              <p:nvPr/>
            </p:nvSpPr>
            <p:spPr bwMode="auto">
              <a:xfrm rot="16200000" flipV="1">
                <a:off x="689904" y="210398"/>
                <a:ext cx="292988" cy="2938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658" name="椭圆 390"/>
              <p:cNvSpPr/>
              <p:nvPr/>
            </p:nvSpPr>
            <p:spPr>
              <a:xfrm rot="-5400000" flipV="1">
                <a:off x="448292" y="417188"/>
                <a:ext cx="205516" cy="20551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74" name="椭圆 391"/>
              <p:cNvSpPr>
                <a:spLocks noChangeArrowheads="1"/>
              </p:cNvSpPr>
              <p:nvPr/>
            </p:nvSpPr>
            <p:spPr bwMode="auto">
              <a:xfrm rot="16200000" flipV="1">
                <a:off x="503919" y="335236"/>
                <a:ext cx="349887" cy="3507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75" name="椭圆 392"/>
              <p:cNvSpPr>
                <a:spLocks noChangeArrowheads="1"/>
              </p:cNvSpPr>
              <p:nvPr/>
            </p:nvSpPr>
            <p:spPr bwMode="auto">
              <a:xfrm rot="16200000" flipV="1">
                <a:off x="227064" y="521220"/>
                <a:ext cx="445852" cy="4450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65" name="椭圆 393"/>
              <p:cNvGrpSpPr/>
              <p:nvPr/>
            </p:nvGrpSpPr>
            <p:grpSpPr>
              <a:xfrm>
                <a:off x="274977" y="436823"/>
                <a:ext cx="727228" cy="723961"/>
                <a:chOff x="0" y="0"/>
                <a:chExt cx="1359408" cy="1353312"/>
              </a:xfrm>
            </p:grpSpPr>
            <p:pic>
              <p:nvPicPr>
                <p:cNvPr id="24712" name="椭圆 393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1359408" cy="1353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13" name="Text Box 90"/>
                <p:cNvSpPr txBox="1"/>
                <p:nvPr/>
              </p:nvSpPr>
              <p:spPr>
                <a:xfrm rot="9541609">
                  <a:off x="202932" y="200723"/>
                  <a:ext cx="953917" cy="9539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379" name="椭圆 394"/>
              <p:cNvSpPr>
                <a:spLocks noChangeArrowheads="1"/>
              </p:cNvSpPr>
              <p:nvPr/>
            </p:nvSpPr>
            <p:spPr bwMode="auto">
              <a:xfrm rot="16200000" flipV="1">
                <a:off x="321754" y="743297"/>
                <a:ext cx="123140" cy="1231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669" name="椭圆 395"/>
              <p:cNvSpPr/>
              <p:nvPr/>
            </p:nvSpPr>
            <p:spPr>
              <a:xfrm rot="2371559">
                <a:off x="595212" y="594681"/>
                <a:ext cx="289593" cy="28874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670" name="椭圆 396"/>
              <p:cNvGrpSpPr/>
              <p:nvPr/>
            </p:nvGrpSpPr>
            <p:grpSpPr>
              <a:xfrm>
                <a:off x="-2217" y="446607"/>
                <a:ext cx="381550" cy="381547"/>
                <a:chOff x="0" y="0"/>
                <a:chExt cx="713232" cy="713232"/>
              </a:xfrm>
            </p:grpSpPr>
            <p:pic>
              <p:nvPicPr>
                <p:cNvPr id="24710" name="椭圆 396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11" name="Text Box 95"/>
                <p:cNvSpPr txBox="1"/>
                <p:nvPr/>
              </p:nvSpPr>
              <p:spPr>
                <a:xfrm rot="2371558">
                  <a:off x="107315" y="108371"/>
                  <a:ext cx="498146" cy="4981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1" name="椭圆 397"/>
              <p:cNvGrpSpPr/>
              <p:nvPr/>
            </p:nvGrpSpPr>
            <p:grpSpPr>
              <a:xfrm>
                <a:off x="353244" y="586833"/>
                <a:ext cx="293500" cy="293498"/>
                <a:chOff x="0" y="0"/>
                <a:chExt cx="548640" cy="548640"/>
              </a:xfrm>
            </p:grpSpPr>
            <p:pic>
              <p:nvPicPr>
                <p:cNvPr id="24708" name="椭圆 397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548640" cy="5486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9" name="Text Box 98"/>
                <p:cNvSpPr txBox="1"/>
                <p:nvPr/>
              </p:nvSpPr>
              <p:spPr>
                <a:xfrm rot="2371558">
                  <a:off x="84014" y="84717"/>
                  <a:ext cx="384206" cy="3842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2" name="椭圆 398"/>
              <p:cNvGrpSpPr/>
              <p:nvPr/>
            </p:nvGrpSpPr>
            <p:grpSpPr>
              <a:xfrm>
                <a:off x="454338" y="475957"/>
                <a:ext cx="221756" cy="218493"/>
                <a:chOff x="0" y="0"/>
                <a:chExt cx="414528" cy="408432"/>
              </a:xfrm>
            </p:grpSpPr>
            <p:pic>
              <p:nvPicPr>
                <p:cNvPr id="24706" name="椭圆 398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414528" cy="4084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7" name="Text Box 101"/>
                <p:cNvSpPr txBox="1"/>
                <p:nvPr/>
              </p:nvSpPr>
              <p:spPr>
                <a:xfrm rot="2371558">
                  <a:off x="64429" y="60629"/>
                  <a:ext cx="287107" cy="287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3" name="椭圆 399"/>
              <p:cNvGrpSpPr/>
              <p:nvPr/>
            </p:nvGrpSpPr>
            <p:grpSpPr>
              <a:xfrm>
                <a:off x="741316" y="286814"/>
                <a:ext cx="123922" cy="127182"/>
                <a:chOff x="0" y="0"/>
                <a:chExt cx="231648" cy="237744"/>
              </a:xfrm>
            </p:grpSpPr>
            <p:pic>
              <p:nvPicPr>
                <p:cNvPr id="24704" name="椭圆 399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231648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5" name="Text Box 104"/>
                <p:cNvSpPr txBox="1"/>
                <p:nvPr/>
              </p:nvSpPr>
              <p:spPr>
                <a:xfrm rot="2371558">
                  <a:off x="34201" y="39444"/>
                  <a:ext cx="163277" cy="1632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4" name="椭圆 400"/>
              <p:cNvGrpSpPr/>
              <p:nvPr/>
            </p:nvGrpSpPr>
            <p:grpSpPr>
              <a:xfrm>
                <a:off x="584783" y="590095"/>
                <a:ext cx="247844" cy="244581"/>
                <a:chOff x="0" y="0"/>
                <a:chExt cx="463296" cy="457200"/>
              </a:xfrm>
            </p:grpSpPr>
            <p:pic>
              <p:nvPicPr>
                <p:cNvPr id="24702" name="椭圆 400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463296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3" name="Text Box 107"/>
                <p:cNvSpPr txBox="1"/>
                <p:nvPr/>
              </p:nvSpPr>
              <p:spPr>
                <a:xfrm rot="2371558">
                  <a:off x="70512" y="68534"/>
                  <a:ext cx="321528" cy="321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5" name="椭圆 401"/>
              <p:cNvGrpSpPr/>
              <p:nvPr/>
            </p:nvGrpSpPr>
            <p:grpSpPr>
              <a:xfrm>
                <a:off x="663049" y="182459"/>
                <a:ext cx="127183" cy="127182"/>
                <a:chOff x="0" y="0"/>
                <a:chExt cx="237744" cy="237744"/>
              </a:xfrm>
            </p:grpSpPr>
            <p:pic>
              <p:nvPicPr>
                <p:cNvPr id="24700" name="椭圆 401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237744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1" name="Text Box 110"/>
                <p:cNvSpPr txBox="1"/>
                <p:nvPr/>
              </p:nvSpPr>
              <p:spPr>
                <a:xfrm rot="7058712">
                  <a:off x="36512" y="34860"/>
                  <a:ext cx="163277" cy="1632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6" name="椭圆 402"/>
              <p:cNvGrpSpPr/>
              <p:nvPr/>
            </p:nvGrpSpPr>
            <p:grpSpPr>
              <a:xfrm>
                <a:off x="535866" y="387907"/>
                <a:ext cx="322850" cy="322848"/>
                <a:chOff x="0" y="0"/>
                <a:chExt cx="603504" cy="603504"/>
              </a:xfrm>
            </p:grpSpPr>
            <p:pic>
              <p:nvPicPr>
                <p:cNvPr id="24698" name="椭圆 402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603504" cy="603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99" name="Text Box 113"/>
                <p:cNvSpPr txBox="1"/>
                <p:nvPr/>
              </p:nvSpPr>
              <p:spPr>
                <a:xfrm rot="9737354">
                  <a:off x="91372" y="90434"/>
                  <a:ext cx="422996" cy="4229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677" name="椭圆 403"/>
              <p:cNvGrpSpPr/>
              <p:nvPr/>
            </p:nvGrpSpPr>
            <p:grpSpPr>
              <a:xfrm>
                <a:off x="376071" y="185720"/>
                <a:ext cx="238061" cy="238059"/>
                <a:chOff x="0" y="0"/>
                <a:chExt cx="445008" cy="445008"/>
              </a:xfrm>
            </p:grpSpPr>
            <p:pic>
              <p:nvPicPr>
                <p:cNvPr id="24696" name="椭圆 403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45008" cy="4450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97" name="Text Box 116"/>
                <p:cNvSpPr txBox="1"/>
                <p:nvPr/>
              </p:nvSpPr>
              <p:spPr>
                <a:xfrm rot="-3293156">
                  <a:off x="64905" y="65036"/>
                  <a:ext cx="309983" cy="3099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678" name="图片 404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2371559">
                <a:off x="432840" y="548475"/>
                <a:ext cx="284389" cy="309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679" name="图片 405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 rot="2371559">
                <a:off x="722345" y="191538"/>
                <a:ext cx="156754" cy="170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407" name="椭圆 406"/>
              <p:cNvSpPr>
                <a:spLocks noChangeArrowheads="1"/>
              </p:cNvSpPr>
              <p:nvPr/>
            </p:nvSpPr>
            <p:spPr bwMode="auto">
              <a:xfrm rot="2371559">
                <a:off x="702217" y="599776"/>
                <a:ext cx="120593" cy="1205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08" name="椭圆 407"/>
              <p:cNvSpPr>
                <a:spLocks noChangeArrowheads="1"/>
              </p:cNvSpPr>
              <p:nvPr/>
            </p:nvSpPr>
            <p:spPr bwMode="auto">
              <a:xfrm rot="2371559">
                <a:off x="238528" y="527590"/>
                <a:ext cx="172397" cy="1715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09" name="椭圆 408"/>
              <p:cNvSpPr>
                <a:spLocks noChangeArrowheads="1"/>
              </p:cNvSpPr>
              <p:nvPr/>
            </p:nvSpPr>
            <p:spPr bwMode="auto">
              <a:xfrm rot="2371559">
                <a:off x="430458" y="276215"/>
                <a:ext cx="171548" cy="1715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689" name="椭圆 409"/>
              <p:cNvSpPr/>
              <p:nvPr/>
            </p:nvSpPr>
            <p:spPr>
              <a:xfrm rot="2371559">
                <a:off x="742131" y="464747"/>
                <a:ext cx="119744" cy="11974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11" name="椭圆 410"/>
              <p:cNvSpPr>
                <a:spLocks noChangeArrowheads="1"/>
              </p:cNvSpPr>
              <p:nvPr/>
            </p:nvSpPr>
            <p:spPr bwMode="auto">
              <a:xfrm rot="2371559">
                <a:off x="772704" y="617610"/>
                <a:ext cx="260719" cy="2607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93" name="椭圆 411"/>
              <p:cNvGrpSpPr/>
              <p:nvPr/>
            </p:nvGrpSpPr>
            <p:grpSpPr>
              <a:xfrm>
                <a:off x="222799" y="87887"/>
                <a:ext cx="423944" cy="423941"/>
                <a:chOff x="0" y="0"/>
                <a:chExt cx="792480" cy="792480"/>
              </a:xfrm>
            </p:grpSpPr>
            <p:pic>
              <p:nvPicPr>
                <p:cNvPr id="24694" name="椭圆 411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792480" cy="792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95" name="Text Box 126"/>
                <p:cNvSpPr txBox="1"/>
                <p:nvPr/>
              </p:nvSpPr>
              <p:spPr>
                <a:xfrm rot="-1770051">
                  <a:off x="116836" y="117104"/>
                  <a:ext cx="558999" cy="55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4478" name="组合 491"/>
            <p:cNvGrpSpPr/>
            <p:nvPr/>
          </p:nvGrpSpPr>
          <p:grpSpPr>
            <a:xfrm>
              <a:off x="55083" y="1759315"/>
              <a:ext cx="2393200" cy="1773629"/>
              <a:chOff x="0" y="0"/>
              <a:chExt cx="2393200" cy="1773629"/>
            </a:xfrm>
          </p:grpSpPr>
          <p:pic>
            <p:nvPicPr>
              <p:cNvPr id="24479" name="图片 436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8671559" flipV="1">
                <a:off x="821364" y="1359553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80" name="椭圆 438"/>
              <p:cNvSpPr/>
              <p:nvPr/>
            </p:nvSpPr>
            <p:spPr>
              <a:xfrm>
                <a:off x="597269" y="511990"/>
                <a:ext cx="868214" cy="86979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481" name="椭圆 439"/>
              <p:cNvGrpSpPr/>
              <p:nvPr/>
            </p:nvGrpSpPr>
            <p:grpSpPr>
              <a:xfrm>
                <a:off x="195446" y="-2902"/>
                <a:ext cx="1133663" cy="1139748"/>
                <a:chOff x="0" y="0"/>
                <a:chExt cx="1133856" cy="1139952"/>
              </a:xfrm>
            </p:grpSpPr>
            <p:pic>
              <p:nvPicPr>
                <p:cNvPr id="24616" name="椭圆 439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1133856" cy="1139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17" name="Text Box 132"/>
                <p:cNvSpPr txBox="1"/>
                <p:nvPr/>
              </p:nvSpPr>
              <p:spPr>
                <a:xfrm>
                  <a:off x="163955" y="169159"/>
                  <a:ext cx="802747" cy="8027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2" name="椭圆 440"/>
              <p:cNvGrpSpPr/>
              <p:nvPr/>
            </p:nvGrpSpPr>
            <p:grpSpPr>
              <a:xfrm>
                <a:off x="1402249" y="563924"/>
                <a:ext cx="213324" cy="213322"/>
                <a:chOff x="0" y="0"/>
                <a:chExt cx="213360" cy="213360"/>
              </a:xfrm>
            </p:grpSpPr>
            <p:pic>
              <p:nvPicPr>
                <p:cNvPr id="24614" name="椭圆 440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15" name="Text Box 135"/>
                <p:cNvSpPr txBox="1"/>
                <p:nvPr/>
              </p:nvSpPr>
              <p:spPr>
                <a:xfrm>
                  <a:off x="32755" y="30293"/>
                  <a:ext cx="150133" cy="1501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3" name="椭圆 442"/>
              <p:cNvGrpSpPr/>
              <p:nvPr/>
            </p:nvGrpSpPr>
            <p:grpSpPr>
              <a:xfrm>
                <a:off x="701328" y="765056"/>
                <a:ext cx="152374" cy="152373"/>
                <a:chOff x="0" y="0"/>
                <a:chExt cx="152400" cy="152400"/>
              </a:xfrm>
            </p:grpSpPr>
            <p:pic>
              <p:nvPicPr>
                <p:cNvPr id="24612" name="椭圆 442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1524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13" name="Text Box 138"/>
                <p:cNvSpPr txBox="1"/>
                <p:nvPr/>
              </p:nvSpPr>
              <p:spPr>
                <a:xfrm>
                  <a:off x="22659" y="22594"/>
                  <a:ext cx="106503" cy="106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4" name="椭圆 443"/>
              <p:cNvGrpSpPr/>
              <p:nvPr/>
            </p:nvGrpSpPr>
            <p:grpSpPr>
              <a:xfrm>
                <a:off x="1877656" y="442026"/>
                <a:ext cx="219419" cy="219417"/>
                <a:chOff x="0" y="0"/>
                <a:chExt cx="219456" cy="219456"/>
              </a:xfrm>
            </p:grpSpPr>
            <p:pic>
              <p:nvPicPr>
                <p:cNvPr id="24610" name="椭圆 443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11" name="Text Box 141"/>
                <p:cNvSpPr txBox="1"/>
                <p:nvPr/>
              </p:nvSpPr>
              <p:spPr>
                <a:xfrm rot="-9908777">
                  <a:off x="37091" y="36789"/>
                  <a:ext cx="150133" cy="1501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5" name="椭圆 444"/>
              <p:cNvGrpSpPr/>
              <p:nvPr/>
            </p:nvGrpSpPr>
            <p:grpSpPr>
              <a:xfrm>
                <a:off x="1067026" y="612683"/>
                <a:ext cx="158469" cy="158468"/>
                <a:chOff x="0" y="0"/>
                <a:chExt cx="158496" cy="158496"/>
              </a:xfrm>
            </p:grpSpPr>
            <p:pic>
              <p:nvPicPr>
                <p:cNvPr id="24608" name="椭圆 444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158496" cy="1584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09" name="Text Box 144"/>
                <p:cNvSpPr txBox="1"/>
                <p:nvPr/>
              </p:nvSpPr>
              <p:spPr>
                <a:xfrm rot="-9908777">
                  <a:off x="24275" y="24272"/>
                  <a:ext cx="106503" cy="106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6" name="椭圆 445"/>
              <p:cNvGrpSpPr/>
              <p:nvPr/>
            </p:nvGrpSpPr>
            <p:grpSpPr>
              <a:xfrm>
                <a:off x="1798421" y="588304"/>
                <a:ext cx="365698" cy="365694"/>
                <a:chOff x="0" y="0"/>
                <a:chExt cx="365760" cy="365760"/>
              </a:xfrm>
            </p:grpSpPr>
            <p:pic>
              <p:nvPicPr>
                <p:cNvPr id="24606" name="椭圆 445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07" name="Text Box 147"/>
                <p:cNvSpPr txBox="1"/>
                <p:nvPr/>
              </p:nvSpPr>
              <p:spPr>
                <a:xfrm rot="7365795">
                  <a:off x="54687" y="55451"/>
                  <a:ext cx="254128" cy="2541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7" name="椭圆 446"/>
              <p:cNvGrpSpPr/>
              <p:nvPr/>
            </p:nvGrpSpPr>
            <p:grpSpPr>
              <a:xfrm>
                <a:off x="890272" y="405456"/>
                <a:ext cx="548547" cy="542447"/>
                <a:chOff x="0" y="0"/>
                <a:chExt cx="548640" cy="542544"/>
              </a:xfrm>
            </p:grpSpPr>
            <p:pic>
              <p:nvPicPr>
                <p:cNvPr id="24604" name="椭圆 446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548640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05" name="Text Box 150"/>
                <p:cNvSpPr txBox="1"/>
                <p:nvPr/>
              </p:nvSpPr>
              <p:spPr>
                <a:xfrm>
                  <a:off x="82639" y="78534"/>
                  <a:ext cx="384563" cy="3845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88" name="椭圆 447"/>
              <p:cNvGrpSpPr/>
              <p:nvPr/>
            </p:nvGrpSpPr>
            <p:grpSpPr>
              <a:xfrm>
                <a:off x="768372" y="570019"/>
                <a:ext cx="304748" cy="304745"/>
                <a:chOff x="0" y="0"/>
                <a:chExt cx="304800" cy="304800"/>
              </a:xfrm>
            </p:grpSpPr>
            <p:pic>
              <p:nvPicPr>
                <p:cNvPr id="24602" name="椭圆 447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03" name="Text Box 153"/>
                <p:cNvSpPr txBox="1"/>
                <p:nvPr/>
              </p:nvSpPr>
              <p:spPr>
                <a:xfrm rot="-977560">
                  <a:off x="48455" y="46955"/>
                  <a:ext cx="212281" cy="2122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489" name="图片 44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0" y="461329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490" name="椭圆 449"/>
              <p:cNvGrpSpPr/>
              <p:nvPr/>
            </p:nvGrpSpPr>
            <p:grpSpPr>
              <a:xfrm>
                <a:off x="603808" y="88521"/>
                <a:ext cx="871580" cy="871572"/>
                <a:chOff x="0" y="0"/>
                <a:chExt cx="871728" cy="871728"/>
              </a:xfrm>
            </p:grpSpPr>
            <p:pic>
              <p:nvPicPr>
                <p:cNvPr id="24600" name="椭圆 449"/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0" y="0"/>
                  <a:ext cx="871728" cy="8717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01" name="Text Box 157"/>
                <p:cNvSpPr txBox="1"/>
                <p:nvPr/>
              </p:nvSpPr>
              <p:spPr>
                <a:xfrm>
                  <a:off x="125890" y="127345"/>
                  <a:ext cx="619137" cy="6191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1" name="椭圆 450"/>
              <p:cNvGrpSpPr/>
              <p:nvPr/>
            </p:nvGrpSpPr>
            <p:grpSpPr>
              <a:xfrm>
                <a:off x="975601" y="314033"/>
                <a:ext cx="652161" cy="652155"/>
                <a:chOff x="0" y="0"/>
                <a:chExt cx="652272" cy="652272"/>
              </a:xfrm>
            </p:grpSpPr>
            <p:pic>
              <p:nvPicPr>
                <p:cNvPr id="24598" name="椭圆 450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99" name="Text Box 160"/>
                <p:cNvSpPr txBox="1"/>
                <p:nvPr/>
              </p:nvSpPr>
              <p:spPr>
                <a:xfrm>
                  <a:off x="96588" y="94143"/>
                  <a:ext cx="462663" cy="4626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2" name="椭圆 451"/>
              <p:cNvGrpSpPr/>
              <p:nvPr/>
            </p:nvGrpSpPr>
            <p:grpSpPr>
              <a:xfrm>
                <a:off x="1530243" y="874764"/>
                <a:ext cx="371793" cy="371789"/>
                <a:chOff x="0" y="0"/>
                <a:chExt cx="371856" cy="371856"/>
              </a:xfrm>
            </p:grpSpPr>
            <p:pic>
              <p:nvPicPr>
                <p:cNvPr id="24596" name="椭圆 451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97" name="Text Box 163"/>
                <p:cNvSpPr txBox="1"/>
                <p:nvPr/>
              </p:nvSpPr>
              <p:spPr>
                <a:xfrm>
                  <a:off x="53981" y="52660"/>
                  <a:ext cx="263114" cy="2631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3" name="椭圆 452"/>
              <p:cNvGrpSpPr/>
              <p:nvPr/>
            </p:nvGrpSpPr>
            <p:grpSpPr>
              <a:xfrm>
                <a:off x="713518" y="527354"/>
                <a:ext cx="731396" cy="731389"/>
                <a:chOff x="0" y="0"/>
                <a:chExt cx="731520" cy="731520"/>
              </a:xfrm>
            </p:grpSpPr>
            <p:pic>
              <p:nvPicPr>
                <p:cNvPr id="24594" name="椭圆 452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95" name="Text Box 166"/>
                <p:cNvSpPr txBox="1"/>
                <p:nvPr/>
              </p:nvSpPr>
              <p:spPr>
                <a:xfrm>
                  <a:off x="105785" y="105312"/>
                  <a:ext cx="518131" cy="5181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4" name="椭圆 453"/>
              <p:cNvGrpSpPr/>
              <p:nvPr/>
            </p:nvGrpSpPr>
            <p:grpSpPr>
              <a:xfrm>
                <a:off x="1713092" y="734581"/>
                <a:ext cx="377888" cy="377884"/>
                <a:chOff x="0" y="0"/>
                <a:chExt cx="377952" cy="377952"/>
              </a:xfrm>
            </p:grpSpPr>
            <p:pic>
              <p:nvPicPr>
                <p:cNvPr id="24592" name="椭圆 453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93" name="Text Box 169"/>
                <p:cNvSpPr txBox="1"/>
                <p:nvPr/>
              </p:nvSpPr>
              <p:spPr>
                <a:xfrm rot="4687154">
                  <a:off x="59637" y="56893"/>
                  <a:ext cx="263118" cy="2631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5" name="椭圆 454"/>
              <p:cNvGrpSpPr/>
              <p:nvPr/>
            </p:nvGrpSpPr>
            <p:grpSpPr>
              <a:xfrm>
                <a:off x="884177" y="387172"/>
                <a:ext cx="969099" cy="969090"/>
                <a:chOff x="0" y="0"/>
                <a:chExt cx="969264" cy="969264"/>
              </a:xfrm>
            </p:grpSpPr>
            <p:pic>
              <p:nvPicPr>
                <p:cNvPr id="24590" name="椭圆 454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91" name="Text Box 172"/>
                <p:cNvSpPr txBox="1"/>
                <p:nvPr/>
              </p:nvSpPr>
              <p:spPr>
                <a:xfrm rot="7365795">
                  <a:off x="141651" y="145023"/>
                  <a:ext cx="681652" cy="6816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6" name="椭圆 455"/>
              <p:cNvGrpSpPr/>
              <p:nvPr/>
            </p:nvGrpSpPr>
            <p:grpSpPr>
              <a:xfrm>
                <a:off x="1359584" y="155565"/>
                <a:ext cx="975194" cy="969090"/>
                <a:chOff x="0" y="0"/>
                <a:chExt cx="975360" cy="969264"/>
              </a:xfrm>
            </p:grpSpPr>
            <p:pic>
              <p:nvPicPr>
                <p:cNvPr id="24588" name="椭圆 455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975360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89" name="Text Box 175"/>
                <p:cNvSpPr txBox="1"/>
                <p:nvPr/>
              </p:nvSpPr>
              <p:spPr>
                <a:xfrm rot="-8608185">
                  <a:off x="146433" y="141826"/>
                  <a:ext cx="681645" cy="6816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7" name="椭圆 456"/>
              <p:cNvGrpSpPr/>
              <p:nvPr/>
            </p:nvGrpSpPr>
            <p:grpSpPr>
              <a:xfrm>
                <a:off x="2030030" y="691917"/>
                <a:ext cx="365698" cy="365694"/>
                <a:chOff x="0" y="0"/>
                <a:chExt cx="365760" cy="365760"/>
              </a:xfrm>
            </p:grpSpPr>
            <p:pic>
              <p:nvPicPr>
                <p:cNvPr id="24586" name="椭圆 456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87" name="Text Box 178"/>
                <p:cNvSpPr txBox="1"/>
                <p:nvPr/>
              </p:nvSpPr>
              <p:spPr>
                <a:xfrm rot="7365795">
                  <a:off x="56471" y="53982"/>
                  <a:ext cx="254128" cy="2541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8" name="椭圆 457"/>
              <p:cNvGrpSpPr/>
              <p:nvPr/>
            </p:nvGrpSpPr>
            <p:grpSpPr>
              <a:xfrm>
                <a:off x="1895941" y="667537"/>
                <a:ext cx="463217" cy="463213"/>
                <a:chOff x="0" y="0"/>
                <a:chExt cx="463296" cy="463296"/>
              </a:xfrm>
            </p:grpSpPr>
            <p:pic>
              <p:nvPicPr>
                <p:cNvPr id="24584" name="椭圆 457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85" name="Text Box 181"/>
                <p:cNvSpPr txBox="1"/>
                <p:nvPr/>
              </p:nvSpPr>
              <p:spPr>
                <a:xfrm rot="7365795">
                  <a:off x="70053" y="72647"/>
                  <a:ext cx="323568" cy="3235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499" name="椭圆 458"/>
              <p:cNvGrpSpPr/>
              <p:nvPr/>
            </p:nvGrpSpPr>
            <p:grpSpPr>
              <a:xfrm>
                <a:off x="1444913" y="155565"/>
                <a:ext cx="713111" cy="713104"/>
                <a:chOff x="0" y="0"/>
                <a:chExt cx="713232" cy="713232"/>
              </a:xfrm>
            </p:grpSpPr>
            <p:pic>
              <p:nvPicPr>
                <p:cNvPr id="24582" name="椭圆 458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83" name="Text Box 184"/>
                <p:cNvSpPr txBox="1"/>
                <p:nvPr/>
              </p:nvSpPr>
              <p:spPr>
                <a:xfrm rot="-5664714">
                  <a:off x="106134" y="107304"/>
                  <a:ext cx="499526" cy="4995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00" name="椭圆 459"/>
              <p:cNvGrpSpPr/>
              <p:nvPr/>
            </p:nvGrpSpPr>
            <p:grpSpPr>
              <a:xfrm>
                <a:off x="993886" y="393266"/>
                <a:ext cx="530262" cy="536352"/>
                <a:chOff x="0" y="0"/>
                <a:chExt cx="530352" cy="536448"/>
              </a:xfrm>
            </p:grpSpPr>
            <p:pic>
              <p:nvPicPr>
                <p:cNvPr id="24580" name="椭圆 459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81" name="Text Box 187"/>
                <p:cNvSpPr txBox="1"/>
                <p:nvPr/>
              </p:nvSpPr>
              <p:spPr>
                <a:xfrm rot="-5664714">
                  <a:off x="78104" y="80086"/>
                  <a:ext cx="373283" cy="373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01" name="椭圆 460"/>
              <p:cNvGrpSpPr/>
              <p:nvPr/>
            </p:nvGrpSpPr>
            <p:grpSpPr>
              <a:xfrm>
                <a:off x="1310824" y="826005"/>
                <a:ext cx="414458" cy="414454"/>
                <a:chOff x="0" y="0"/>
                <a:chExt cx="414528" cy="414528"/>
              </a:xfrm>
            </p:grpSpPr>
            <p:pic>
              <p:nvPicPr>
                <p:cNvPr id="24578" name="椭圆 460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79" name="Text Box 190"/>
                <p:cNvSpPr txBox="1"/>
                <p:nvPr/>
              </p:nvSpPr>
              <p:spPr>
                <a:xfrm rot="-328810">
                  <a:off x="60318" y="61723"/>
                  <a:ext cx="289294" cy="2892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02" name="椭圆 461"/>
              <p:cNvGrpSpPr/>
              <p:nvPr/>
            </p:nvGrpSpPr>
            <p:grpSpPr>
              <a:xfrm>
                <a:off x="762277" y="612683"/>
                <a:ext cx="597306" cy="597301"/>
                <a:chOff x="0" y="0"/>
                <a:chExt cx="597408" cy="597408"/>
              </a:xfrm>
            </p:grpSpPr>
            <p:pic>
              <p:nvPicPr>
                <p:cNvPr id="24576" name="椭圆 461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77" name="Text Box 193"/>
                <p:cNvSpPr txBox="1"/>
                <p:nvPr/>
              </p:nvSpPr>
              <p:spPr>
                <a:xfrm rot="-5664714">
                  <a:off x="87958" y="91853"/>
                  <a:ext cx="418033" cy="418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03" name="椭圆 462"/>
              <p:cNvGrpSpPr/>
              <p:nvPr/>
            </p:nvGrpSpPr>
            <p:grpSpPr>
              <a:xfrm>
                <a:off x="871987" y="423741"/>
                <a:ext cx="999574" cy="999565"/>
                <a:chOff x="0" y="0"/>
                <a:chExt cx="999744" cy="999744"/>
              </a:xfrm>
            </p:grpSpPr>
            <p:pic>
              <p:nvPicPr>
                <p:cNvPr id="24574" name="椭圆 462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75" name="Text Box 196"/>
                <p:cNvSpPr txBox="1"/>
                <p:nvPr/>
              </p:nvSpPr>
              <p:spPr>
                <a:xfrm rot="-8833976">
                  <a:off x="147585" y="149963"/>
                  <a:ext cx="703383" cy="7033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504" name="图片 463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67209" y="190601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505" name="图片 464"/>
              <p:cNvPicPr>
                <a:picLocks noChangeAspect="1"/>
              </p:cNvPicPr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1611811" y="797844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487" name="椭圆 465"/>
              <p:cNvSpPr>
                <a:spLocks noChangeArrowheads="1"/>
              </p:cNvSpPr>
              <p:nvPr/>
            </p:nvSpPr>
            <p:spPr bwMode="auto">
              <a:xfrm>
                <a:off x="813133" y="829433"/>
                <a:ext cx="361888" cy="3618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88" name="椭圆 466"/>
              <p:cNvSpPr>
                <a:spLocks noChangeArrowheads="1"/>
              </p:cNvSpPr>
              <p:nvPr/>
            </p:nvSpPr>
            <p:spPr bwMode="auto">
              <a:xfrm>
                <a:off x="990902" y="805626"/>
                <a:ext cx="361888" cy="3618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89" name="椭圆 467"/>
              <p:cNvSpPr>
                <a:spLocks noChangeArrowheads="1"/>
              </p:cNvSpPr>
              <p:nvPr/>
            </p:nvSpPr>
            <p:spPr bwMode="auto">
              <a:xfrm>
                <a:off x="730597" y="589764"/>
                <a:ext cx="517437" cy="517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90" name="椭圆 468"/>
              <p:cNvSpPr>
                <a:spLocks noChangeArrowheads="1"/>
              </p:cNvSpPr>
              <p:nvPr/>
            </p:nvSpPr>
            <p:spPr bwMode="auto">
              <a:xfrm>
                <a:off x="1438501" y="292954"/>
                <a:ext cx="517437" cy="5190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18" name="椭圆 469"/>
              <p:cNvSpPr/>
              <p:nvPr/>
            </p:nvSpPr>
            <p:spPr>
              <a:xfrm>
                <a:off x="1228987" y="875463"/>
                <a:ext cx="361888" cy="3618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92" name="椭圆 470"/>
              <p:cNvSpPr>
                <a:spLocks noChangeArrowheads="1"/>
              </p:cNvSpPr>
              <p:nvPr/>
            </p:nvSpPr>
            <p:spPr bwMode="auto">
              <a:xfrm>
                <a:off x="1117881" y="519927"/>
                <a:ext cx="619020" cy="62060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93" name="椭圆 471"/>
              <p:cNvSpPr>
                <a:spLocks noChangeArrowheads="1"/>
              </p:cNvSpPr>
              <p:nvPr/>
            </p:nvSpPr>
            <p:spPr bwMode="auto">
              <a:xfrm>
                <a:off x="622665" y="842131"/>
                <a:ext cx="785678" cy="7856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525" name="椭圆 472"/>
              <p:cNvGrpSpPr/>
              <p:nvPr/>
            </p:nvGrpSpPr>
            <p:grpSpPr>
              <a:xfrm>
                <a:off x="280775" y="259179"/>
                <a:ext cx="1279942" cy="1279931"/>
                <a:chOff x="0" y="0"/>
                <a:chExt cx="1280160" cy="1280160"/>
              </a:xfrm>
            </p:grpSpPr>
            <p:pic>
              <p:nvPicPr>
                <p:cNvPr id="24572" name="椭圆 472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73" name="Text Box 208"/>
                <p:cNvSpPr txBox="1"/>
                <p:nvPr/>
              </p:nvSpPr>
              <p:spPr>
                <a:xfrm rot="-4141609">
                  <a:off x="186788" y="192452"/>
                  <a:ext cx="900818" cy="9008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497" name="椭圆 473"/>
              <p:cNvSpPr>
                <a:spLocks noChangeArrowheads="1"/>
              </p:cNvSpPr>
              <p:nvPr/>
            </p:nvSpPr>
            <p:spPr bwMode="auto">
              <a:xfrm>
                <a:off x="1192480" y="888161"/>
                <a:ext cx="217451" cy="2174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29" name="椭圆 474"/>
              <p:cNvSpPr/>
              <p:nvPr/>
            </p:nvSpPr>
            <p:spPr>
              <a:xfrm rot="-7771559" flipV="1">
                <a:off x="768691" y="467543"/>
                <a:ext cx="509497" cy="5095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530" name="椭圆 475"/>
              <p:cNvGrpSpPr/>
              <p:nvPr/>
            </p:nvGrpSpPr>
            <p:grpSpPr>
              <a:xfrm>
                <a:off x="414864" y="765056"/>
                <a:ext cx="676541" cy="670440"/>
                <a:chOff x="0" y="0"/>
                <a:chExt cx="676656" cy="670560"/>
              </a:xfrm>
            </p:grpSpPr>
            <p:pic>
              <p:nvPicPr>
                <p:cNvPr id="24570" name="椭圆 475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676656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71" name="Text Box 213"/>
                <p:cNvSpPr txBox="1"/>
                <p:nvPr/>
              </p:nvSpPr>
              <p:spPr>
                <a:xfrm rot="3028441">
                  <a:off x="103056" y="102639"/>
                  <a:ext cx="470417" cy="4704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1" name="椭圆 476"/>
              <p:cNvGrpSpPr/>
              <p:nvPr/>
            </p:nvGrpSpPr>
            <p:grpSpPr>
              <a:xfrm>
                <a:off x="774467" y="886954"/>
                <a:ext cx="518072" cy="518067"/>
                <a:chOff x="0" y="0"/>
                <a:chExt cx="518160" cy="518160"/>
              </a:xfrm>
            </p:grpSpPr>
            <p:pic>
              <p:nvPicPr>
                <p:cNvPr id="24568" name="椭圆 476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69" name="Text Box 216"/>
                <p:cNvSpPr txBox="1"/>
                <p:nvPr/>
              </p:nvSpPr>
              <p:spPr>
                <a:xfrm rot="3028441">
                  <a:off x="75752" y="76699"/>
                  <a:ext cx="362820" cy="3628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2" name="椭圆 477"/>
              <p:cNvGrpSpPr/>
              <p:nvPr/>
            </p:nvGrpSpPr>
            <p:grpSpPr>
              <a:xfrm>
                <a:off x="1103595" y="838195"/>
                <a:ext cx="383983" cy="390074"/>
                <a:chOff x="0" y="0"/>
                <a:chExt cx="384048" cy="390144"/>
              </a:xfrm>
            </p:grpSpPr>
            <p:pic>
              <p:nvPicPr>
                <p:cNvPr id="24566" name="椭圆 477"/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0" y="0"/>
                  <a:ext cx="384048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67" name="Text Box 219"/>
                <p:cNvSpPr txBox="1"/>
                <p:nvPr/>
              </p:nvSpPr>
              <p:spPr>
                <a:xfrm rot="3028441">
                  <a:off x="56734" y="57199"/>
                  <a:ext cx="271125" cy="2711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3" name="椭圆 478"/>
              <p:cNvGrpSpPr/>
              <p:nvPr/>
            </p:nvGrpSpPr>
            <p:grpSpPr>
              <a:xfrm>
                <a:off x="1597287" y="496880"/>
                <a:ext cx="225514" cy="225512"/>
                <a:chOff x="0" y="0"/>
                <a:chExt cx="225552" cy="225552"/>
              </a:xfrm>
            </p:grpSpPr>
            <p:pic>
              <p:nvPicPr>
                <p:cNvPr id="24564" name="椭圆 478"/>
                <p:cNvPicPr/>
                <p:nvPr/>
              </p:nvPicPr>
              <p:blipFill>
                <a:blip r:embed="rId69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65" name="Text Box 222"/>
                <p:cNvSpPr txBox="1"/>
                <p:nvPr/>
              </p:nvSpPr>
              <p:spPr>
                <a:xfrm rot="3028441">
                  <a:off x="33781" y="37470"/>
                  <a:ext cx="154189" cy="1541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4" name="椭圆 479"/>
              <p:cNvGrpSpPr/>
              <p:nvPr/>
            </p:nvGrpSpPr>
            <p:grpSpPr>
              <a:xfrm>
                <a:off x="853702" y="563924"/>
                <a:ext cx="432742" cy="432738"/>
                <a:chOff x="0" y="0"/>
                <a:chExt cx="432816" cy="432816"/>
              </a:xfrm>
            </p:grpSpPr>
            <p:pic>
              <p:nvPicPr>
                <p:cNvPr id="24562" name="椭圆 479"/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0" y="0"/>
                  <a:ext cx="432816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63" name="Text Box 225"/>
                <p:cNvSpPr txBox="1"/>
                <p:nvPr/>
              </p:nvSpPr>
              <p:spPr>
                <a:xfrm rot="3028441">
                  <a:off x="65221" y="63003"/>
                  <a:ext cx="303629" cy="303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5" name="椭圆 480"/>
              <p:cNvGrpSpPr/>
              <p:nvPr/>
            </p:nvGrpSpPr>
            <p:grpSpPr>
              <a:xfrm>
                <a:off x="1786231" y="637063"/>
                <a:ext cx="225514" cy="219417"/>
                <a:chOff x="0" y="0"/>
                <a:chExt cx="225552" cy="219456"/>
              </a:xfrm>
            </p:grpSpPr>
            <p:pic>
              <p:nvPicPr>
                <p:cNvPr id="24560" name="椭圆 480"/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61" name="Text Box 228"/>
                <p:cNvSpPr txBox="1"/>
                <p:nvPr/>
              </p:nvSpPr>
              <p:spPr>
                <a:xfrm rot="-1658712">
                  <a:off x="33346" y="33239"/>
                  <a:ext cx="154185" cy="1541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6" name="椭圆 481"/>
              <p:cNvGrpSpPr/>
              <p:nvPr/>
            </p:nvGrpSpPr>
            <p:grpSpPr>
              <a:xfrm>
                <a:off x="1073120" y="509070"/>
                <a:ext cx="572927" cy="572921"/>
                <a:chOff x="0" y="0"/>
                <a:chExt cx="573024" cy="573024"/>
              </a:xfrm>
            </p:grpSpPr>
            <p:pic>
              <p:nvPicPr>
                <p:cNvPr id="24558" name="椭圆 481"/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0" y="0"/>
                  <a:ext cx="573024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59" name="Text Box 231"/>
                <p:cNvSpPr txBox="1"/>
                <p:nvPr/>
              </p:nvSpPr>
              <p:spPr>
                <a:xfrm rot="-4337355">
                  <a:off x="86171" y="88698"/>
                  <a:ext cx="399449" cy="3994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537" name="椭圆 482"/>
              <p:cNvGrpSpPr/>
              <p:nvPr/>
            </p:nvGrpSpPr>
            <p:grpSpPr>
              <a:xfrm>
                <a:off x="1585097" y="947903"/>
                <a:ext cx="420552" cy="420549"/>
                <a:chOff x="0" y="0"/>
                <a:chExt cx="420624" cy="420624"/>
              </a:xfrm>
            </p:grpSpPr>
            <p:pic>
              <p:nvPicPr>
                <p:cNvPr id="24556" name="椭圆 482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57" name="Text Box 234"/>
                <p:cNvSpPr txBox="1"/>
                <p:nvPr/>
              </p:nvSpPr>
              <p:spPr>
                <a:xfrm rot="8693154">
                  <a:off x="61727" y="63579"/>
                  <a:ext cx="292720" cy="292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4538" name="图片 483"/>
              <p:cNvPicPr>
                <a:picLocks noChangeAspect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 rot="-7771559" flipV="1">
                <a:off x="836904" y="741486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539" name="图片 484"/>
              <p:cNvPicPr>
                <a:picLocks noChangeAspect="1"/>
              </p:cNvPicPr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 rot="-7771559" flipV="1">
                <a:off x="1701933" y="465590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525" name="椭圆 485"/>
              <p:cNvSpPr>
                <a:spLocks noChangeArrowheads="1"/>
              </p:cNvSpPr>
              <p:nvPr/>
            </p:nvSpPr>
            <p:spPr bwMode="auto">
              <a:xfrm rot="13828441" flipV="1">
                <a:off x="1057567" y="577066"/>
                <a:ext cx="212687" cy="2126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26" name="椭圆 486"/>
              <p:cNvSpPr>
                <a:spLocks noChangeArrowheads="1"/>
              </p:cNvSpPr>
              <p:nvPr/>
            </p:nvSpPr>
            <p:spPr bwMode="auto">
              <a:xfrm rot="13828441" flipV="1">
                <a:off x="1094074" y="1304009"/>
                <a:ext cx="303158" cy="3031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27" name="椭圆 487"/>
              <p:cNvSpPr>
                <a:spLocks noChangeArrowheads="1"/>
              </p:cNvSpPr>
              <p:nvPr/>
            </p:nvSpPr>
            <p:spPr bwMode="auto">
              <a:xfrm rot="13828441" flipV="1">
                <a:off x="1538498" y="965932"/>
                <a:ext cx="303159" cy="3031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49" name="椭圆 488"/>
              <p:cNvSpPr/>
              <p:nvPr/>
            </p:nvSpPr>
            <p:spPr>
              <a:xfrm rot="-7771559" flipV="1">
                <a:off x="1296443" y="508019"/>
                <a:ext cx="212687" cy="21110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529" name="椭圆 489"/>
              <p:cNvSpPr>
                <a:spLocks noChangeArrowheads="1"/>
              </p:cNvSpPr>
              <p:nvPr/>
            </p:nvSpPr>
            <p:spPr bwMode="auto">
              <a:xfrm rot="13828441" flipV="1">
                <a:off x="778216" y="204068"/>
                <a:ext cx="460292" cy="460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553" name="椭圆 490"/>
              <p:cNvGrpSpPr/>
              <p:nvPr/>
            </p:nvGrpSpPr>
            <p:grpSpPr>
              <a:xfrm>
                <a:off x="1280349" y="344507"/>
                <a:ext cx="749681" cy="755768"/>
                <a:chOff x="0" y="0"/>
                <a:chExt cx="749808" cy="755904"/>
              </a:xfrm>
            </p:grpSpPr>
            <p:pic>
              <p:nvPicPr>
                <p:cNvPr id="24554" name="椭圆 490"/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555" name="Text Box 244"/>
                <p:cNvSpPr txBox="1"/>
                <p:nvPr/>
              </p:nvSpPr>
              <p:spPr>
                <a:xfrm rot="7170049">
                  <a:off x="109727" y="113472"/>
                  <a:ext cx="527882" cy="5278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2533" name="组合 67"/>
          <p:cNvGrpSpPr/>
          <p:nvPr/>
        </p:nvGrpSpPr>
        <p:grpSpPr>
          <a:xfrm>
            <a:off x="-900112" y="2593181"/>
            <a:ext cx="10879931" cy="629841"/>
            <a:chOff x="0" y="0"/>
            <a:chExt cx="14506277" cy="1045543"/>
          </a:xfrm>
        </p:grpSpPr>
        <p:grpSp>
          <p:nvGrpSpPr>
            <p:cNvPr id="24467" name="任意多边形 64"/>
            <p:cNvGrpSpPr/>
            <p:nvPr/>
          </p:nvGrpSpPr>
          <p:grpSpPr>
            <a:xfrm>
              <a:off x="17526" y="28935"/>
              <a:ext cx="13410925" cy="1024592"/>
              <a:chOff x="0" y="0"/>
              <a:chExt cx="13411200" cy="822960"/>
            </a:xfrm>
          </p:grpSpPr>
          <p:pic>
            <p:nvPicPr>
              <p:cNvPr id="24474" name="任意多边形 64"/>
              <p:cNvPicPr/>
              <p:nvPr/>
            </p:nvPicPr>
            <p:blipFill>
              <a:blip r:embed="rId77" cstate="print"/>
              <a:stretch>
                <a:fillRect/>
              </a:stretch>
            </p:blipFill>
            <p:spPr>
              <a:xfrm>
                <a:off x="0" y="0"/>
                <a:ext cx="13411200" cy="822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75" name="Text Box 248"/>
              <p:cNvSpPr txBox="1"/>
              <p:nvPr/>
            </p:nvSpPr>
            <p:spPr>
              <a:xfrm>
                <a:off x="7720" y="6722"/>
                <a:ext cx="13395457" cy="809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468" name="任意多边形 65"/>
            <p:cNvGrpSpPr/>
            <p:nvPr/>
          </p:nvGrpSpPr>
          <p:grpSpPr>
            <a:xfrm>
              <a:off x="-6858" y="317339"/>
              <a:ext cx="13648664" cy="622345"/>
              <a:chOff x="0" y="0"/>
              <a:chExt cx="13648944" cy="499872"/>
            </a:xfrm>
          </p:grpSpPr>
          <p:pic>
            <p:nvPicPr>
              <p:cNvPr id="24472" name="任意多边形 65"/>
              <p:cNvPicPr/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0" y="0"/>
                <a:ext cx="13648944" cy="4998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73" name="Text Box 251"/>
              <p:cNvSpPr txBox="1"/>
              <p:nvPr/>
            </p:nvSpPr>
            <p:spPr>
              <a:xfrm>
                <a:off x="6858" y="7625"/>
                <a:ext cx="13638730" cy="484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469" name="任意多边形 66"/>
            <p:cNvGrpSpPr/>
            <p:nvPr/>
          </p:nvGrpSpPr>
          <p:grpSpPr>
            <a:xfrm>
              <a:off x="633209" y="-9013"/>
              <a:ext cx="13880307" cy="865211"/>
              <a:chOff x="0" y="0"/>
              <a:chExt cx="13880592" cy="694944"/>
            </a:xfrm>
          </p:grpSpPr>
          <p:pic>
            <p:nvPicPr>
              <p:cNvPr id="24470" name="任意多边形 66"/>
              <p:cNvPicPr/>
              <p:nvPr/>
            </p:nvPicPr>
            <p:blipFill>
              <a:blip r:embed="rId79" cstate="print"/>
              <a:stretch>
                <a:fillRect/>
              </a:stretch>
            </p:blipFill>
            <p:spPr>
              <a:xfrm>
                <a:off x="0" y="0"/>
                <a:ext cx="13880592" cy="6949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471" name="Text Box 254"/>
              <p:cNvSpPr txBox="1"/>
              <p:nvPr/>
            </p:nvSpPr>
            <p:spPr>
              <a:xfrm rot="10800000">
                <a:off x="3827" y="7239"/>
                <a:ext cx="13869526" cy="6840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543" name="组合 182"/>
          <p:cNvGrpSpPr/>
          <p:nvPr/>
        </p:nvGrpSpPr>
        <p:grpSpPr>
          <a:xfrm>
            <a:off x="371475" y="2268141"/>
            <a:ext cx="936475" cy="2114550"/>
            <a:chOff x="0" y="0"/>
            <a:chExt cx="1248964" cy="2819351"/>
          </a:xfrm>
        </p:grpSpPr>
        <p:grpSp>
          <p:nvGrpSpPr>
            <p:cNvPr id="24322" name="组合 68"/>
            <p:cNvGrpSpPr/>
            <p:nvPr/>
          </p:nvGrpSpPr>
          <p:grpSpPr>
            <a:xfrm rot="5400000">
              <a:off x="-728675" y="937784"/>
              <a:ext cx="2695188" cy="1067946"/>
              <a:chOff x="0" y="0"/>
              <a:chExt cx="4756814" cy="1884848"/>
            </a:xfrm>
          </p:grpSpPr>
          <p:pic>
            <p:nvPicPr>
              <p:cNvPr id="24324" name="图片 69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325" name="组合 70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4326" name="椭圆 71"/>
                <p:cNvSpPr/>
                <p:nvPr/>
              </p:nvSpPr>
              <p:spPr>
                <a:xfrm>
                  <a:off x="402856" y="623121"/>
                  <a:ext cx="868550" cy="86827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327" name="椭圆 72"/>
                <p:cNvGrpSpPr/>
                <p:nvPr/>
              </p:nvGrpSpPr>
              <p:grpSpPr>
                <a:xfrm rot="-5400000">
                  <a:off x="585" y="106679"/>
                  <a:ext cx="1129320" cy="1140435"/>
                  <a:chOff x="0" y="0"/>
                  <a:chExt cx="640080" cy="646176"/>
                </a:xfrm>
              </p:grpSpPr>
              <p:pic>
                <p:nvPicPr>
                  <p:cNvPr id="24465" name="椭圆 72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640080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66" name="Text Box 262"/>
                  <p:cNvSpPr txBox="1"/>
                  <p:nvPr/>
                </p:nvSpPr>
                <p:spPr>
                  <a:xfrm rot="5400000">
                    <a:off x="91607" y="96927"/>
                    <a:ext cx="454763" cy="4549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28" name="椭圆 73"/>
                <p:cNvGrpSpPr/>
                <p:nvPr/>
              </p:nvGrpSpPr>
              <p:grpSpPr>
                <a:xfrm rot="-5400000">
                  <a:off x="3023665" y="902726"/>
                  <a:ext cx="204353" cy="215176"/>
                  <a:chOff x="0" y="0"/>
                  <a:chExt cx="115824" cy="121920"/>
                </a:xfrm>
              </p:grpSpPr>
              <p:pic>
                <p:nvPicPr>
                  <p:cNvPr id="24463" name="椭圆 73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115824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64" name="Text Box 265"/>
                  <p:cNvSpPr txBox="1"/>
                  <p:nvPr/>
                </p:nvSpPr>
                <p:spPr>
                  <a:xfrm rot="5400000">
                    <a:off x="16000" y="19413"/>
                    <a:ext cx="85052" cy="85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29" name="椭圆 74"/>
                <p:cNvGrpSpPr/>
                <p:nvPr/>
              </p:nvGrpSpPr>
              <p:grpSpPr>
                <a:xfrm rot="-5400000">
                  <a:off x="597676" y="-6225"/>
                  <a:ext cx="978744" cy="979052"/>
                  <a:chOff x="0" y="0"/>
                  <a:chExt cx="554736" cy="554736"/>
                </a:xfrm>
              </p:grpSpPr>
              <p:pic>
                <p:nvPicPr>
                  <p:cNvPr id="24461" name="椭圆 74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62" name="Text Box 268"/>
                  <p:cNvSpPr txBox="1"/>
                  <p:nvPr/>
                </p:nvSpPr>
                <p:spPr>
                  <a:xfrm rot="-8834205">
                    <a:off x="85013" y="82467"/>
                    <a:ext cx="386281" cy="386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0" name="椭圆 75"/>
                <p:cNvGrpSpPr/>
                <p:nvPr/>
              </p:nvGrpSpPr>
              <p:grpSpPr>
                <a:xfrm rot="-5400000">
                  <a:off x="4029605" y="746783"/>
                  <a:ext cx="150576" cy="150623"/>
                  <a:chOff x="0" y="0"/>
                  <a:chExt cx="85344" cy="85344"/>
                </a:xfrm>
              </p:grpSpPr>
              <p:pic>
                <p:nvPicPr>
                  <p:cNvPr id="24459" name="椭圆 75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60" name="Text Box 271"/>
                  <p:cNvSpPr txBox="1"/>
                  <p:nvPr/>
                </p:nvSpPr>
                <p:spPr>
                  <a:xfrm rot="5400000">
                    <a:off x="13912" y="14806"/>
                    <a:ext cx="60335" cy="603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1" name="椭圆 76"/>
                <p:cNvGrpSpPr/>
                <p:nvPr/>
              </p:nvGrpSpPr>
              <p:grpSpPr>
                <a:xfrm rot="-5400000">
                  <a:off x="3491676" y="779037"/>
                  <a:ext cx="225864" cy="225935"/>
                  <a:chOff x="0" y="0"/>
                  <a:chExt cx="128016" cy="128016"/>
                </a:xfrm>
              </p:grpSpPr>
              <p:pic>
                <p:nvPicPr>
                  <p:cNvPr id="24457" name="椭圆 76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58" name="Text Box 274"/>
                  <p:cNvSpPr txBox="1"/>
                  <p:nvPr/>
                </p:nvSpPr>
                <p:spPr>
                  <a:xfrm rot="-4508778">
                    <a:off x="20449" y="23014"/>
                    <a:ext cx="85052" cy="85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2" name="椭圆 77"/>
                <p:cNvGrpSpPr/>
                <p:nvPr/>
              </p:nvGrpSpPr>
              <p:grpSpPr>
                <a:xfrm rot="-5400000">
                  <a:off x="2684756" y="951133"/>
                  <a:ext cx="161331" cy="161382"/>
                  <a:chOff x="0" y="0"/>
                  <a:chExt cx="91440" cy="91440"/>
                </a:xfrm>
              </p:grpSpPr>
              <p:pic>
                <p:nvPicPr>
                  <p:cNvPr id="24455" name="椭圆 77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56" name="Text Box 277"/>
                  <p:cNvSpPr txBox="1"/>
                  <p:nvPr/>
                </p:nvSpPr>
                <p:spPr>
                  <a:xfrm rot="-4508778">
                    <a:off x="16495" y="13647"/>
                    <a:ext cx="60335" cy="603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3" name="椭圆 78"/>
                <p:cNvGrpSpPr/>
                <p:nvPr/>
              </p:nvGrpSpPr>
              <p:grpSpPr>
                <a:xfrm rot="-5400000">
                  <a:off x="3416389" y="929593"/>
                  <a:ext cx="365684" cy="365800"/>
                  <a:chOff x="0" y="0"/>
                  <a:chExt cx="207264" cy="207264"/>
                </a:xfrm>
              </p:grpSpPr>
              <p:pic>
                <p:nvPicPr>
                  <p:cNvPr id="24453" name="椭圆 78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54" name="Text Box 280"/>
                  <p:cNvSpPr txBox="1"/>
                  <p:nvPr/>
                </p:nvSpPr>
                <p:spPr>
                  <a:xfrm rot="-8834205">
                    <a:off x="32613" y="30775"/>
                    <a:ext cx="144010" cy="1439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4" name="椭圆 79"/>
                <p:cNvGrpSpPr/>
                <p:nvPr/>
              </p:nvGrpSpPr>
              <p:grpSpPr>
                <a:xfrm rot="-5400000">
                  <a:off x="2512674" y="746722"/>
                  <a:ext cx="537771" cy="537941"/>
                  <a:chOff x="0" y="0"/>
                  <a:chExt cx="304800" cy="304800"/>
                </a:xfrm>
              </p:grpSpPr>
              <p:pic>
                <p:nvPicPr>
                  <p:cNvPr id="24451" name="椭圆 79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52" name="Text Box 283"/>
                  <p:cNvSpPr txBox="1"/>
                  <p:nvPr/>
                </p:nvSpPr>
                <p:spPr>
                  <a:xfrm rot="5400000">
                    <a:off x="43185" y="44074"/>
                    <a:ext cx="217858" cy="2179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5" name="椭圆 80"/>
                <p:cNvGrpSpPr/>
                <p:nvPr/>
              </p:nvGrpSpPr>
              <p:grpSpPr>
                <a:xfrm rot="-5400000">
                  <a:off x="2383533" y="908088"/>
                  <a:ext cx="311907" cy="312006"/>
                  <a:chOff x="0" y="0"/>
                  <a:chExt cx="176784" cy="176784"/>
                </a:xfrm>
              </p:grpSpPr>
              <p:pic>
                <p:nvPicPr>
                  <p:cNvPr id="24449" name="椭圆 80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50" name="Text Box 286"/>
                  <p:cNvSpPr txBox="1"/>
                  <p:nvPr/>
                </p:nvSpPr>
                <p:spPr>
                  <a:xfrm rot="4422440">
                    <a:off x="28850" y="28808"/>
                    <a:ext cx="120260" cy="1202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336" name="图片 81"/>
                <p:cNvPicPr>
                  <a:picLocks noChangeAspect="1"/>
                </p:cNvPicPr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4337" name="椭圆 82"/>
                <p:cNvGrpSpPr/>
                <p:nvPr/>
              </p:nvGrpSpPr>
              <p:grpSpPr>
                <a:xfrm rot="-5400000">
                  <a:off x="409377" y="192763"/>
                  <a:ext cx="871190" cy="882223"/>
                  <a:chOff x="0" y="0"/>
                  <a:chExt cx="493776" cy="499872"/>
                </a:xfrm>
              </p:grpSpPr>
              <p:pic>
                <p:nvPicPr>
                  <p:cNvPr id="24447" name="椭圆 82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48" name="Text Box 290"/>
                  <p:cNvSpPr txBox="1"/>
                  <p:nvPr/>
                </p:nvSpPr>
                <p:spPr>
                  <a:xfrm rot="5400000">
                    <a:off x="69985" y="75115"/>
                    <a:ext cx="350746" cy="350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8" name="椭圆 83"/>
                <p:cNvGrpSpPr/>
                <p:nvPr/>
              </p:nvGrpSpPr>
              <p:grpSpPr>
                <a:xfrm rot="-5400000">
                  <a:off x="780523" y="424040"/>
                  <a:ext cx="656081" cy="656288"/>
                  <a:chOff x="0" y="0"/>
                  <a:chExt cx="371856" cy="371856"/>
                </a:xfrm>
              </p:grpSpPr>
              <p:pic>
                <p:nvPicPr>
                  <p:cNvPr id="24445" name="椭圆 83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46" name="Text Box 293"/>
                  <p:cNvSpPr txBox="1"/>
                  <p:nvPr/>
                </p:nvSpPr>
                <p:spPr>
                  <a:xfrm rot="5400000">
                    <a:off x="55736" y="55828"/>
                    <a:ext cx="262104" cy="2621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39" name="椭圆 84"/>
                <p:cNvGrpSpPr/>
                <p:nvPr/>
              </p:nvGrpSpPr>
              <p:grpSpPr>
                <a:xfrm rot="-5400000">
                  <a:off x="1334560" y="988748"/>
                  <a:ext cx="376440" cy="365800"/>
                  <a:chOff x="0" y="0"/>
                  <a:chExt cx="213360" cy="207264"/>
                </a:xfrm>
              </p:grpSpPr>
              <p:pic>
                <p:nvPicPr>
                  <p:cNvPr id="24443" name="椭圆 84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44" name="Text Box 296"/>
                  <p:cNvSpPr txBox="1"/>
                  <p:nvPr/>
                </p:nvSpPr>
                <p:spPr>
                  <a:xfrm rot="5400000">
                    <a:off x="32991" y="28980"/>
                    <a:ext cx="149056" cy="149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0" name="椭圆 85"/>
                <p:cNvGrpSpPr/>
                <p:nvPr/>
              </p:nvGrpSpPr>
              <p:grpSpPr>
                <a:xfrm rot="-5400000">
                  <a:off x="522324" y="639136"/>
                  <a:ext cx="731369" cy="731600"/>
                  <a:chOff x="0" y="0"/>
                  <a:chExt cx="414528" cy="414528"/>
                </a:xfrm>
              </p:grpSpPr>
              <p:pic>
                <p:nvPicPr>
                  <p:cNvPr id="24441" name="椭圆 85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42" name="Text Box 299"/>
                  <p:cNvSpPr txBox="1"/>
                  <p:nvPr/>
                </p:nvSpPr>
                <p:spPr>
                  <a:xfrm rot="5400000">
                    <a:off x="61660" y="58837"/>
                    <a:ext cx="293526" cy="293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1" name="椭圆 86"/>
                <p:cNvGrpSpPr/>
                <p:nvPr/>
              </p:nvGrpSpPr>
              <p:grpSpPr>
                <a:xfrm rot="-5400000">
                  <a:off x="1517460" y="848924"/>
                  <a:ext cx="387195" cy="376559"/>
                  <a:chOff x="0" y="0"/>
                  <a:chExt cx="219456" cy="213360"/>
                </a:xfrm>
              </p:grpSpPr>
              <p:pic>
                <p:nvPicPr>
                  <p:cNvPr id="24439" name="椭圆 86"/>
                  <p:cNvPicPr/>
                  <p:nvPr/>
                </p:nvPicPr>
                <p:blipFill>
                  <a:blip r:embed="rId95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40" name="Text Box 302"/>
                  <p:cNvSpPr txBox="1"/>
                  <p:nvPr/>
                </p:nvSpPr>
                <p:spPr>
                  <a:xfrm rot="10087154">
                    <a:off x="36870" y="32180"/>
                    <a:ext cx="149104" cy="1490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2" name="椭圆 87"/>
                <p:cNvGrpSpPr/>
                <p:nvPr/>
              </p:nvGrpSpPr>
              <p:grpSpPr>
                <a:xfrm rot="-5400000">
                  <a:off x="689124" y="493902"/>
                  <a:ext cx="967988" cy="979052"/>
                  <a:chOff x="0" y="0"/>
                  <a:chExt cx="548640" cy="554736"/>
                </a:xfrm>
              </p:grpSpPr>
              <p:pic>
                <p:nvPicPr>
                  <p:cNvPr id="24437" name="椭圆 87"/>
                  <p:cNvPicPr/>
                  <p:nvPr/>
                </p:nvPicPr>
                <p:blipFill>
                  <a:blip r:embed="rId96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38" name="Text Box 305"/>
                  <p:cNvSpPr txBox="1"/>
                  <p:nvPr/>
                </p:nvSpPr>
                <p:spPr>
                  <a:xfrm rot="-8834205">
                    <a:off x="80770" y="84464"/>
                    <a:ext cx="386281" cy="386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3" name="椭圆 88"/>
                <p:cNvGrpSpPr/>
                <p:nvPr/>
              </p:nvGrpSpPr>
              <p:grpSpPr>
                <a:xfrm rot="-5400000">
                  <a:off x="1162511" y="268038"/>
                  <a:ext cx="978744" cy="968293"/>
                  <a:chOff x="0" y="0"/>
                  <a:chExt cx="554736" cy="548640"/>
                </a:xfrm>
              </p:grpSpPr>
              <p:pic>
                <p:nvPicPr>
                  <p:cNvPr id="24435" name="椭圆 88"/>
                  <p:cNvPicPr/>
                  <p:nvPr/>
                </p:nvPicPr>
                <p:blipFill>
                  <a:blip r:embed="rId97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36" name="Text Box 308"/>
                  <p:cNvSpPr txBox="1"/>
                  <p:nvPr/>
                </p:nvSpPr>
                <p:spPr>
                  <a:xfrm rot="-3208184">
                    <a:off x="85894" y="82155"/>
                    <a:ext cx="386158" cy="3862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4" name="椭圆 89"/>
                <p:cNvGrpSpPr/>
                <p:nvPr/>
              </p:nvGrpSpPr>
              <p:grpSpPr>
                <a:xfrm rot="-5400000">
                  <a:off x="1834843" y="800528"/>
                  <a:ext cx="365684" cy="365800"/>
                  <a:chOff x="0" y="0"/>
                  <a:chExt cx="207264" cy="207264"/>
                </a:xfrm>
              </p:grpSpPr>
              <p:pic>
                <p:nvPicPr>
                  <p:cNvPr id="24433" name="椭圆 89"/>
                  <p:cNvPicPr/>
                  <p:nvPr/>
                </p:nvPicPr>
                <p:blipFill>
                  <a:blip r:embed="rId98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34" name="Text Box 311"/>
                  <p:cNvSpPr txBox="1"/>
                  <p:nvPr/>
                </p:nvSpPr>
                <p:spPr>
                  <a:xfrm rot="-8834205">
                    <a:off x="31218" y="33183"/>
                    <a:ext cx="144010" cy="1439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5" name="椭圆 90"/>
                <p:cNvGrpSpPr/>
                <p:nvPr/>
              </p:nvGrpSpPr>
              <p:grpSpPr>
                <a:xfrm rot="-5400000">
                  <a:off x="1700373" y="784378"/>
                  <a:ext cx="473239" cy="462629"/>
                  <a:chOff x="0" y="0"/>
                  <a:chExt cx="268224" cy="262128"/>
                </a:xfrm>
              </p:grpSpPr>
              <p:pic>
                <p:nvPicPr>
                  <p:cNvPr id="24431" name="椭圆 90"/>
                  <p:cNvPicPr/>
                  <p:nvPr/>
                </p:nvPicPr>
                <p:blipFill>
                  <a:blip r:embed="rId99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32" name="Text Box 314"/>
                  <p:cNvSpPr txBox="1"/>
                  <p:nvPr/>
                </p:nvSpPr>
                <p:spPr>
                  <a:xfrm rot="-8834205">
                    <a:off x="43878" y="38051"/>
                    <a:ext cx="183360" cy="1833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6" name="椭圆 91"/>
                <p:cNvGrpSpPr/>
                <p:nvPr/>
              </p:nvGrpSpPr>
              <p:grpSpPr>
                <a:xfrm rot="-5400000">
                  <a:off x="1248544" y="268080"/>
                  <a:ext cx="720614" cy="710082"/>
                  <a:chOff x="0" y="0"/>
                  <a:chExt cx="408432" cy="402336"/>
                </a:xfrm>
              </p:grpSpPr>
              <p:pic>
                <p:nvPicPr>
                  <p:cNvPr id="24429" name="椭圆 91"/>
                  <p:cNvPicPr/>
                  <p:nvPr/>
                </p:nvPicPr>
                <p:blipFill>
                  <a:blip r:embed="rId100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30" name="Text Box 317"/>
                  <p:cNvSpPr txBox="1"/>
                  <p:nvPr/>
                </p:nvSpPr>
                <p:spPr>
                  <a:xfrm rot="-264714">
                    <a:off x="62303" y="58972"/>
                    <a:ext cx="283072" cy="2829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7" name="椭圆 92"/>
                <p:cNvGrpSpPr/>
                <p:nvPr/>
              </p:nvGrpSpPr>
              <p:grpSpPr>
                <a:xfrm rot="-5400000">
                  <a:off x="1963974" y="520858"/>
                  <a:ext cx="537771" cy="537941"/>
                  <a:chOff x="0" y="0"/>
                  <a:chExt cx="304800" cy="304800"/>
                </a:xfrm>
              </p:grpSpPr>
              <p:pic>
                <p:nvPicPr>
                  <p:cNvPr id="24427" name="椭圆 92"/>
                  <p:cNvPicPr/>
                  <p:nvPr/>
                </p:nvPicPr>
                <p:blipFill>
                  <a:blip r:embed="rId101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28" name="Text Box 320"/>
                  <p:cNvSpPr txBox="1"/>
                  <p:nvPr/>
                </p:nvSpPr>
                <p:spPr>
                  <a:xfrm rot="-264714">
                    <a:off x="46857" y="43816"/>
                    <a:ext cx="211532" cy="2114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8" name="椭圆 93"/>
                <p:cNvGrpSpPr/>
                <p:nvPr/>
              </p:nvGrpSpPr>
              <p:grpSpPr>
                <a:xfrm rot="-5400000">
                  <a:off x="1114011" y="929585"/>
                  <a:ext cx="419462" cy="419594"/>
                  <a:chOff x="0" y="0"/>
                  <a:chExt cx="237744" cy="237744"/>
                </a:xfrm>
              </p:grpSpPr>
              <p:pic>
                <p:nvPicPr>
                  <p:cNvPr id="24425" name="椭圆 93"/>
                  <p:cNvPicPr/>
                  <p:nvPr/>
                </p:nvPicPr>
                <p:blipFill>
                  <a:blip r:embed="rId102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26" name="Text Box 323"/>
                  <p:cNvSpPr txBox="1"/>
                  <p:nvPr/>
                </p:nvSpPr>
                <p:spPr>
                  <a:xfrm rot="5071189">
                    <a:off x="34557" y="36258"/>
                    <a:ext cx="163888" cy="1639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49" name="椭圆 94"/>
                <p:cNvGrpSpPr/>
                <p:nvPr/>
              </p:nvGrpSpPr>
              <p:grpSpPr>
                <a:xfrm rot="-5400000">
                  <a:off x="1705775" y="703692"/>
                  <a:ext cx="602304" cy="602494"/>
                  <a:chOff x="0" y="0"/>
                  <a:chExt cx="341376" cy="341376"/>
                </a:xfrm>
              </p:grpSpPr>
              <p:pic>
                <p:nvPicPr>
                  <p:cNvPr id="24423" name="椭圆 94"/>
                  <p:cNvPicPr/>
                  <p:nvPr/>
                </p:nvPicPr>
                <p:blipFill>
                  <a:blip r:embed="rId103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24" name="Text Box 326"/>
                  <p:cNvSpPr txBox="1"/>
                  <p:nvPr/>
                </p:nvSpPr>
                <p:spPr>
                  <a:xfrm rot="-264714">
                    <a:off x="51798" y="53958"/>
                    <a:ext cx="236892" cy="2368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50" name="椭圆 95"/>
                <p:cNvGrpSpPr/>
                <p:nvPr/>
              </p:nvGrpSpPr>
              <p:grpSpPr>
                <a:xfrm rot="-5400000">
                  <a:off x="672990" y="531539"/>
                  <a:ext cx="1011010" cy="1011329"/>
                  <a:chOff x="0" y="0"/>
                  <a:chExt cx="573024" cy="573024"/>
                </a:xfrm>
              </p:grpSpPr>
              <p:pic>
                <p:nvPicPr>
                  <p:cNvPr id="24421" name="椭圆 95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573024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22" name="Text Box 329"/>
                  <p:cNvSpPr txBox="1"/>
                  <p:nvPr/>
                </p:nvSpPr>
                <p:spPr>
                  <a:xfrm rot="-3433976">
                    <a:off x="87659" y="86949"/>
                    <a:ext cx="398474" cy="3985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351" name="图片 96"/>
                <p:cNvPicPr>
                  <a:picLocks noChangeAspect="1"/>
                </p:cNvPicPr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352" name="图片 97"/>
                <p:cNvPicPr>
                  <a:picLocks noChangeAspect="1"/>
                </p:cNvPicPr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620" name="椭圆 98"/>
                <p:cNvSpPr>
                  <a:spLocks noChangeArrowheads="1"/>
                </p:cNvSpPr>
                <p:nvPr/>
              </p:nvSpPr>
              <p:spPr bwMode="auto">
                <a:xfrm>
                  <a:off x="2333278" y="578307"/>
                  <a:ext cx="364231" cy="364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21" name="椭圆 99"/>
                <p:cNvSpPr>
                  <a:spLocks noChangeArrowheads="1"/>
                </p:cNvSpPr>
                <p:nvPr/>
              </p:nvSpPr>
              <p:spPr bwMode="auto">
                <a:xfrm>
                  <a:off x="797905" y="922816"/>
                  <a:ext cx="361430" cy="3613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22" name="椭圆 100"/>
                <p:cNvSpPr>
                  <a:spLocks noChangeArrowheads="1"/>
                </p:cNvSpPr>
                <p:nvPr/>
              </p:nvSpPr>
              <p:spPr bwMode="auto">
                <a:xfrm>
                  <a:off x="537341" y="707148"/>
                  <a:ext cx="518328" cy="5181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23" name="椭圆 101"/>
                <p:cNvSpPr>
                  <a:spLocks noChangeArrowheads="1"/>
                </p:cNvSpPr>
                <p:nvPr/>
              </p:nvSpPr>
              <p:spPr bwMode="auto">
                <a:xfrm>
                  <a:off x="1246188" y="410253"/>
                  <a:ext cx="518329" cy="5181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365" name="椭圆 102"/>
                <p:cNvSpPr/>
                <p:nvPr/>
              </p:nvSpPr>
              <p:spPr>
                <a:xfrm>
                  <a:off x="1036058" y="990038"/>
                  <a:ext cx="361428" cy="3613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25" name="椭圆 103"/>
                <p:cNvSpPr>
                  <a:spLocks noChangeArrowheads="1"/>
                </p:cNvSpPr>
                <p:nvPr/>
              </p:nvSpPr>
              <p:spPr bwMode="auto">
                <a:xfrm>
                  <a:off x="923987" y="637126"/>
                  <a:ext cx="619191" cy="6189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26" name="椭圆 104"/>
                <p:cNvSpPr>
                  <a:spLocks noChangeArrowheads="1"/>
                </p:cNvSpPr>
                <p:nvPr/>
              </p:nvSpPr>
              <p:spPr bwMode="auto">
                <a:xfrm>
                  <a:off x="430873" y="953627"/>
                  <a:ext cx="784497" cy="784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372" name="椭圆 105"/>
                <p:cNvGrpSpPr/>
                <p:nvPr/>
              </p:nvGrpSpPr>
              <p:grpSpPr>
                <a:xfrm rot="-5400000">
                  <a:off x="86680" y="364788"/>
                  <a:ext cx="1279896" cy="1291058"/>
                  <a:chOff x="0" y="0"/>
                  <a:chExt cx="725424" cy="731520"/>
                </a:xfrm>
              </p:grpSpPr>
              <p:pic>
                <p:nvPicPr>
                  <p:cNvPr id="24419" name="椭圆 105"/>
                  <p:cNvPicPr/>
                  <p:nvPr/>
                </p:nvPicPr>
                <p:blipFill>
                  <a:blip r:embed="rId107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20" name="Text Box 341"/>
                  <p:cNvSpPr txBox="1"/>
                  <p:nvPr/>
                </p:nvSpPr>
                <p:spPr>
                  <a:xfrm rot="1258391">
                    <a:off x="105872" y="109521"/>
                    <a:ext cx="510478" cy="5103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630" name="椭圆 106"/>
                <p:cNvSpPr>
                  <a:spLocks noChangeArrowheads="1"/>
                </p:cNvSpPr>
                <p:nvPr/>
              </p:nvSpPr>
              <p:spPr bwMode="auto">
                <a:xfrm>
                  <a:off x="4524266" y="866798"/>
                  <a:ext cx="218538" cy="2184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376" name="椭圆 107"/>
                <p:cNvSpPr/>
                <p:nvPr/>
              </p:nvSpPr>
              <p:spPr>
                <a:xfrm rot="-7771559" flipV="1">
                  <a:off x="576643" y="583826"/>
                  <a:ext cx="506961" cy="5071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377" name="椭圆 108"/>
                <p:cNvGrpSpPr/>
                <p:nvPr/>
              </p:nvGrpSpPr>
              <p:grpSpPr>
                <a:xfrm rot="-5400000">
                  <a:off x="221067" y="875765"/>
                  <a:ext cx="677592" cy="677805"/>
                  <a:chOff x="0" y="0"/>
                  <a:chExt cx="384048" cy="384048"/>
                </a:xfrm>
              </p:grpSpPr>
              <p:pic>
                <p:nvPicPr>
                  <p:cNvPr id="24417" name="椭圆 108"/>
                  <p:cNvPicPr/>
                  <p:nvPr/>
                </p:nvPicPr>
                <p:blipFill>
                  <a:blip r:embed="rId108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18" name="Text Box 346"/>
                  <p:cNvSpPr txBox="1"/>
                  <p:nvPr/>
                </p:nvSpPr>
                <p:spPr>
                  <a:xfrm rot="8428441">
                    <a:off x="59081" y="58812"/>
                    <a:ext cx="266576" cy="2664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78" name="椭圆 109"/>
                <p:cNvGrpSpPr/>
                <p:nvPr/>
              </p:nvGrpSpPr>
              <p:grpSpPr>
                <a:xfrm rot="-5400000">
                  <a:off x="576087" y="994100"/>
                  <a:ext cx="527016" cy="527182"/>
                  <a:chOff x="0" y="0"/>
                  <a:chExt cx="298704" cy="298704"/>
                </a:xfrm>
              </p:grpSpPr>
              <p:pic>
                <p:nvPicPr>
                  <p:cNvPr id="24415" name="椭圆 109"/>
                  <p:cNvPicPr/>
                  <p:nvPr/>
                </p:nvPicPr>
                <p:blipFill>
                  <a:blip r:embed="rId109" cstate="print"/>
                  <a:stretch>
                    <a:fillRect/>
                  </a:stretch>
                </p:blipFill>
                <p:spPr>
                  <a:xfrm>
                    <a:off x="0" y="0"/>
                    <a:ext cx="298704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16" name="Text Box 349"/>
                  <p:cNvSpPr txBox="1"/>
                  <p:nvPr/>
                </p:nvSpPr>
                <p:spPr>
                  <a:xfrm rot="8428441">
                    <a:off x="47376" y="45929"/>
                    <a:ext cx="205603" cy="2055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79" name="椭圆 110"/>
                <p:cNvGrpSpPr/>
                <p:nvPr/>
              </p:nvGrpSpPr>
              <p:grpSpPr>
                <a:xfrm rot="-5400000">
                  <a:off x="904209" y="945721"/>
                  <a:ext cx="397951" cy="387317"/>
                  <a:chOff x="0" y="0"/>
                  <a:chExt cx="225552" cy="219456"/>
                </a:xfrm>
              </p:grpSpPr>
              <p:pic>
                <p:nvPicPr>
                  <p:cNvPr id="24413" name="椭圆 110"/>
                  <p:cNvPicPr/>
                  <p:nvPr/>
                </p:nvPicPr>
                <p:blipFill>
                  <a:blip r:embed="rId110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14" name="Text Box 352"/>
                  <p:cNvSpPr txBox="1"/>
                  <p:nvPr/>
                </p:nvSpPr>
                <p:spPr>
                  <a:xfrm rot="8428441">
                    <a:off x="34390" y="32664"/>
                    <a:ext cx="153642" cy="1535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80" name="椭圆 111"/>
                <p:cNvGrpSpPr/>
                <p:nvPr/>
              </p:nvGrpSpPr>
              <p:grpSpPr>
                <a:xfrm rot="-5400000">
                  <a:off x="1404466" y="606951"/>
                  <a:ext cx="225864" cy="225935"/>
                  <a:chOff x="0" y="0"/>
                  <a:chExt cx="128016" cy="128016"/>
                </a:xfrm>
              </p:grpSpPr>
              <p:pic>
                <p:nvPicPr>
                  <p:cNvPr id="24411" name="椭圆 111"/>
                  <p:cNvPicPr/>
                  <p:nvPr/>
                </p:nvPicPr>
                <p:blipFill>
                  <a:blip r:embed="rId111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12" name="Text Box 355"/>
                  <p:cNvSpPr txBox="1"/>
                  <p:nvPr/>
                </p:nvSpPr>
                <p:spPr>
                  <a:xfrm rot="8428441">
                    <a:off x="18777" y="18974"/>
                    <a:ext cx="87376" cy="87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81" name="椭圆 112"/>
                <p:cNvGrpSpPr/>
                <p:nvPr/>
              </p:nvGrpSpPr>
              <p:grpSpPr>
                <a:xfrm rot="-5400000">
                  <a:off x="656762" y="676829"/>
                  <a:ext cx="440972" cy="430353"/>
                  <a:chOff x="0" y="0"/>
                  <a:chExt cx="249936" cy="243840"/>
                </a:xfrm>
              </p:grpSpPr>
              <p:pic>
                <p:nvPicPr>
                  <p:cNvPr id="24409" name="椭圆 112"/>
                  <p:cNvPicPr/>
                  <p:nvPr/>
                </p:nvPicPr>
                <p:blipFill>
                  <a:blip r:embed="rId112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10" name="Text Box 358"/>
                  <p:cNvSpPr txBox="1"/>
                  <p:nvPr/>
                </p:nvSpPr>
                <p:spPr>
                  <a:xfrm rot="8428441">
                    <a:off x="40118" y="36089"/>
                    <a:ext cx="172062" cy="1720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82" name="椭圆 113"/>
                <p:cNvGrpSpPr/>
                <p:nvPr/>
              </p:nvGrpSpPr>
              <p:grpSpPr>
                <a:xfrm rot="-5400000">
                  <a:off x="1587366" y="746771"/>
                  <a:ext cx="225864" cy="225935"/>
                  <a:chOff x="0" y="0"/>
                  <a:chExt cx="128016" cy="128016"/>
                </a:xfrm>
              </p:grpSpPr>
              <p:pic>
                <p:nvPicPr>
                  <p:cNvPr id="24407" name="椭圆 113"/>
                  <p:cNvPicPr/>
                  <p:nvPr/>
                </p:nvPicPr>
                <p:blipFill>
                  <a:blip r:embed="rId113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08" name="Text Box 361"/>
                  <p:cNvSpPr txBox="1"/>
                  <p:nvPr/>
                </p:nvSpPr>
                <p:spPr>
                  <a:xfrm rot="3741287">
                    <a:off x="20980" y="22134"/>
                    <a:ext cx="87348" cy="873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83" name="椭圆 114"/>
                <p:cNvGrpSpPr/>
                <p:nvPr/>
              </p:nvGrpSpPr>
              <p:grpSpPr>
                <a:xfrm rot="-5400000">
                  <a:off x="877341" y="617649"/>
                  <a:ext cx="580793" cy="580976"/>
                  <a:chOff x="0" y="0"/>
                  <a:chExt cx="329184" cy="329184"/>
                </a:xfrm>
              </p:grpSpPr>
              <p:pic>
                <p:nvPicPr>
                  <p:cNvPr id="24405" name="椭圆 114"/>
                  <p:cNvPicPr/>
                  <p:nvPr/>
                </p:nvPicPr>
                <p:blipFill>
                  <a:blip r:embed="rId114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06" name="Text Box 364"/>
                  <p:cNvSpPr txBox="1"/>
                  <p:nvPr/>
                </p:nvSpPr>
                <p:spPr>
                  <a:xfrm rot="1062645">
                    <a:off x="51116" y="50362"/>
                    <a:ext cx="226361" cy="226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384" name="椭圆 115"/>
                <p:cNvGrpSpPr/>
                <p:nvPr/>
              </p:nvGrpSpPr>
              <p:grpSpPr>
                <a:xfrm rot="-5400000">
                  <a:off x="1388358" y="1053269"/>
                  <a:ext cx="419462" cy="430353"/>
                  <a:chOff x="0" y="0"/>
                  <a:chExt cx="237744" cy="243840"/>
                </a:xfrm>
              </p:grpSpPr>
              <p:pic>
                <p:nvPicPr>
                  <p:cNvPr id="24403" name="椭圆 115"/>
                  <p:cNvPicPr/>
                  <p:nvPr/>
                </p:nvPicPr>
                <p:blipFill>
                  <a:blip r:embed="rId115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04" name="Text Box 367"/>
                  <p:cNvSpPr txBox="1"/>
                  <p:nvPr/>
                </p:nvSpPr>
                <p:spPr>
                  <a:xfrm rot="-7506846">
                    <a:off x="35629" y="40062"/>
                    <a:ext cx="165830" cy="1658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385" name="图片 116"/>
                <p:cNvPicPr>
                  <a:picLocks noChangeAspect="1"/>
                </p:cNvPicPr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386" name="图片 117"/>
                <p:cNvPicPr>
                  <a:picLocks noChangeAspect="1"/>
                </p:cNvPicPr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658" name="椭圆 11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781" y="688908"/>
                  <a:ext cx="212868" cy="210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59" name="椭圆 11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0219" y="1419927"/>
                  <a:ext cx="305296" cy="3025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60" name="椭圆 120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700" y="1075418"/>
                  <a:ext cx="302496" cy="3053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396" name="椭圆 121"/>
                <p:cNvSpPr/>
                <p:nvPr/>
              </p:nvSpPr>
              <p:spPr>
                <a:xfrm rot="-7771559" flipV="1">
                  <a:off x="1103330" y="617484"/>
                  <a:ext cx="212868" cy="2129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62" name="椭圆 12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042" y="317751"/>
                  <a:ext cx="459346" cy="4594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400" name="椭圆 123"/>
                <p:cNvGrpSpPr/>
                <p:nvPr/>
              </p:nvGrpSpPr>
              <p:grpSpPr>
                <a:xfrm rot="-5400000">
                  <a:off x="1081784" y="456292"/>
                  <a:ext cx="752880" cy="753117"/>
                  <a:chOff x="0" y="0"/>
                  <a:chExt cx="426720" cy="426720"/>
                </a:xfrm>
              </p:grpSpPr>
              <p:pic>
                <p:nvPicPr>
                  <p:cNvPr id="24401" name="椭圆 123"/>
                  <p:cNvPicPr/>
                  <p:nvPr/>
                </p:nvPicPr>
                <p:blipFill>
                  <a:blip r:embed="rId118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402" name="Text Box 377"/>
                  <p:cNvSpPr txBox="1"/>
                  <p:nvPr/>
                </p:nvSpPr>
                <p:spPr>
                  <a:xfrm rot="-9029951">
                    <a:off x="63665" y="65301"/>
                    <a:ext cx="299142" cy="2990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4323" name="文本框 180"/>
            <p:cNvSpPr txBox="1"/>
            <p:nvPr/>
          </p:nvSpPr>
          <p:spPr>
            <a:xfrm>
              <a:off x="0" y="0"/>
              <a:ext cx="1248964" cy="7386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2015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2667" name="组合 1"/>
          <p:cNvGrpSpPr/>
          <p:nvPr/>
        </p:nvGrpSpPr>
        <p:grpSpPr>
          <a:xfrm>
            <a:off x="1899047" y="1083469"/>
            <a:ext cx="936475" cy="2209113"/>
            <a:chOff x="0" y="0"/>
            <a:chExt cx="1249112" cy="2946694"/>
          </a:xfrm>
        </p:grpSpPr>
        <p:grpSp>
          <p:nvGrpSpPr>
            <p:cNvPr id="24177" name="组合 433"/>
            <p:cNvGrpSpPr/>
            <p:nvPr/>
          </p:nvGrpSpPr>
          <p:grpSpPr>
            <a:xfrm>
              <a:off x="55201" y="0"/>
              <a:ext cx="1067945" cy="2695188"/>
              <a:chOff x="0" y="0"/>
              <a:chExt cx="1067945" cy="2695188"/>
            </a:xfrm>
          </p:grpSpPr>
          <p:pic>
            <p:nvPicPr>
              <p:cNvPr id="24179" name="图片 125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3271559">
                <a:off x="9385" y="2114014"/>
                <a:ext cx="215844" cy="234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180" name="组合 126"/>
              <p:cNvGrpSpPr/>
              <p:nvPr/>
            </p:nvGrpSpPr>
            <p:grpSpPr>
              <a:xfrm rot="-5400000" flipV="1">
                <a:off x="-772378" y="854862"/>
                <a:ext cx="2695188" cy="985459"/>
                <a:chOff x="0" y="0"/>
                <a:chExt cx="4756814" cy="1739265"/>
              </a:xfrm>
            </p:grpSpPr>
            <p:sp>
              <p:nvSpPr>
                <p:cNvPr id="24181" name="椭圆 127"/>
                <p:cNvSpPr/>
                <p:nvPr/>
              </p:nvSpPr>
              <p:spPr>
                <a:xfrm>
                  <a:off x="401340" y="626483"/>
                  <a:ext cx="868852" cy="8683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182" name="椭圆 128"/>
                <p:cNvGrpSpPr/>
                <p:nvPr/>
              </p:nvGrpSpPr>
              <p:grpSpPr>
                <a:xfrm rot="-5400000" flipV="1">
                  <a:off x="5226" y="108841"/>
                  <a:ext cx="1129452" cy="1140831"/>
                  <a:chOff x="0" y="0"/>
                  <a:chExt cx="640080" cy="646176"/>
                </a:xfrm>
              </p:grpSpPr>
              <p:pic>
                <p:nvPicPr>
                  <p:cNvPr id="24320" name="椭圆 128"/>
                  <p:cNvPicPr/>
                  <p:nvPr/>
                </p:nvPicPr>
                <p:blipFill>
                  <a:blip r:embed="rId119" cstate="print"/>
                  <a:stretch>
                    <a:fillRect/>
                  </a:stretch>
                </p:blipFill>
                <p:spPr>
                  <a:xfrm>
                    <a:off x="0" y="0"/>
                    <a:ext cx="640080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21" name="Text Box 386"/>
                  <p:cNvSpPr txBox="1"/>
                  <p:nvPr/>
                </p:nvSpPr>
                <p:spPr>
                  <a:xfrm rot="5400000">
                    <a:off x="93023" y="97030"/>
                    <a:ext cx="454605" cy="4548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3" name="椭圆 129"/>
                <p:cNvGrpSpPr/>
                <p:nvPr/>
              </p:nvGrpSpPr>
              <p:grpSpPr>
                <a:xfrm rot="-5400000" flipV="1">
                  <a:off x="3023872" y="899710"/>
                  <a:ext cx="215134" cy="215251"/>
                  <a:chOff x="0" y="0"/>
                  <a:chExt cx="121920" cy="121920"/>
                </a:xfrm>
              </p:grpSpPr>
              <p:pic>
                <p:nvPicPr>
                  <p:cNvPr id="24318" name="椭圆 129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19" name="Text Box 389"/>
                  <p:cNvSpPr txBox="1"/>
                  <p:nvPr/>
                </p:nvSpPr>
                <p:spPr>
                  <a:xfrm rot="5400000">
                    <a:off x="17375" y="20604"/>
                    <a:ext cx="85022" cy="850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4" name="椭圆 130"/>
                <p:cNvGrpSpPr/>
                <p:nvPr/>
              </p:nvGrpSpPr>
              <p:grpSpPr>
                <a:xfrm rot="-5400000" flipV="1">
                  <a:off x="597122" y="-9436"/>
                  <a:ext cx="968101" cy="979393"/>
                  <a:chOff x="0" y="0"/>
                  <a:chExt cx="548640" cy="554736"/>
                </a:xfrm>
              </p:grpSpPr>
              <p:pic>
                <p:nvPicPr>
                  <p:cNvPr id="24316" name="椭圆 130"/>
                  <p:cNvPicPr/>
                  <p:nvPr/>
                </p:nvPicPr>
                <p:blipFill>
                  <a:blip r:embed="rId121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17" name="Text Box 392"/>
                  <p:cNvSpPr txBox="1"/>
                  <p:nvPr/>
                </p:nvSpPr>
                <p:spPr>
                  <a:xfrm rot="-1965795">
                    <a:off x="80265" y="82850"/>
                    <a:ext cx="386235" cy="3860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5" name="椭圆 131"/>
                <p:cNvGrpSpPr/>
                <p:nvPr/>
              </p:nvGrpSpPr>
              <p:grpSpPr>
                <a:xfrm rot="-5400000" flipV="1">
                  <a:off x="4035538" y="749136"/>
                  <a:ext cx="150594" cy="150676"/>
                  <a:chOff x="0" y="0"/>
                  <a:chExt cx="85344" cy="85344"/>
                </a:xfrm>
              </p:grpSpPr>
              <p:pic>
                <p:nvPicPr>
                  <p:cNvPr id="24314" name="椭圆 131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15" name="Text Box 395"/>
                  <p:cNvSpPr txBox="1"/>
                  <p:nvPr/>
                </p:nvSpPr>
                <p:spPr>
                  <a:xfrm rot="5400000">
                    <a:off x="15269" y="13545"/>
                    <a:ext cx="60315" cy="60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6" name="椭圆 132"/>
                <p:cNvGrpSpPr/>
                <p:nvPr/>
              </p:nvGrpSpPr>
              <p:grpSpPr>
                <a:xfrm rot="-5400000" flipV="1">
                  <a:off x="3497430" y="781386"/>
                  <a:ext cx="225890" cy="226014"/>
                  <a:chOff x="0" y="0"/>
                  <a:chExt cx="128016" cy="128016"/>
                </a:xfrm>
              </p:grpSpPr>
              <p:pic>
                <p:nvPicPr>
                  <p:cNvPr id="24312" name="椭圆 132"/>
                  <p:cNvPicPr/>
                  <p:nvPr/>
                </p:nvPicPr>
                <p:blipFill>
                  <a:blip r:embed="rId123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13" name="Text Box 398"/>
                  <p:cNvSpPr txBox="1"/>
                  <p:nvPr/>
                </p:nvSpPr>
                <p:spPr>
                  <a:xfrm rot="-6291224">
                    <a:off x="21816" y="23193"/>
                    <a:ext cx="85022" cy="850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7" name="椭圆 133"/>
                <p:cNvGrpSpPr/>
                <p:nvPr/>
              </p:nvGrpSpPr>
              <p:grpSpPr>
                <a:xfrm rot="-5400000" flipV="1">
                  <a:off x="2679458" y="953510"/>
                  <a:ext cx="161350" cy="161438"/>
                  <a:chOff x="0" y="0"/>
                  <a:chExt cx="91440" cy="91440"/>
                </a:xfrm>
              </p:grpSpPr>
              <p:pic>
                <p:nvPicPr>
                  <p:cNvPr id="24310" name="椭圆 133"/>
                  <p:cNvPicPr/>
                  <p:nvPr/>
                </p:nvPicPr>
                <p:blipFill>
                  <a:blip r:embed="rId124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11" name="Text Box 401"/>
                  <p:cNvSpPr txBox="1"/>
                  <p:nvPr/>
                </p:nvSpPr>
                <p:spPr>
                  <a:xfrm rot="-6291224">
                    <a:off x="17866" y="14439"/>
                    <a:ext cx="60315" cy="603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8" name="椭圆 134"/>
                <p:cNvGrpSpPr/>
                <p:nvPr/>
              </p:nvGrpSpPr>
              <p:grpSpPr>
                <a:xfrm rot="-5400000" flipV="1">
                  <a:off x="3411371" y="921181"/>
                  <a:ext cx="376484" cy="376690"/>
                  <a:chOff x="0" y="0"/>
                  <a:chExt cx="213360" cy="213360"/>
                </a:xfrm>
              </p:grpSpPr>
              <p:pic>
                <p:nvPicPr>
                  <p:cNvPr id="24308" name="椭圆 134"/>
                  <p:cNvPicPr/>
                  <p:nvPr/>
                </p:nvPicPr>
                <p:blipFill>
                  <a:blip r:embed="rId125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09" name="Text Box 404"/>
                  <p:cNvSpPr txBox="1"/>
                  <p:nvPr/>
                </p:nvSpPr>
                <p:spPr>
                  <a:xfrm rot="-1965795">
                    <a:off x="33988" y="35814"/>
                    <a:ext cx="143992" cy="1439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89" name="椭圆 135"/>
                <p:cNvGrpSpPr/>
                <p:nvPr/>
              </p:nvGrpSpPr>
              <p:grpSpPr>
                <a:xfrm rot="-5400000" flipV="1">
                  <a:off x="2512742" y="743649"/>
                  <a:ext cx="537834" cy="548890"/>
                  <a:chOff x="0" y="0"/>
                  <a:chExt cx="304800" cy="310896"/>
                </a:xfrm>
              </p:grpSpPr>
              <p:pic>
                <p:nvPicPr>
                  <p:cNvPr id="24306" name="椭圆 135"/>
                  <p:cNvPicPr/>
                  <p:nvPr/>
                </p:nvPicPr>
                <p:blipFill>
                  <a:blip r:embed="rId126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07" name="Text Box 407"/>
                  <p:cNvSpPr txBox="1"/>
                  <p:nvPr/>
                </p:nvSpPr>
                <p:spPr>
                  <a:xfrm rot="5400000">
                    <a:off x="44584" y="45912"/>
                    <a:ext cx="217783" cy="2179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0" name="椭圆 136"/>
                <p:cNvGrpSpPr/>
                <p:nvPr/>
              </p:nvGrpSpPr>
              <p:grpSpPr>
                <a:xfrm rot="-5400000" flipV="1">
                  <a:off x="2388910" y="910442"/>
                  <a:ext cx="311944" cy="312114"/>
                  <a:chOff x="0" y="0"/>
                  <a:chExt cx="176784" cy="176784"/>
                </a:xfrm>
              </p:grpSpPr>
              <p:pic>
                <p:nvPicPr>
                  <p:cNvPr id="24304" name="椭圆 136"/>
                  <p:cNvPicPr/>
                  <p:nvPr/>
                </p:nvPicPr>
                <p:blipFill>
                  <a:blip r:embed="rId127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05" name="Text Box 410"/>
                  <p:cNvSpPr txBox="1"/>
                  <p:nvPr/>
                </p:nvSpPr>
                <p:spPr>
                  <a:xfrm rot="6377559">
                    <a:off x="30233" y="30737"/>
                    <a:ext cx="120217" cy="1202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191" name="图片 137"/>
                <p:cNvPicPr>
                  <a:picLocks noChangeAspect="1"/>
                </p:cNvPicPr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4192" name="椭圆 138"/>
                <p:cNvGrpSpPr/>
                <p:nvPr/>
              </p:nvGrpSpPr>
              <p:grpSpPr>
                <a:xfrm rot="-5400000" flipV="1">
                  <a:off x="408751" y="200347"/>
                  <a:ext cx="871291" cy="871767"/>
                  <a:chOff x="0" y="0"/>
                  <a:chExt cx="493776" cy="493776"/>
                </a:xfrm>
              </p:grpSpPr>
              <p:pic>
                <p:nvPicPr>
                  <p:cNvPr id="24302" name="椭圆 138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03" name="Text Box 414"/>
                  <p:cNvSpPr txBox="1"/>
                  <p:nvPr/>
                </p:nvSpPr>
                <p:spPr>
                  <a:xfrm rot="5400000">
                    <a:off x="71379" y="70543"/>
                    <a:ext cx="350623" cy="350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3" name="椭圆 139"/>
                <p:cNvGrpSpPr/>
                <p:nvPr/>
              </p:nvGrpSpPr>
              <p:grpSpPr>
                <a:xfrm rot="-5400000" flipV="1">
                  <a:off x="785383" y="426298"/>
                  <a:ext cx="656158" cy="656516"/>
                  <a:chOff x="0" y="0"/>
                  <a:chExt cx="371856" cy="371856"/>
                </a:xfrm>
              </p:grpSpPr>
              <p:pic>
                <p:nvPicPr>
                  <p:cNvPr id="24300" name="椭圆 139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301" name="Text Box 417"/>
                  <p:cNvSpPr txBox="1"/>
                  <p:nvPr/>
                </p:nvSpPr>
                <p:spPr>
                  <a:xfrm rot="5400000">
                    <a:off x="57122" y="56629"/>
                    <a:ext cx="262013" cy="2621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4" name="椭圆 140"/>
                <p:cNvGrpSpPr/>
                <p:nvPr/>
              </p:nvGrpSpPr>
              <p:grpSpPr>
                <a:xfrm rot="-5400000" flipV="1">
                  <a:off x="1339574" y="980340"/>
                  <a:ext cx="365727" cy="376690"/>
                  <a:chOff x="0" y="0"/>
                  <a:chExt cx="207264" cy="213360"/>
                </a:xfrm>
              </p:grpSpPr>
              <p:pic>
                <p:nvPicPr>
                  <p:cNvPr id="24298" name="椭圆 140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99" name="Text Box 420"/>
                  <p:cNvSpPr txBox="1"/>
                  <p:nvPr/>
                </p:nvSpPr>
                <p:spPr>
                  <a:xfrm rot="5400000">
                    <a:off x="28289" y="32041"/>
                    <a:ext cx="149005" cy="1490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5" name="椭圆 141"/>
                <p:cNvGrpSpPr/>
                <p:nvPr/>
              </p:nvGrpSpPr>
              <p:grpSpPr>
                <a:xfrm rot="-5400000" flipV="1">
                  <a:off x="516340" y="641411"/>
                  <a:ext cx="731454" cy="731854"/>
                  <a:chOff x="0" y="0"/>
                  <a:chExt cx="414528" cy="414528"/>
                </a:xfrm>
              </p:grpSpPr>
              <p:pic>
                <p:nvPicPr>
                  <p:cNvPr id="24296" name="椭圆 141"/>
                  <p:cNvPicPr/>
                  <p:nvPr/>
                </p:nvPicPr>
                <p:blipFill>
                  <a:blip r:embed="rId131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97" name="Text Box 423"/>
                  <p:cNvSpPr txBox="1"/>
                  <p:nvPr/>
                </p:nvSpPr>
                <p:spPr>
                  <a:xfrm rot="5400000">
                    <a:off x="63070" y="58718"/>
                    <a:ext cx="293424" cy="2935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6" name="椭圆 142"/>
                <p:cNvGrpSpPr/>
                <p:nvPr/>
              </p:nvGrpSpPr>
              <p:grpSpPr>
                <a:xfrm rot="-5400000" flipV="1">
                  <a:off x="1522542" y="840503"/>
                  <a:ext cx="376484" cy="387452"/>
                  <a:chOff x="0" y="0"/>
                  <a:chExt cx="213360" cy="219456"/>
                </a:xfrm>
              </p:grpSpPr>
              <p:pic>
                <p:nvPicPr>
                  <p:cNvPr id="24294" name="椭圆 142"/>
                  <p:cNvPicPr/>
                  <p:nvPr/>
                </p:nvPicPr>
                <p:blipFill>
                  <a:blip r:embed="rId132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95" name="Text Box 426"/>
                  <p:cNvSpPr txBox="1"/>
                  <p:nvPr/>
                </p:nvSpPr>
                <p:spPr>
                  <a:xfrm rot="712845">
                    <a:off x="32144" y="35041"/>
                    <a:ext cx="149086" cy="1490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7" name="椭圆 143"/>
                <p:cNvGrpSpPr/>
                <p:nvPr/>
              </p:nvGrpSpPr>
              <p:grpSpPr>
                <a:xfrm rot="-5400000" flipV="1">
                  <a:off x="688604" y="501506"/>
                  <a:ext cx="968101" cy="968630"/>
                  <a:chOff x="0" y="0"/>
                  <a:chExt cx="548640" cy="548640"/>
                </a:xfrm>
              </p:grpSpPr>
              <p:pic>
                <p:nvPicPr>
                  <p:cNvPr id="24292" name="椭圆 143"/>
                  <p:cNvPicPr/>
                  <p:nvPr/>
                </p:nvPicPr>
                <p:blipFill>
                  <a:blip r:embed="rId133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93" name="Text Box 429"/>
                  <p:cNvSpPr txBox="1"/>
                  <p:nvPr/>
                </p:nvSpPr>
                <p:spPr>
                  <a:xfrm rot="-1965795">
                    <a:off x="82151" y="80870"/>
                    <a:ext cx="386235" cy="3860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8" name="椭圆 144"/>
                <p:cNvGrpSpPr/>
                <p:nvPr/>
              </p:nvGrpSpPr>
              <p:grpSpPr>
                <a:xfrm rot="-5400000" flipV="1">
                  <a:off x="1167537" y="259479"/>
                  <a:ext cx="968101" cy="979393"/>
                  <a:chOff x="0" y="0"/>
                  <a:chExt cx="548640" cy="554736"/>
                </a:xfrm>
              </p:grpSpPr>
              <p:pic>
                <p:nvPicPr>
                  <p:cNvPr id="24290" name="椭圆 144"/>
                  <p:cNvPicPr/>
                  <p:nvPr/>
                </p:nvPicPr>
                <p:blipFill>
                  <a:blip r:embed="rId134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91" name="Text Box 432"/>
                  <p:cNvSpPr txBox="1"/>
                  <p:nvPr/>
                </p:nvSpPr>
                <p:spPr>
                  <a:xfrm rot="-7591816">
                    <a:off x="81208" y="83104"/>
                    <a:ext cx="386025" cy="3862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199" name="椭圆 145"/>
                <p:cNvGrpSpPr/>
                <p:nvPr/>
              </p:nvGrpSpPr>
              <p:grpSpPr>
                <a:xfrm rot="-5400000" flipV="1">
                  <a:off x="1840033" y="802859"/>
                  <a:ext cx="365727" cy="365927"/>
                  <a:chOff x="0" y="0"/>
                  <a:chExt cx="207264" cy="207264"/>
                </a:xfrm>
              </p:grpSpPr>
              <p:pic>
                <p:nvPicPr>
                  <p:cNvPr id="24288" name="椭圆 145"/>
                  <p:cNvPicPr/>
                  <p:nvPr/>
                </p:nvPicPr>
                <p:blipFill>
                  <a:blip r:embed="rId135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89" name="Text Box 435"/>
                  <p:cNvSpPr txBox="1"/>
                  <p:nvPr/>
                </p:nvSpPr>
                <p:spPr>
                  <a:xfrm rot="-1965795">
                    <a:off x="32585" y="33096"/>
                    <a:ext cx="143992" cy="1439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0" name="椭圆 146"/>
                <p:cNvGrpSpPr/>
                <p:nvPr/>
              </p:nvGrpSpPr>
              <p:grpSpPr>
                <a:xfrm rot="-5400000" flipV="1">
                  <a:off x="1705527" y="775938"/>
                  <a:ext cx="462537" cy="473553"/>
                  <a:chOff x="0" y="0"/>
                  <a:chExt cx="262128" cy="268224"/>
                </a:xfrm>
              </p:grpSpPr>
              <p:pic>
                <p:nvPicPr>
                  <p:cNvPr id="24286" name="椭圆 146"/>
                  <p:cNvPicPr/>
                  <p:nvPr/>
                </p:nvPicPr>
                <p:blipFill>
                  <a:blip r:embed="rId136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87" name="Text Box 438"/>
                  <p:cNvSpPr txBox="1"/>
                  <p:nvPr/>
                </p:nvSpPr>
                <p:spPr>
                  <a:xfrm rot="-1965795">
                    <a:off x="39153" y="43742"/>
                    <a:ext cx="183338" cy="1832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1" name="椭圆 147"/>
                <p:cNvGrpSpPr/>
                <p:nvPr/>
              </p:nvGrpSpPr>
              <p:grpSpPr>
                <a:xfrm rot="-5400000" flipV="1">
                  <a:off x="1248188" y="264928"/>
                  <a:ext cx="720698" cy="721091"/>
                  <a:chOff x="0" y="0"/>
                  <a:chExt cx="408432" cy="408432"/>
                </a:xfrm>
              </p:grpSpPr>
              <p:pic>
                <p:nvPicPr>
                  <p:cNvPr id="24284" name="椭圆 147"/>
                  <p:cNvPicPr/>
                  <p:nvPr/>
                </p:nvPicPr>
                <p:blipFill>
                  <a:blip r:embed="rId137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85" name="Text Box 441"/>
                  <p:cNvSpPr txBox="1"/>
                  <p:nvPr/>
                </p:nvSpPr>
                <p:spPr>
                  <a:xfrm rot="-10535287">
                    <a:off x="63653" y="63302"/>
                    <a:ext cx="283040" cy="2828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2" name="椭圆 148"/>
                <p:cNvGrpSpPr/>
                <p:nvPr/>
              </p:nvGrpSpPr>
              <p:grpSpPr>
                <a:xfrm rot="-5400000" flipV="1">
                  <a:off x="1958470" y="523140"/>
                  <a:ext cx="537834" cy="538128"/>
                  <a:chOff x="0" y="0"/>
                  <a:chExt cx="304800" cy="304800"/>
                </a:xfrm>
              </p:grpSpPr>
              <p:pic>
                <p:nvPicPr>
                  <p:cNvPr id="24282" name="椭圆 148"/>
                  <p:cNvPicPr/>
                  <p:nvPr/>
                </p:nvPicPr>
                <p:blipFill>
                  <a:blip r:embed="rId138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83" name="Text Box 444"/>
                  <p:cNvSpPr txBox="1"/>
                  <p:nvPr/>
                </p:nvSpPr>
                <p:spPr>
                  <a:xfrm rot="-10535287">
                    <a:off x="48215" y="46453"/>
                    <a:ext cx="211507" cy="211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3" name="椭圆 149"/>
                <p:cNvGrpSpPr/>
                <p:nvPr/>
              </p:nvGrpSpPr>
              <p:grpSpPr>
                <a:xfrm rot="-5400000" flipV="1">
                  <a:off x="1108193" y="931923"/>
                  <a:ext cx="419511" cy="419740"/>
                  <a:chOff x="0" y="0"/>
                  <a:chExt cx="237744" cy="237744"/>
                </a:xfrm>
              </p:grpSpPr>
              <p:pic>
                <p:nvPicPr>
                  <p:cNvPr id="24280" name="椭圆 149"/>
                  <p:cNvPicPr/>
                  <p:nvPr/>
                </p:nvPicPr>
                <p:blipFill>
                  <a:blip r:embed="rId139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81" name="Text Box 447"/>
                  <p:cNvSpPr txBox="1"/>
                  <p:nvPr/>
                </p:nvSpPr>
                <p:spPr>
                  <a:xfrm rot="5728810">
                    <a:off x="35958" y="34274"/>
                    <a:ext cx="163830" cy="163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4" name="椭圆 150"/>
                <p:cNvGrpSpPr/>
                <p:nvPr/>
              </p:nvGrpSpPr>
              <p:grpSpPr>
                <a:xfrm rot="-5400000" flipV="1">
                  <a:off x="1710946" y="705984"/>
                  <a:ext cx="602374" cy="602703"/>
                  <a:chOff x="0" y="0"/>
                  <a:chExt cx="341376" cy="341376"/>
                </a:xfrm>
              </p:grpSpPr>
              <p:pic>
                <p:nvPicPr>
                  <p:cNvPr id="24278" name="椭圆 150"/>
                  <p:cNvPicPr/>
                  <p:nvPr/>
                </p:nvPicPr>
                <p:blipFill>
                  <a:blip r:embed="rId140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79" name="Text Box 450"/>
                  <p:cNvSpPr txBox="1"/>
                  <p:nvPr/>
                </p:nvSpPr>
                <p:spPr>
                  <a:xfrm rot="-10535287">
                    <a:off x="53171" y="53593"/>
                    <a:ext cx="236865" cy="236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05" name="椭圆 151"/>
                <p:cNvGrpSpPr/>
                <p:nvPr/>
              </p:nvGrpSpPr>
              <p:grpSpPr>
                <a:xfrm rot="-5400000" flipV="1">
                  <a:off x="677850" y="533768"/>
                  <a:ext cx="1000371" cy="1000918"/>
                  <a:chOff x="0" y="0"/>
                  <a:chExt cx="566928" cy="566928"/>
                </a:xfrm>
              </p:grpSpPr>
              <p:pic>
                <p:nvPicPr>
                  <p:cNvPr id="24276" name="椭圆 151"/>
                  <p:cNvPicPr/>
                  <p:nvPr/>
                </p:nvPicPr>
                <p:blipFill>
                  <a:blip r:embed="rId141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77" name="Text Box 453"/>
                  <p:cNvSpPr txBox="1"/>
                  <p:nvPr/>
                </p:nvSpPr>
                <p:spPr>
                  <a:xfrm rot="-7366024">
                    <a:off x="82994" y="84191"/>
                    <a:ext cx="398334" cy="398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206" name="图片 152"/>
                <p:cNvPicPr>
                  <a:picLocks noChangeAspect="1"/>
                </p:cNvPicPr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207" name="图片 153"/>
                <p:cNvPicPr>
                  <a:picLocks noChangeAspect="1"/>
                </p:cNvPicPr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44" name="椭圆 154"/>
                <p:cNvSpPr>
                  <a:spLocks noChangeArrowheads="1"/>
                </p:cNvSpPr>
                <p:nvPr/>
              </p:nvSpPr>
              <p:spPr bwMode="auto">
                <a:xfrm>
                  <a:off x="2335233" y="578863"/>
                  <a:ext cx="361554" cy="3613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45" name="椭圆 155"/>
                <p:cNvSpPr>
                  <a:spLocks noChangeArrowheads="1"/>
                </p:cNvSpPr>
                <p:nvPr/>
              </p:nvSpPr>
              <p:spPr bwMode="auto">
                <a:xfrm>
                  <a:off x="790917" y="920612"/>
                  <a:ext cx="364357" cy="3641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46" name="椭圆 156"/>
                <p:cNvSpPr>
                  <a:spLocks noChangeArrowheads="1"/>
                </p:cNvSpPr>
                <p:nvPr/>
              </p:nvSpPr>
              <p:spPr bwMode="auto">
                <a:xfrm>
                  <a:off x="533064" y="704917"/>
                  <a:ext cx="515706" cy="5182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47" name="椭圆 157"/>
                <p:cNvSpPr>
                  <a:spLocks noChangeArrowheads="1"/>
                </p:cNvSpPr>
                <p:nvPr/>
              </p:nvSpPr>
              <p:spPr bwMode="auto">
                <a:xfrm>
                  <a:off x="1242162" y="405187"/>
                  <a:ext cx="515706" cy="5182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20" name="椭圆 158"/>
                <p:cNvSpPr/>
                <p:nvPr/>
              </p:nvSpPr>
              <p:spPr>
                <a:xfrm>
                  <a:off x="1037564" y="987840"/>
                  <a:ext cx="361556" cy="36415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749" name="椭圆 159"/>
                <p:cNvSpPr>
                  <a:spLocks noChangeArrowheads="1"/>
                </p:cNvSpPr>
                <p:nvPr/>
              </p:nvSpPr>
              <p:spPr bwMode="auto">
                <a:xfrm>
                  <a:off x="925449" y="637688"/>
                  <a:ext cx="619409" cy="6190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50" name="椭圆 160"/>
                <p:cNvSpPr>
                  <a:spLocks noChangeArrowheads="1"/>
                </p:cNvSpPr>
                <p:nvPr/>
              </p:nvSpPr>
              <p:spPr bwMode="auto">
                <a:xfrm>
                  <a:off x="429363" y="957028"/>
                  <a:ext cx="787572" cy="7871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227" name="椭圆 161"/>
                <p:cNvGrpSpPr/>
                <p:nvPr/>
              </p:nvGrpSpPr>
              <p:grpSpPr>
                <a:xfrm rot="-5400000" flipV="1">
                  <a:off x="85986" y="372341"/>
                  <a:ext cx="1280045" cy="1280744"/>
                  <a:chOff x="0" y="0"/>
                  <a:chExt cx="725424" cy="725424"/>
                </a:xfrm>
              </p:grpSpPr>
              <p:pic>
                <p:nvPicPr>
                  <p:cNvPr id="24274" name="椭圆 161"/>
                  <p:cNvPicPr/>
                  <p:nvPr/>
                </p:nvPicPr>
                <p:blipFill>
                  <a:blip r:embed="rId142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254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75" name="Text Box 465"/>
                  <p:cNvSpPr txBox="1"/>
                  <p:nvPr/>
                </p:nvSpPr>
                <p:spPr>
                  <a:xfrm rot="9541609">
                    <a:off x="107262" y="108372"/>
                    <a:ext cx="510417" cy="5101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754" name="椭圆 162"/>
                <p:cNvSpPr>
                  <a:spLocks noChangeArrowheads="1"/>
                </p:cNvSpPr>
                <p:nvPr/>
              </p:nvSpPr>
              <p:spPr bwMode="auto">
                <a:xfrm>
                  <a:off x="4518573" y="867389"/>
                  <a:ext cx="218614" cy="2156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31" name="椭圆 163"/>
                <p:cNvSpPr/>
                <p:nvPr/>
              </p:nvSpPr>
              <p:spPr>
                <a:xfrm rot="-7771559" flipV="1">
                  <a:off x="572446" y="581524"/>
                  <a:ext cx="509822" cy="5101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232" name="椭圆 164"/>
                <p:cNvGrpSpPr/>
                <p:nvPr/>
              </p:nvGrpSpPr>
              <p:grpSpPr>
                <a:xfrm rot="-5400000" flipV="1">
                  <a:off x="220353" y="883452"/>
                  <a:ext cx="677671" cy="667279"/>
                  <a:chOff x="0" y="0"/>
                  <a:chExt cx="384048" cy="377952"/>
                </a:xfrm>
              </p:grpSpPr>
              <p:pic>
                <p:nvPicPr>
                  <p:cNvPr id="24272" name="椭圆 164"/>
                  <p:cNvPicPr/>
                  <p:nvPr/>
                </p:nvPicPr>
                <p:blipFill>
                  <a:blip r:embed="rId143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77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73" name="Text Box 470"/>
                  <p:cNvSpPr txBox="1"/>
                  <p:nvPr/>
                </p:nvSpPr>
                <p:spPr>
                  <a:xfrm rot="2371558">
                    <a:off x="60469" y="55358"/>
                    <a:ext cx="266546" cy="2664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3" name="椭圆 165"/>
                <p:cNvGrpSpPr/>
                <p:nvPr/>
              </p:nvGrpSpPr>
              <p:grpSpPr>
                <a:xfrm rot="-5400000" flipV="1">
                  <a:off x="580855" y="996438"/>
                  <a:ext cx="516321" cy="516603"/>
                  <a:chOff x="0" y="0"/>
                  <a:chExt cx="292608" cy="292608"/>
                </a:xfrm>
              </p:grpSpPr>
              <p:pic>
                <p:nvPicPr>
                  <p:cNvPr id="24270" name="椭圆 165"/>
                  <p:cNvPicPr/>
                  <p:nvPr/>
                </p:nvPicPr>
                <p:blipFill>
                  <a:blip r:embed="rId144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71" name="Text Box 473"/>
                  <p:cNvSpPr txBox="1"/>
                  <p:nvPr/>
                </p:nvSpPr>
                <p:spPr>
                  <a:xfrm rot="2371558">
                    <a:off x="42668" y="43896"/>
                    <a:ext cx="205579" cy="2054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4" name="椭圆 166"/>
                <p:cNvGrpSpPr/>
                <p:nvPr/>
              </p:nvGrpSpPr>
              <p:grpSpPr>
                <a:xfrm rot="-5400000" flipV="1">
                  <a:off x="903699" y="942687"/>
                  <a:ext cx="397997" cy="398215"/>
                  <a:chOff x="0" y="0"/>
                  <a:chExt cx="225552" cy="225552"/>
                </a:xfrm>
              </p:grpSpPr>
              <p:pic>
                <p:nvPicPr>
                  <p:cNvPr id="24268" name="椭圆 166"/>
                  <p:cNvPicPr/>
                  <p:nvPr/>
                </p:nvPicPr>
                <p:blipFill>
                  <a:blip r:embed="rId145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25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69" name="Text Box 476"/>
                  <p:cNvSpPr txBox="1"/>
                  <p:nvPr/>
                </p:nvSpPr>
                <p:spPr>
                  <a:xfrm rot="2371558">
                    <a:off x="35769" y="35997"/>
                    <a:ext cx="153623" cy="1535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5" name="椭圆 167"/>
                <p:cNvGrpSpPr/>
                <p:nvPr/>
              </p:nvGrpSpPr>
              <p:grpSpPr>
                <a:xfrm rot="-5400000" flipV="1">
                  <a:off x="1398732" y="609279"/>
                  <a:ext cx="225890" cy="226014"/>
                  <a:chOff x="0" y="0"/>
                  <a:chExt cx="128016" cy="128016"/>
                </a:xfrm>
              </p:grpSpPr>
              <p:pic>
                <p:nvPicPr>
                  <p:cNvPr id="24266" name="椭圆 167"/>
                  <p:cNvPicPr/>
                  <p:nvPr/>
                </p:nvPicPr>
                <p:blipFill>
                  <a:blip r:embed="rId146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67" name="Text Box 479"/>
                  <p:cNvSpPr txBox="1"/>
                  <p:nvPr/>
                </p:nvSpPr>
                <p:spPr>
                  <a:xfrm rot="2371558">
                    <a:off x="20123" y="18467"/>
                    <a:ext cx="87365" cy="873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6" name="椭圆 168"/>
                <p:cNvGrpSpPr/>
                <p:nvPr/>
              </p:nvGrpSpPr>
              <p:grpSpPr>
                <a:xfrm rot="-5400000" flipV="1">
                  <a:off x="656171" y="673758"/>
                  <a:ext cx="441024" cy="441265"/>
                  <a:chOff x="0" y="0"/>
                  <a:chExt cx="249936" cy="249936"/>
                </a:xfrm>
              </p:grpSpPr>
              <p:pic>
                <p:nvPicPr>
                  <p:cNvPr id="24264" name="椭圆 168"/>
                  <p:cNvPicPr/>
                  <p:nvPr/>
                </p:nvPicPr>
                <p:blipFill>
                  <a:blip r:embed="rId147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65" name="Text Box 482"/>
                  <p:cNvSpPr txBox="1"/>
                  <p:nvPr/>
                </p:nvSpPr>
                <p:spPr>
                  <a:xfrm rot="2371558">
                    <a:off x="41480" y="38501"/>
                    <a:ext cx="172041" cy="1719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7" name="椭圆 169"/>
                <p:cNvGrpSpPr/>
                <p:nvPr/>
              </p:nvGrpSpPr>
              <p:grpSpPr>
                <a:xfrm rot="-5400000" flipV="1">
                  <a:off x="1592458" y="749116"/>
                  <a:ext cx="225890" cy="226014"/>
                  <a:chOff x="0" y="0"/>
                  <a:chExt cx="128016" cy="128016"/>
                </a:xfrm>
              </p:grpSpPr>
              <p:pic>
                <p:nvPicPr>
                  <p:cNvPr id="24262" name="椭圆 169"/>
                  <p:cNvPicPr/>
                  <p:nvPr/>
                </p:nvPicPr>
                <p:blipFill>
                  <a:blip r:embed="rId148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63" name="Text Box 485"/>
                  <p:cNvSpPr txBox="1"/>
                  <p:nvPr/>
                </p:nvSpPr>
                <p:spPr>
                  <a:xfrm rot="7058712">
                    <a:off x="22347" y="21398"/>
                    <a:ext cx="87317" cy="873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8" name="椭圆 170"/>
                <p:cNvGrpSpPr/>
                <p:nvPr/>
              </p:nvGrpSpPr>
              <p:grpSpPr>
                <a:xfrm rot="-5400000" flipV="1">
                  <a:off x="876843" y="625317"/>
                  <a:ext cx="580861" cy="570416"/>
                  <a:chOff x="0" y="0"/>
                  <a:chExt cx="329184" cy="323088"/>
                </a:xfrm>
              </p:grpSpPr>
              <p:pic>
                <p:nvPicPr>
                  <p:cNvPr id="24260" name="椭圆 170"/>
                  <p:cNvPicPr/>
                  <p:nvPr/>
                </p:nvPicPr>
                <p:blipFill>
                  <a:blip r:embed="rId149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61" name="Text Box 488"/>
                  <p:cNvSpPr txBox="1"/>
                  <p:nvPr/>
                </p:nvSpPr>
                <p:spPr>
                  <a:xfrm rot="9737354">
                    <a:off x="52482" y="49260"/>
                    <a:ext cx="226335" cy="2262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239" name="椭圆 171"/>
                <p:cNvGrpSpPr/>
                <p:nvPr/>
              </p:nvGrpSpPr>
              <p:grpSpPr>
                <a:xfrm rot="-5400000" flipV="1">
                  <a:off x="1388020" y="1061004"/>
                  <a:ext cx="419511" cy="419740"/>
                  <a:chOff x="0" y="0"/>
                  <a:chExt cx="237744" cy="237744"/>
                </a:xfrm>
              </p:grpSpPr>
              <p:pic>
                <p:nvPicPr>
                  <p:cNvPr id="24258" name="椭圆 171"/>
                  <p:cNvPicPr/>
                  <p:nvPr/>
                </p:nvPicPr>
                <p:blipFill>
                  <a:blip r:embed="rId150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59" name="Text Box 491"/>
                  <p:cNvSpPr txBox="1"/>
                  <p:nvPr/>
                </p:nvSpPr>
                <p:spPr>
                  <a:xfrm rot="-3293156">
                    <a:off x="37035" y="34680"/>
                    <a:ext cx="165772" cy="1658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240" name="图片 172"/>
                <p:cNvPicPr>
                  <a:picLocks noChangeAspect="1"/>
                </p:cNvPicPr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241" name="图片 173"/>
                <p:cNvPicPr>
                  <a:picLocks noChangeAspect="1"/>
                </p:cNvPicPr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82" name="椭圆 174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58241" y="693654"/>
                  <a:ext cx="212893" cy="2130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83" name="椭圆 17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96104" y="1420547"/>
                  <a:ext cx="305332" cy="3026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84" name="椭圆 176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0339" y="1083000"/>
                  <a:ext cx="302532" cy="3026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251" name="椭圆 177"/>
                <p:cNvSpPr/>
                <p:nvPr/>
              </p:nvSpPr>
              <p:spPr>
                <a:xfrm rot="-7771559" flipV="1">
                  <a:off x="1102083" y="620821"/>
                  <a:ext cx="212893" cy="2130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786" name="椭圆 17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0838" y="315423"/>
                  <a:ext cx="459400" cy="4596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255" name="椭圆 179"/>
                <p:cNvGrpSpPr/>
                <p:nvPr/>
              </p:nvGrpSpPr>
              <p:grpSpPr>
                <a:xfrm rot="-5400000" flipV="1">
                  <a:off x="1086758" y="458539"/>
                  <a:ext cx="752968" cy="753379"/>
                  <a:chOff x="0" y="0"/>
                  <a:chExt cx="426720" cy="426720"/>
                </a:xfrm>
              </p:grpSpPr>
              <p:pic>
                <p:nvPicPr>
                  <p:cNvPr id="24256" name="椭圆 179"/>
                  <p:cNvPicPr/>
                  <p:nvPr/>
                </p:nvPicPr>
                <p:blipFill>
                  <a:blip r:embed="rId151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257" name="Text Box 501"/>
                  <p:cNvSpPr txBox="1"/>
                  <p:nvPr/>
                </p:nvSpPr>
                <p:spPr>
                  <a:xfrm rot="-1770051">
                    <a:off x="65031" y="65267"/>
                    <a:ext cx="299106" cy="2989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4178" name="文本框 181"/>
            <p:cNvSpPr txBox="1"/>
            <p:nvPr/>
          </p:nvSpPr>
          <p:spPr>
            <a:xfrm>
              <a:off x="0" y="2207727"/>
              <a:ext cx="1249112" cy="738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2015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2791" name="组合 183"/>
          <p:cNvGrpSpPr/>
          <p:nvPr/>
        </p:nvGrpSpPr>
        <p:grpSpPr>
          <a:xfrm>
            <a:off x="3514726" y="2403872"/>
            <a:ext cx="936475" cy="2143125"/>
            <a:chOff x="0" y="0"/>
            <a:chExt cx="1249281" cy="2858489"/>
          </a:xfrm>
        </p:grpSpPr>
        <p:grpSp>
          <p:nvGrpSpPr>
            <p:cNvPr id="24032" name="组合 184"/>
            <p:cNvGrpSpPr/>
            <p:nvPr/>
          </p:nvGrpSpPr>
          <p:grpSpPr>
            <a:xfrm rot="5400000">
              <a:off x="-728675" y="976922"/>
              <a:ext cx="2695188" cy="1067946"/>
              <a:chOff x="0" y="0"/>
              <a:chExt cx="4756814" cy="1884848"/>
            </a:xfrm>
          </p:grpSpPr>
          <p:pic>
            <p:nvPicPr>
              <p:cNvPr id="24034" name="图片 186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035" name="组合 187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4036" name="椭圆 188"/>
                <p:cNvSpPr/>
                <p:nvPr/>
              </p:nvSpPr>
              <p:spPr>
                <a:xfrm>
                  <a:off x="404074" y="622765"/>
                  <a:ext cx="868866" cy="8684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037" name="椭圆 189"/>
                <p:cNvGrpSpPr/>
                <p:nvPr/>
              </p:nvGrpSpPr>
              <p:grpSpPr>
                <a:xfrm rot="-5400000">
                  <a:off x="-406" y="111510"/>
                  <a:ext cx="1140363" cy="1130086"/>
                  <a:chOff x="0" y="0"/>
                  <a:chExt cx="646176" cy="640080"/>
                </a:xfrm>
              </p:grpSpPr>
              <p:pic>
                <p:nvPicPr>
                  <p:cNvPr id="24175" name="椭圆 189"/>
                  <p:cNvPicPr/>
                  <p:nvPr/>
                </p:nvPicPr>
                <p:blipFill>
                  <a:blip r:embed="rId152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0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76" name="Text Box 510"/>
                  <p:cNvSpPr txBox="1"/>
                  <p:nvPr/>
                </p:nvSpPr>
                <p:spPr>
                  <a:xfrm rot="5400000">
                    <a:off x="94542" y="91372"/>
                    <a:ext cx="454599" cy="4547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38" name="椭圆 190"/>
                <p:cNvGrpSpPr/>
                <p:nvPr/>
              </p:nvGrpSpPr>
              <p:grpSpPr>
                <a:xfrm rot="-5400000">
                  <a:off x="3018339" y="902429"/>
                  <a:ext cx="215163" cy="215255"/>
                  <a:chOff x="0" y="0"/>
                  <a:chExt cx="121920" cy="121920"/>
                </a:xfrm>
              </p:grpSpPr>
              <p:pic>
                <p:nvPicPr>
                  <p:cNvPr id="24173" name="椭圆 190"/>
                  <p:cNvPicPr/>
                  <p:nvPr/>
                </p:nvPicPr>
                <p:blipFill>
                  <a:blip r:embed="rId153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74" name="Text Box 513"/>
                  <p:cNvSpPr txBox="1"/>
                  <p:nvPr/>
                </p:nvSpPr>
                <p:spPr>
                  <a:xfrm rot="5400000">
                    <a:off x="18913" y="19377"/>
                    <a:ext cx="85022" cy="850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39" name="椭圆 191"/>
                <p:cNvGrpSpPr/>
                <p:nvPr/>
              </p:nvGrpSpPr>
              <p:grpSpPr>
                <a:xfrm rot="-5400000">
                  <a:off x="602267" y="-6793"/>
                  <a:ext cx="968233" cy="979408"/>
                  <a:chOff x="0" y="0"/>
                  <a:chExt cx="548640" cy="554736"/>
                </a:xfrm>
              </p:grpSpPr>
              <p:pic>
                <p:nvPicPr>
                  <p:cNvPr id="24171" name="椭圆 191"/>
                  <p:cNvPicPr/>
                  <p:nvPr/>
                </p:nvPicPr>
                <p:blipFill>
                  <a:blip r:embed="rId154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72" name="Text Box 516"/>
                  <p:cNvSpPr txBox="1"/>
                  <p:nvPr/>
                </p:nvSpPr>
                <p:spPr>
                  <a:xfrm rot="-8834205">
                    <a:off x="81792" y="82913"/>
                    <a:ext cx="386183" cy="3860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0" name="椭圆 192"/>
                <p:cNvGrpSpPr/>
                <p:nvPr/>
              </p:nvGrpSpPr>
              <p:grpSpPr>
                <a:xfrm rot="-5400000">
                  <a:off x="4030023" y="741073"/>
                  <a:ext cx="150614" cy="150678"/>
                  <a:chOff x="0" y="0"/>
                  <a:chExt cx="85344" cy="85344"/>
                </a:xfrm>
              </p:grpSpPr>
              <p:pic>
                <p:nvPicPr>
                  <p:cNvPr id="24169" name="椭圆 192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70" name="Text Box 519"/>
                  <p:cNvSpPr txBox="1"/>
                  <p:nvPr/>
                </p:nvSpPr>
                <p:spPr>
                  <a:xfrm rot="5400000">
                    <a:off x="10703" y="14571"/>
                    <a:ext cx="60314" cy="603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1" name="椭圆 193"/>
                <p:cNvGrpSpPr/>
                <p:nvPr/>
              </p:nvGrpSpPr>
              <p:grpSpPr>
                <a:xfrm rot="-5400000">
                  <a:off x="3491901" y="784087"/>
                  <a:ext cx="225921" cy="226017"/>
                  <a:chOff x="0" y="0"/>
                  <a:chExt cx="128016" cy="128016"/>
                </a:xfrm>
              </p:grpSpPr>
              <p:pic>
                <p:nvPicPr>
                  <p:cNvPr id="24167" name="椭圆 193"/>
                  <p:cNvPicPr/>
                  <p:nvPr/>
                </p:nvPicPr>
                <p:blipFill>
                  <a:blip r:embed="rId155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68" name="Text Box 522"/>
                  <p:cNvSpPr txBox="1"/>
                  <p:nvPr/>
                </p:nvSpPr>
                <p:spPr>
                  <a:xfrm rot="-4508778">
                    <a:off x="23345" y="22879"/>
                    <a:ext cx="85022" cy="850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2" name="椭圆 194"/>
                <p:cNvGrpSpPr/>
                <p:nvPr/>
              </p:nvGrpSpPr>
              <p:grpSpPr>
                <a:xfrm rot="-5400000">
                  <a:off x="2684682" y="945473"/>
                  <a:ext cx="161372" cy="161441"/>
                  <a:chOff x="0" y="0"/>
                  <a:chExt cx="91440" cy="91440"/>
                </a:xfrm>
              </p:grpSpPr>
              <p:pic>
                <p:nvPicPr>
                  <p:cNvPr id="24165" name="椭圆 194"/>
                  <p:cNvPicPr/>
                  <p:nvPr/>
                </p:nvPicPr>
                <p:blipFill>
                  <a:blip r:embed="rId156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66" name="Text Box 525"/>
                  <p:cNvSpPr txBox="1"/>
                  <p:nvPr/>
                </p:nvSpPr>
                <p:spPr>
                  <a:xfrm rot="-4508778">
                    <a:off x="13316" y="13688"/>
                    <a:ext cx="60314" cy="603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3" name="椭圆 195"/>
                <p:cNvGrpSpPr/>
                <p:nvPr/>
              </p:nvGrpSpPr>
              <p:grpSpPr>
                <a:xfrm rot="-5400000">
                  <a:off x="3411212" y="929292"/>
                  <a:ext cx="376535" cy="365933"/>
                  <a:chOff x="0" y="0"/>
                  <a:chExt cx="213360" cy="207264"/>
                </a:xfrm>
              </p:grpSpPr>
              <p:pic>
                <p:nvPicPr>
                  <p:cNvPr id="24163" name="椭圆 195"/>
                  <p:cNvPicPr/>
                  <p:nvPr/>
                </p:nvPicPr>
                <p:blipFill>
                  <a:blip r:embed="rId157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64" name="Text Box 528"/>
                  <p:cNvSpPr txBox="1"/>
                  <p:nvPr/>
                </p:nvSpPr>
                <p:spPr>
                  <a:xfrm rot="-8834205">
                    <a:off x="35547" y="30660"/>
                    <a:ext cx="143973" cy="143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4" name="椭圆 196"/>
                <p:cNvGrpSpPr/>
                <p:nvPr/>
              </p:nvGrpSpPr>
              <p:grpSpPr>
                <a:xfrm rot="-5400000">
                  <a:off x="2507180" y="746366"/>
                  <a:ext cx="548665" cy="538136"/>
                  <a:chOff x="0" y="0"/>
                  <a:chExt cx="310896" cy="304800"/>
                </a:xfrm>
              </p:grpSpPr>
              <p:pic>
                <p:nvPicPr>
                  <p:cNvPr id="24161" name="椭圆 196"/>
                  <p:cNvPicPr/>
                  <p:nvPr/>
                </p:nvPicPr>
                <p:blipFill>
                  <a:blip r:embed="rId158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62" name="Text Box 531"/>
                  <p:cNvSpPr txBox="1"/>
                  <p:nvPr/>
                </p:nvSpPr>
                <p:spPr>
                  <a:xfrm rot="5400000">
                    <a:off x="46128" y="44128"/>
                    <a:ext cx="217778" cy="2178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5" name="椭圆 197"/>
                <p:cNvGrpSpPr/>
                <p:nvPr/>
              </p:nvGrpSpPr>
              <p:grpSpPr>
                <a:xfrm rot="-5400000">
                  <a:off x="2383357" y="902409"/>
                  <a:ext cx="311986" cy="312119"/>
                  <a:chOff x="0" y="0"/>
                  <a:chExt cx="176784" cy="176784"/>
                </a:xfrm>
              </p:grpSpPr>
              <p:pic>
                <p:nvPicPr>
                  <p:cNvPr id="24159" name="椭圆 197"/>
                  <p:cNvPicPr/>
                  <p:nvPr/>
                </p:nvPicPr>
                <p:blipFill>
                  <a:blip r:embed="rId159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60" name="Text Box 534"/>
                  <p:cNvSpPr txBox="1"/>
                  <p:nvPr/>
                </p:nvSpPr>
                <p:spPr>
                  <a:xfrm rot="4422440">
                    <a:off x="25682" y="28898"/>
                    <a:ext cx="120216" cy="12026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046" name="图片 198"/>
                <p:cNvPicPr>
                  <a:picLocks noChangeAspect="1"/>
                </p:cNvPicPr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4047" name="椭圆 199"/>
                <p:cNvGrpSpPr/>
                <p:nvPr/>
              </p:nvGrpSpPr>
              <p:grpSpPr>
                <a:xfrm rot="-5400000">
                  <a:off x="408519" y="197631"/>
                  <a:ext cx="871410" cy="882544"/>
                  <a:chOff x="0" y="0"/>
                  <a:chExt cx="493776" cy="499872"/>
                </a:xfrm>
              </p:grpSpPr>
              <p:pic>
                <p:nvPicPr>
                  <p:cNvPr id="24157" name="椭圆 199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58" name="Text Box 538"/>
                  <p:cNvSpPr txBox="1"/>
                  <p:nvPr/>
                </p:nvSpPr>
                <p:spPr>
                  <a:xfrm rot="5400000">
                    <a:off x="72894" y="75582"/>
                    <a:ext cx="350618" cy="3507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8" name="椭圆 200"/>
                <p:cNvGrpSpPr/>
                <p:nvPr/>
              </p:nvGrpSpPr>
              <p:grpSpPr>
                <a:xfrm rot="-5400000">
                  <a:off x="779786" y="418218"/>
                  <a:ext cx="656247" cy="656526"/>
                  <a:chOff x="0" y="0"/>
                  <a:chExt cx="371856" cy="371856"/>
                </a:xfrm>
              </p:grpSpPr>
              <p:pic>
                <p:nvPicPr>
                  <p:cNvPr id="24155" name="椭圆 200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56" name="Text Box 541"/>
                  <p:cNvSpPr txBox="1"/>
                  <p:nvPr/>
                </p:nvSpPr>
                <p:spPr>
                  <a:xfrm rot="5400000">
                    <a:off x="52550" y="56230"/>
                    <a:ext cx="262007" cy="2621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49" name="椭圆 201"/>
                <p:cNvGrpSpPr/>
                <p:nvPr/>
              </p:nvGrpSpPr>
              <p:grpSpPr>
                <a:xfrm rot="-5400000">
                  <a:off x="1339386" y="988462"/>
                  <a:ext cx="365777" cy="365933"/>
                  <a:chOff x="0" y="0"/>
                  <a:chExt cx="207264" cy="207264"/>
                </a:xfrm>
              </p:grpSpPr>
              <p:pic>
                <p:nvPicPr>
                  <p:cNvPr id="24153" name="椭圆 201"/>
                  <p:cNvPicPr/>
                  <p:nvPr/>
                </p:nvPicPr>
                <p:blipFill>
                  <a:blip r:embed="rId16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54" name="Text Box 544"/>
                  <p:cNvSpPr txBox="1"/>
                  <p:nvPr/>
                </p:nvSpPr>
                <p:spPr>
                  <a:xfrm rot="5400000">
                    <a:off x="29843" y="29283"/>
                    <a:ext cx="149003" cy="1490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0" name="椭圆 202"/>
                <p:cNvGrpSpPr/>
                <p:nvPr/>
              </p:nvGrpSpPr>
              <p:grpSpPr>
                <a:xfrm rot="-5400000">
                  <a:off x="521495" y="633366"/>
                  <a:ext cx="731554" cy="731865"/>
                  <a:chOff x="0" y="0"/>
                  <a:chExt cx="414528" cy="414528"/>
                </a:xfrm>
              </p:grpSpPr>
              <p:pic>
                <p:nvPicPr>
                  <p:cNvPr id="24151" name="椭圆 202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52" name="Text Box 547"/>
                  <p:cNvSpPr txBox="1"/>
                  <p:nvPr/>
                </p:nvSpPr>
                <p:spPr>
                  <a:xfrm rot="5400000">
                    <a:off x="58521" y="59294"/>
                    <a:ext cx="293420" cy="2935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1" name="椭圆 203"/>
                <p:cNvGrpSpPr/>
                <p:nvPr/>
              </p:nvGrpSpPr>
              <p:grpSpPr>
                <a:xfrm rot="-5400000">
                  <a:off x="1516975" y="843225"/>
                  <a:ext cx="387293" cy="376695"/>
                  <a:chOff x="0" y="0"/>
                  <a:chExt cx="219456" cy="213360"/>
                </a:xfrm>
              </p:grpSpPr>
              <p:pic>
                <p:nvPicPr>
                  <p:cNvPr id="24149" name="椭圆 203"/>
                  <p:cNvPicPr/>
                  <p:nvPr/>
                </p:nvPicPr>
                <p:blipFill>
                  <a:blip r:embed="rId161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50" name="Text Box 550"/>
                  <p:cNvSpPr txBox="1"/>
                  <p:nvPr/>
                </p:nvSpPr>
                <p:spPr>
                  <a:xfrm rot="10087154">
                    <a:off x="33698" y="32453"/>
                    <a:ext cx="149065" cy="1490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2" name="椭圆 204"/>
                <p:cNvGrpSpPr/>
                <p:nvPr/>
              </p:nvGrpSpPr>
              <p:grpSpPr>
                <a:xfrm rot="-5400000">
                  <a:off x="682990" y="493456"/>
                  <a:ext cx="978991" cy="979408"/>
                  <a:chOff x="0" y="0"/>
                  <a:chExt cx="554736" cy="554736"/>
                </a:xfrm>
              </p:grpSpPr>
              <p:pic>
                <p:nvPicPr>
                  <p:cNvPr id="24147" name="椭圆 204"/>
                  <p:cNvPicPr/>
                  <p:nvPr/>
                </p:nvPicPr>
                <p:blipFill>
                  <a:blip r:embed="rId162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48" name="Text Box 553"/>
                  <p:cNvSpPr txBox="1"/>
                  <p:nvPr/>
                </p:nvSpPr>
                <p:spPr>
                  <a:xfrm rot="-8834205">
                    <a:off x="83717" y="84892"/>
                    <a:ext cx="386183" cy="3860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3" name="椭圆 205"/>
                <p:cNvGrpSpPr/>
                <p:nvPr/>
              </p:nvGrpSpPr>
              <p:grpSpPr>
                <a:xfrm rot="-5400000">
                  <a:off x="1161931" y="262159"/>
                  <a:ext cx="978991" cy="968645"/>
                  <a:chOff x="0" y="0"/>
                  <a:chExt cx="554736" cy="548640"/>
                </a:xfrm>
              </p:grpSpPr>
              <p:pic>
                <p:nvPicPr>
                  <p:cNvPr id="24145" name="椭圆 205"/>
                  <p:cNvPicPr/>
                  <p:nvPr/>
                </p:nvPicPr>
                <p:blipFill>
                  <a:blip r:embed="rId163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46" name="Text Box 556"/>
                  <p:cNvSpPr txBox="1"/>
                  <p:nvPr/>
                </p:nvSpPr>
                <p:spPr>
                  <a:xfrm rot="-3208184">
                    <a:off x="82732" y="82463"/>
                    <a:ext cx="386018" cy="3861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4" name="椭圆 206"/>
                <p:cNvGrpSpPr/>
                <p:nvPr/>
              </p:nvGrpSpPr>
              <p:grpSpPr>
                <a:xfrm rot="-5400000">
                  <a:off x="1829092" y="800195"/>
                  <a:ext cx="376535" cy="365933"/>
                  <a:chOff x="0" y="0"/>
                  <a:chExt cx="213360" cy="207264"/>
                </a:xfrm>
              </p:grpSpPr>
              <p:pic>
                <p:nvPicPr>
                  <p:cNvPr id="24143" name="椭圆 206"/>
                  <p:cNvPicPr/>
                  <p:nvPr/>
                </p:nvPicPr>
                <p:blipFill>
                  <a:blip r:embed="rId164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44" name="Text Box 559"/>
                  <p:cNvSpPr txBox="1"/>
                  <p:nvPr/>
                </p:nvSpPr>
                <p:spPr>
                  <a:xfrm rot="-8834205">
                    <a:off x="34134" y="33392"/>
                    <a:ext cx="143973" cy="143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5" name="椭圆 207"/>
                <p:cNvGrpSpPr/>
                <p:nvPr/>
              </p:nvGrpSpPr>
              <p:grpSpPr>
                <a:xfrm rot="-5400000">
                  <a:off x="1705338" y="784037"/>
                  <a:ext cx="462600" cy="462797"/>
                  <a:chOff x="0" y="0"/>
                  <a:chExt cx="262128" cy="262128"/>
                </a:xfrm>
              </p:grpSpPr>
              <p:pic>
                <p:nvPicPr>
                  <p:cNvPr id="24141" name="椭圆 207"/>
                  <p:cNvPicPr/>
                  <p:nvPr/>
                </p:nvPicPr>
                <p:blipFill>
                  <a:blip r:embed="rId165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42" name="Text Box 562"/>
                  <p:cNvSpPr txBox="1"/>
                  <p:nvPr/>
                </p:nvSpPr>
                <p:spPr>
                  <a:xfrm rot="-8834205">
                    <a:off x="40708" y="38285"/>
                    <a:ext cx="183313" cy="1832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6" name="椭圆 208"/>
                <p:cNvGrpSpPr/>
                <p:nvPr/>
              </p:nvGrpSpPr>
              <p:grpSpPr>
                <a:xfrm rot="-5400000">
                  <a:off x="1253357" y="267592"/>
                  <a:ext cx="710037" cy="710340"/>
                  <a:chOff x="0" y="0"/>
                  <a:chExt cx="402336" cy="402336"/>
                </a:xfrm>
              </p:grpSpPr>
              <p:pic>
                <p:nvPicPr>
                  <p:cNvPr id="24139" name="椭圆 208"/>
                  <p:cNvPicPr/>
                  <p:nvPr/>
                </p:nvPicPr>
                <p:blipFill>
                  <a:blip r:embed="rId166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40" name="Text Box 565"/>
                  <p:cNvSpPr txBox="1"/>
                  <p:nvPr/>
                </p:nvSpPr>
                <p:spPr>
                  <a:xfrm rot="-264714">
                    <a:off x="59089" y="59291"/>
                    <a:ext cx="283001" cy="2828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7" name="椭圆 209"/>
                <p:cNvGrpSpPr/>
                <p:nvPr/>
              </p:nvGrpSpPr>
              <p:grpSpPr>
                <a:xfrm rot="-5400000">
                  <a:off x="1958281" y="520445"/>
                  <a:ext cx="548665" cy="538136"/>
                  <a:chOff x="0" y="0"/>
                  <a:chExt cx="310896" cy="304800"/>
                </a:xfrm>
              </p:grpSpPr>
              <p:pic>
                <p:nvPicPr>
                  <p:cNvPr id="24137" name="椭圆 209"/>
                  <p:cNvPicPr/>
                  <p:nvPr/>
                </p:nvPicPr>
                <p:blipFill>
                  <a:blip r:embed="rId167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38" name="Text Box 568"/>
                  <p:cNvSpPr txBox="1"/>
                  <p:nvPr/>
                </p:nvSpPr>
                <p:spPr>
                  <a:xfrm rot="-264714">
                    <a:off x="49754" y="43995"/>
                    <a:ext cx="211478" cy="2113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8" name="椭圆 210"/>
                <p:cNvGrpSpPr/>
                <p:nvPr/>
              </p:nvGrpSpPr>
              <p:grpSpPr>
                <a:xfrm rot="-5400000">
                  <a:off x="1113382" y="934662"/>
                  <a:ext cx="419568" cy="419746"/>
                  <a:chOff x="0" y="0"/>
                  <a:chExt cx="237744" cy="237744"/>
                </a:xfrm>
              </p:grpSpPr>
              <p:pic>
                <p:nvPicPr>
                  <p:cNvPr id="24135" name="椭圆 210"/>
                  <p:cNvPicPr/>
                  <p:nvPr/>
                </p:nvPicPr>
                <p:blipFill>
                  <a:blip r:embed="rId168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36" name="Text Box 571"/>
                  <p:cNvSpPr txBox="1"/>
                  <p:nvPr/>
                </p:nvSpPr>
                <p:spPr>
                  <a:xfrm rot="5071189">
                    <a:off x="37508" y="36605"/>
                    <a:ext cx="163828" cy="16389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59" name="椭圆 211"/>
                <p:cNvGrpSpPr/>
                <p:nvPr/>
              </p:nvGrpSpPr>
              <p:grpSpPr>
                <a:xfrm rot="-5400000">
                  <a:off x="1705368" y="708700"/>
                  <a:ext cx="602456" cy="602713"/>
                  <a:chOff x="0" y="0"/>
                  <a:chExt cx="341376" cy="341376"/>
                </a:xfrm>
              </p:grpSpPr>
              <p:pic>
                <p:nvPicPr>
                  <p:cNvPr id="24133" name="椭圆 211"/>
                  <p:cNvPicPr/>
                  <p:nvPr/>
                </p:nvPicPr>
                <p:blipFill>
                  <a:blip r:embed="rId169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34" name="Text Box 574"/>
                  <p:cNvSpPr txBox="1"/>
                  <p:nvPr/>
                </p:nvSpPr>
                <p:spPr>
                  <a:xfrm rot="-264714">
                    <a:off x="54729" y="54186"/>
                    <a:ext cx="236832" cy="2367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60" name="椭圆 212"/>
                <p:cNvGrpSpPr/>
                <p:nvPr/>
              </p:nvGrpSpPr>
              <p:grpSpPr>
                <a:xfrm rot="-5400000">
                  <a:off x="677613" y="531103"/>
                  <a:ext cx="1000507" cy="1011696"/>
                  <a:chOff x="0" y="0"/>
                  <a:chExt cx="566928" cy="573024"/>
                </a:xfrm>
              </p:grpSpPr>
              <p:pic>
                <p:nvPicPr>
                  <p:cNvPr id="24131" name="椭圆 212"/>
                  <p:cNvPicPr/>
                  <p:nvPr/>
                </p:nvPicPr>
                <p:blipFill>
                  <a:blip r:embed="rId170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32" name="Text Box 577"/>
                  <p:cNvSpPr txBox="1"/>
                  <p:nvPr/>
                </p:nvSpPr>
                <p:spPr>
                  <a:xfrm rot="-3433976">
                    <a:off x="84539" y="87354"/>
                    <a:ext cx="398329" cy="3984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061" name="图片 213"/>
                <p:cNvPicPr>
                  <a:picLocks noChangeAspect="1"/>
                </p:cNvPicPr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062" name="图片 214"/>
                <p:cNvPicPr>
                  <a:picLocks noChangeAspect="1"/>
                </p:cNvPicPr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868" name="椭圆 215"/>
                <p:cNvSpPr>
                  <a:spLocks noChangeArrowheads="1"/>
                </p:cNvSpPr>
                <p:nvPr/>
              </p:nvSpPr>
              <p:spPr bwMode="auto">
                <a:xfrm>
                  <a:off x="2335199" y="577940"/>
                  <a:ext cx="361559" cy="364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69" name="椭圆 216"/>
                <p:cNvSpPr>
                  <a:spLocks noChangeArrowheads="1"/>
                </p:cNvSpPr>
                <p:nvPr/>
              </p:nvSpPr>
              <p:spPr bwMode="auto">
                <a:xfrm>
                  <a:off x="796466" y="922536"/>
                  <a:ext cx="364363" cy="3614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70" name="椭圆 217"/>
                <p:cNvSpPr>
                  <a:spLocks noChangeArrowheads="1"/>
                </p:cNvSpPr>
                <p:nvPr/>
              </p:nvSpPr>
              <p:spPr bwMode="auto">
                <a:xfrm>
                  <a:off x="538607" y="706812"/>
                  <a:ext cx="515714" cy="5182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71" name="椭圆 218"/>
                <p:cNvSpPr>
                  <a:spLocks noChangeArrowheads="1"/>
                </p:cNvSpPr>
                <p:nvPr/>
              </p:nvSpPr>
              <p:spPr bwMode="auto">
                <a:xfrm>
                  <a:off x="1247714" y="409843"/>
                  <a:ext cx="515714" cy="5182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75" name="椭圆 219"/>
                <p:cNvSpPr/>
                <p:nvPr/>
              </p:nvSpPr>
              <p:spPr>
                <a:xfrm>
                  <a:off x="1037505" y="989774"/>
                  <a:ext cx="361561" cy="3614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873" name="椭圆 220"/>
                <p:cNvSpPr>
                  <a:spLocks noChangeArrowheads="1"/>
                </p:cNvSpPr>
                <p:nvPr/>
              </p:nvSpPr>
              <p:spPr bwMode="auto">
                <a:xfrm>
                  <a:off x="925393" y="636772"/>
                  <a:ext cx="619418" cy="6191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74" name="椭圆 221"/>
                <p:cNvSpPr>
                  <a:spLocks noChangeArrowheads="1"/>
                </p:cNvSpPr>
                <p:nvPr/>
              </p:nvSpPr>
              <p:spPr bwMode="auto">
                <a:xfrm>
                  <a:off x="429300" y="956155"/>
                  <a:ext cx="787584" cy="781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082" name="椭圆 222"/>
                <p:cNvGrpSpPr/>
                <p:nvPr/>
              </p:nvGrpSpPr>
              <p:grpSpPr>
                <a:xfrm rot="-5400000">
                  <a:off x="85723" y="369672"/>
                  <a:ext cx="1280219" cy="1291527"/>
                  <a:chOff x="0" y="0"/>
                  <a:chExt cx="725424" cy="731520"/>
                </a:xfrm>
              </p:grpSpPr>
              <p:pic>
                <p:nvPicPr>
                  <p:cNvPr id="24129" name="椭圆 222"/>
                  <p:cNvPicPr/>
                  <p:nvPr/>
                </p:nvPicPr>
                <p:blipFill>
                  <a:blip r:embed="rId171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30" name="Text Box 589"/>
                  <p:cNvSpPr txBox="1"/>
                  <p:nvPr/>
                </p:nvSpPr>
                <p:spPr>
                  <a:xfrm rot="1258391">
                    <a:off x="108840" y="110064"/>
                    <a:ext cx="510347" cy="5101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878" name="椭圆 223"/>
                <p:cNvSpPr>
                  <a:spLocks noChangeArrowheads="1"/>
                </p:cNvSpPr>
                <p:nvPr/>
              </p:nvSpPr>
              <p:spPr bwMode="auto">
                <a:xfrm>
                  <a:off x="4524180" y="866504"/>
                  <a:ext cx="218618" cy="2185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086" name="椭圆 224"/>
                <p:cNvSpPr/>
                <p:nvPr/>
              </p:nvSpPr>
              <p:spPr>
                <a:xfrm rot="-7771559" flipV="1">
                  <a:off x="576553" y="582030"/>
                  <a:ext cx="507089" cy="5101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4087" name="椭圆 225"/>
                <p:cNvGrpSpPr/>
                <p:nvPr/>
              </p:nvGrpSpPr>
              <p:grpSpPr>
                <a:xfrm rot="-5400000">
                  <a:off x="225508" y="875434"/>
                  <a:ext cx="667005" cy="678052"/>
                  <a:chOff x="0" y="0"/>
                  <a:chExt cx="377952" cy="384048"/>
                </a:xfrm>
              </p:grpSpPr>
              <p:pic>
                <p:nvPicPr>
                  <p:cNvPr id="24127" name="椭圆 225"/>
                  <p:cNvPicPr/>
                  <p:nvPr/>
                </p:nvPicPr>
                <p:blipFill>
                  <a:blip r:embed="rId172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28" name="Text Box 594"/>
                  <p:cNvSpPr txBox="1"/>
                  <p:nvPr/>
                </p:nvSpPr>
                <p:spPr>
                  <a:xfrm rot="8428441">
                    <a:off x="55949" y="59345"/>
                    <a:ext cx="266509" cy="2663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88" name="椭圆 226"/>
                <p:cNvGrpSpPr/>
                <p:nvPr/>
              </p:nvGrpSpPr>
              <p:grpSpPr>
                <a:xfrm rot="-5400000">
                  <a:off x="580645" y="993806"/>
                  <a:ext cx="516391" cy="527374"/>
                  <a:chOff x="0" y="0"/>
                  <a:chExt cx="292608" cy="298704"/>
                </a:xfrm>
              </p:grpSpPr>
              <p:pic>
                <p:nvPicPr>
                  <p:cNvPr id="24125" name="椭圆 226"/>
                  <p:cNvPicPr/>
                  <p:nvPr/>
                </p:nvPicPr>
                <p:blipFill>
                  <a:blip r:embed="rId173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26" name="Text Box 597"/>
                  <p:cNvSpPr txBox="1"/>
                  <p:nvPr/>
                </p:nvSpPr>
                <p:spPr>
                  <a:xfrm rot="8428441">
                    <a:off x="44243" y="46394"/>
                    <a:ext cx="205551" cy="2054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89" name="椭圆 227"/>
                <p:cNvGrpSpPr/>
                <p:nvPr/>
              </p:nvGrpSpPr>
              <p:grpSpPr>
                <a:xfrm rot="-5400000">
                  <a:off x="903502" y="950803"/>
                  <a:ext cx="398051" cy="387458"/>
                  <a:chOff x="0" y="0"/>
                  <a:chExt cx="225552" cy="219456"/>
                </a:xfrm>
              </p:grpSpPr>
              <p:pic>
                <p:nvPicPr>
                  <p:cNvPr id="24123" name="椭圆 227"/>
                  <p:cNvPicPr/>
                  <p:nvPr/>
                </p:nvPicPr>
                <p:blipFill>
                  <a:blip r:embed="rId174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24" name="Text Box 600"/>
                  <p:cNvSpPr txBox="1"/>
                  <p:nvPr/>
                </p:nvSpPr>
                <p:spPr>
                  <a:xfrm rot="8428441">
                    <a:off x="37330" y="33065"/>
                    <a:ext cx="153603" cy="15353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90" name="椭圆 228"/>
                <p:cNvGrpSpPr/>
                <p:nvPr/>
              </p:nvGrpSpPr>
              <p:grpSpPr>
                <a:xfrm rot="-5400000">
                  <a:off x="1403932" y="611957"/>
                  <a:ext cx="225921" cy="226017"/>
                  <a:chOff x="0" y="0"/>
                  <a:chExt cx="128016" cy="128016"/>
                </a:xfrm>
              </p:grpSpPr>
              <p:pic>
                <p:nvPicPr>
                  <p:cNvPr id="24121" name="椭圆 228"/>
                  <p:cNvPicPr/>
                  <p:nvPr/>
                </p:nvPicPr>
                <p:blipFill>
                  <a:blip r:embed="rId175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22" name="Text Box 603"/>
                  <p:cNvSpPr txBox="1"/>
                  <p:nvPr/>
                </p:nvSpPr>
                <p:spPr>
                  <a:xfrm rot="8428441">
                    <a:off x="21649" y="19277"/>
                    <a:ext cx="87353" cy="873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91" name="椭圆 229"/>
                <p:cNvGrpSpPr/>
                <p:nvPr/>
              </p:nvGrpSpPr>
              <p:grpSpPr>
                <a:xfrm rot="-5400000">
                  <a:off x="661352" y="665704"/>
                  <a:ext cx="441084" cy="441272"/>
                  <a:chOff x="0" y="0"/>
                  <a:chExt cx="249936" cy="249936"/>
                </a:xfrm>
              </p:grpSpPr>
              <p:pic>
                <p:nvPicPr>
                  <p:cNvPr id="24119" name="椭圆 229"/>
                  <p:cNvPicPr/>
                  <p:nvPr/>
                </p:nvPicPr>
                <p:blipFill>
                  <a:blip r:embed="rId176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20" name="Text Box 606"/>
                  <p:cNvSpPr txBox="1"/>
                  <p:nvPr/>
                </p:nvSpPr>
                <p:spPr>
                  <a:xfrm rot="8428441">
                    <a:off x="36929" y="36539"/>
                    <a:ext cx="172018" cy="1719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92" name="椭圆 230"/>
                <p:cNvGrpSpPr/>
                <p:nvPr/>
              </p:nvGrpSpPr>
              <p:grpSpPr>
                <a:xfrm rot="-5400000">
                  <a:off x="1581519" y="746434"/>
                  <a:ext cx="236679" cy="226017"/>
                  <a:chOff x="0" y="0"/>
                  <a:chExt cx="134112" cy="128016"/>
                </a:xfrm>
              </p:grpSpPr>
              <p:pic>
                <p:nvPicPr>
                  <p:cNvPr id="24117" name="椭圆 230"/>
                  <p:cNvPicPr/>
                  <p:nvPr/>
                </p:nvPicPr>
                <p:blipFill>
                  <a:blip r:embed="rId177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18" name="Text Box 609"/>
                  <p:cNvSpPr txBox="1"/>
                  <p:nvPr/>
                </p:nvSpPr>
                <p:spPr>
                  <a:xfrm rot="3741287">
                    <a:off x="23878" y="22392"/>
                    <a:ext cx="87315" cy="873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93" name="椭圆 231"/>
                <p:cNvGrpSpPr/>
                <p:nvPr/>
              </p:nvGrpSpPr>
              <p:grpSpPr>
                <a:xfrm rot="-5400000">
                  <a:off x="882012" y="617260"/>
                  <a:ext cx="570182" cy="581187"/>
                  <a:chOff x="0" y="0"/>
                  <a:chExt cx="323088" cy="329184"/>
                </a:xfrm>
              </p:grpSpPr>
              <p:pic>
                <p:nvPicPr>
                  <p:cNvPr id="24115" name="椭圆 231"/>
                  <p:cNvPicPr/>
                  <p:nvPr/>
                </p:nvPicPr>
                <p:blipFill>
                  <a:blip r:embed="rId178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16" name="Text Box 612"/>
                  <p:cNvSpPr txBox="1"/>
                  <p:nvPr/>
                </p:nvSpPr>
                <p:spPr>
                  <a:xfrm rot="1062645">
                    <a:off x="47936" y="50762"/>
                    <a:ext cx="226304" cy="226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4094" name="椭圆 232"/>
                <p:cNvGrpSpPr/>
                <p:nvPr/>
              </p:nvGrpSpPr>
              <p:grpSpPr>
                <a:xfrm rot="-5400000">
                  <a:off x="1382449" y="1052997"/>
                  <a:ext cx="430326" cy="430509"/>
                  <a:chOff x="0" y="0"/>
                  <a:chExt cx="243840" cy="243840"/>
                </a:xfrm>
              </p:grpSpPr>
              <p:pic>
                <p:nvPicPr>
                  <p:cNvPr id="24113" name="椭圆 232"/>
                  <p:cNvPicPr/>
                  <p:nvPr/>
                </p:nvPicPr>
                <p:blipFill>
                  <a:blip r:embed="rId179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14" name="Text Box 615"/>
                  <p:cNvSpPr txBox="1"/>
                  <p:nvPr/>
                </p:nvSpPr>
                <p:spPr>
                  <a:xfrm rot="-7506846">
                    <a:off x="38596" y="40351"/>
                    <a:ext cx="165769" cy="1658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4095" name="图片 233"/>
                <p:cNvPicPr>
                  <a:picLocks noChangeAspect="1"/>
                </p:cNvPicPr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4096" name="图片 234"/>
                <p:cNvPicPr>
                  <a:picLocks noChangeAspect="1"/>
                </p:cNvPicPr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06" name="椭圆 23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777" y="687156"/>
                  <a:ext cx="212922" cy="21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07" name="椭圆 236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3035" y="1415553"/>
                  <a:ext cx="302573" cy="3027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08" name="椭圆 23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877" y="1076560"/>
                  <a:ext cx="302573" cy="3027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106" name="椭圆 238"/>
                <p:cNvSpPr/>
                <p:nvPr/>
              </p:nvSpPr>
              <p:spPr>
                <a:xfrm rot="-7771559" flipV="1">
                  <a:off x="1104817" y="617117"/>
                  <a:ext cx="212922" cy="2130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910" name="椭圆 23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6354" y="317292"/>
                  <a:ext cx="459462" cy="4596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110" name="椭圆 240"/>
                <p:cNvGrpSpPr/>
                <p:nvPr/>
              </p:nvGrpSpPr>
              <p:grpSpPr>
                <a:xfrm rot="-5400000">
                  <a:off x="1075783" y="455852"/>
                  <a:ext cx="763828" cy="753391"/>
                  <a:chOff x="0" y="0"/>
                  <a:chExt cx="432816" cy="426720"/>
                </a:xfrm>
              </p:grpSpPr>
              <p:pic>
                <p:nvPicPr>
                  <p:cNvPr id="24111" name="椭圆 240"/>
                  <p:cNvPicPr/>
                  <p:nvPr/>
                </p:nvPicPr>
                <p:blipFill>
                  <a:blip r:embed="rId180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112" name="Text Box 625"/>
                  <p:cNvSpPr txBox="1"/>
                  <p:nvPr/>
                </p:nvSpPr>
                <p:spPr>
                  <a:xfrm rot="-9029951">
                    <a:off x="66580" y="65653"/>
                    <a:ext cx="299065" cy="2989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4033" name="文本框 185"/>
            <p:cNvSpPr txBox="1"/>
            <p:nvPr/>
          </p:nvSpPr>
          <p:spPr>
            <a:xfrm>
              <a:off x="0" y="0"/>
              <a:ext cx="1249281" cy="738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2015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2915" name="组合 241"/>
          <p:cNvGrpSpPr/>
          <p:nvPr/>
        </p:nvGrpSpPr>
        <p:grpSpPr>
          <a:xfrm>
            <a:off x="6315075" y="2474119"/>
            <a:ext cx="936475" cy="2141935"/>
            <a:chOff x="0" y="0"/>
            <a:chExt cx="1249956" cy="2855632"/>
          </a:xfrm>
        </p:grpSpPr>
        <p:grpSp>
          <p:nvGrpSpPr>
            <p:cNvPr id="23887" name="组合 242"/>
            <p:cNvGrpSpPr/>
            <p:nvPr/>
          </p:nvGrpSpPr>
          <p:grpSpPr>
            <a:xfrm rot="5400000">
              <a:off x="-728675" y="974065"/>
              <a:ext cx="2695188" cy="1067946"/>
              <a:chOff x="0" y="0"/>
              <a:chExt cx="4756814" cy="1884848"/>
            </a:xfrm>
          </p:grpSpPr>
          <p:pic>
            <p:nvPicPr>
              <p:cNvPr id="23889" name="图片 244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3890" name="组合 245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3891" name="椭圆 246"/>
                <p:cNvSpPr/>
                <p:nvPr/>
              </p:nvSpPr>
              <p:spPr>
                <a:xfrm>
                  <a:off x="403209" y="622000"/>
                  <a:ext cx="868480" cy="8689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3892" name="椭圆 247"/>
                <p:cNvGrpSpPr/>
                <p:nvPr/>
              </p:nvGrpSpPr>
              <p:grpSpPr>
                <a:xfrm rot="-5400000">
                  <a:off x="26" y="105646"/>
                  <a:ext cx="1130217" cy="1140342"/>
                  <a:chOff x="0" y="0"/>
                  <a:chExt cx="640080" cy="646176"/>
                </a:xfrm>
              </p:grpSpPr>
              <p:pic>
                <p:nvPicPr>
                  <p:cNvPr id="24030" name="椭圆 247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640080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31" name="Text Box 634"/>
                  <p:cNvSpPr txBox="1"/>
                  <p:nvPr/>
                </p:nvSpPr>
                <p:spPr>
                  <a:xfrm rot="5400000">
                    <a:off x="90978" y="97171"/>
                    <a:ext cx="454801" cy="4545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3" name="椭圆 248"/>
                <p:cNvGrpSpPr/>
                <p:nvPr/>
              </p:nvGrpSpPr>
              <p:grpSpPr>
                <a:xfrm rot="-5400000">
                  <a:off x="3023268" y="901922"/>
                  <a:ext cx="204516" cy="215159"/>
                  <a:chOff x="0" y="0"/>
                  <a:chExt cx="115824" cy="121920"/>
                </a:xfrm>
              </p:grpSpPr>
              <p:pic>
                <p:nvPicPr>
                  <p:cNvPr id="24028" name="椭圆 248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115824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29" name="Text Box 637"/>
                  <p:cNvSpPr txBox="1"/>
                  <p:nvPr/>
                </p:nvSpPr>
                <p:spPr>
                  <a:xfrm rot="5400000">
                    <a:off x="15533" y="19622"/>
                    <a:ext cx="85059" cy="850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4" name="椭圆 249"/>
                <p:cNvGrpSpPr/>
                <p:nvPr/>
              </p:nvGrpSpPr>
              <p:grpSpPr>
                <a:xfrm rot="-5400000">
                  <a:off x="597134" y="-7417"/>
                  <a:ext cx="979522" cy="978973"/>
                  <a:chOff x="0" y="0"/>
                  <a:chExt cx="554736" cy="554736"/>
                </a:xfrm>
              </p:grpSpPr>
              <p:pic>
                <p:nvPicPr>
                  <p:cNvPr id="24026" name="椭圆 249"/>
                  <p:cNvPicPr/>
                  <p:nvPr/>
                </p:nvPicPr>
                <p:blipFill>
                  <a:blip r:embed="rId181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27" name="Text Box 640"/>
                  <p:cNvSpPr txBox="1"/>
                  <p:nvPr/>
                </p:nvSpPr>
                <p:spPr>
                  <a:xfrm rot="-8834205">
                    <a:off x="84469" y="82537"/>
                    <a:ext cx="385973" cy="3861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5" name="椭圆 250"/>
                <p:cNvGrpSpPr/>
                <p:nvPr/>
              </p:nvGrpSpPr>
              <p:grpSpPr>
                <a:xfrm rot="-5400000">
                  <a:off x="4029151" y="745826"/>
                  <a:ext cx="150696" cy="150611"/>
                  <a:chOff x="0" y="0"/>
                  <a:chExt cx="85344" cy="85344"/>
                </a:xfrm>
              </p:grpSpPr>
              <p:pic>
                <p:nvPicPr>
                  <p:cNvPr id="24024" name="椭圆 250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25" name="Text Box 643"/>
                  <p:cNvSpPr txBox="1"/>
                  <p:nvPr/>
                </p:nvSpPr>
                <p:spPr>
                  <a:xfrm rot="5400000">
                    <a:off x="13365" y="15057"/>
                    <a:ext cx="60340" cy="603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6" name="椭圆 251"/>
                <p:cNvGrpSpPr/>
                <p:nvPr/>
              </p:nvGrpSpPr>
              <p:grpSpPr>
                <a:xfrm rot="-5400000">
                  <a:off x="3491233" y="778139"/>
                  <a:ext cx="226043" cy="225917"/>
                  <a:chOff x="0" y="0"/>
                  <a:chExt cx="128016" cy="128016"/>
                </a:xfrm>
              </p:grpSpPr>
              <p:pic>
                <p:nvPicPr>
                  <p:cNvPr id="24022" name="椭圆 251"/>
                  <p:cNvPicPr/>
                  <p:nvPr/>
                </p:nvPicPr>
                <p:blipFill>
                  <a:blip r:embed="rId182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23" name="Text Box 646"/>
                  <p:cNvSpPr txBox="1"/>
                  <p:nvPr/>
                </p:nvSpPr>
                <p:spPr>
                  <a:xfrm rot="-4508778">
                    <a:off x="19930" y="23245"/>
                    <a:ext cx="85059" cy="850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7" name="椭圆 252"/>
                <p:cNvGrpSpPr/>
                <p:nvPr/>
              </p:nvGrpSpPr>
              <p:grpSpPr>
                <a:xfrm rot="-5400000">
                  <a:off x="2684404" y="950345"/>
                  <a:ext cx="161460" cy="161369"/>
                  <a:chOff x="0" y="0"/>
                  <a:chExt cx="91440" cy="91440"/>
                </a:xfrm>
              </p:grpSpPr>
              <p:pic>
                <p:nvPicPr>
                  <p:cNvPr id="24020" name="椭圆 252"/>
                  <p:cNvPicPr/>
                  <p:nvPr/>
                </p:nvPicPr>
                <p:blipFill>
                  <a:blip r:embed="rId183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21" name="Text Box 649"/>
                  <p:cNvSpPr txBox="1"/>
                  <p:nvPr/>
                </p:nvSpPr>
                <p:spPr>
                  <a:xfrm rot="-4508778">
                    <a:off x="16043" y="13836"/>
                    <a:ext cx="60340" cy="603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8" name="椭圆 253"/>
                <p:cNvGrpSpPr/>
                <p:nvPr/>
              </p:nvGrpSpPr>
              <p:grpSpPr>
                <a:xfrm rot="-5400000">
                  <a:off x="3415888" y="928873"/>
                  <a:ext cx="365975" cy="365770"/>
                  <a:chOff x="0" y="0"/>
                  <a:chExt cx="207264" cy="207264"/>
                </a:xfrm>
              </p:grpSpPr>
              <p:pic>
                <p:nvPicPr>
                  <p:cNvPr id="24018" name="椭圆 253"/>
                  <p:cNvPicPr/>
                  <p:nvPr/>
                </p:nvPicPr>
                <p:blipFill>
                  <a:blip r:embed="rId184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19" name="Text Box 652"/>
                  <p:cNvSpPr txBox="1"/>
                  <p:nvPr/>
                </p:nvSpPr>
                <p:spPr>
                  <a:xfrm rot="-8834205">
                    <a:off x="32255" y="30969"/>
                    <a:ext cx="143894" cy="143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99" name="椭圆 254"/>
                <p:cNvGrpSpPr/>
                <p:nvPr/>
              </p:nvGrpSpPr>
              <p:grpSpPr>
                <a:xfrm rot="-5400000">
                  <a:off x="2512173" y="745935"/>
                  <a:ext cx="538199" cy="537897"/>
                  <a:chOff x="0" y="0"/>
                  <a:chExt cx="304800" cy="304800"/>
                </a:xfrm>
              </p:grpSpPr>
              <p:pic>
                <p:nvPicPr>
                  <p:cNvPr id="24016" name="椭圆 254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17" name="Text Box 655"/>
                  <p:cNvSpPr txBox="1"/>
                  <p:nvPr/>
                </p:nvSpPr>
                <p:spPr>
                  <a:xfrm rot="5400000">
                    <a:off x="42720" y="44322"/>
                    <a:ext cx="217875" cy="2177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0" name="椭圆 255"/>
                <p:cNvGrpSpPr/>
                <p:nvPr/>
              </p:nvGrpSpPr>
              <p:grpSpPr>
                <a:xfrm rot="-5400000">
                  <a:off x="2383141" y="907330"/>
                  <a:ext cx="312155" cy="311980"/>
                  <a:chOff x="0" y="0"/>
                  <a:chExt cx="176784" cy="176784"/>
                </a:xfrm>
              </p:grpSpPr>
              <p:pic>
                <p:nvPicPr>
                  <p:cNvPr id="24014" name="椭圆 255"/>
                  <p:cNvPicPr/>
                  <p:nvPr/>
                </p:nvPicPr>
                <p:blipFill>
                  <a:blip r:embed="rId185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15" name="Text Box 658"/>
                  <p:cNvSpPr txBox="1"/>
                  <p:nvPr/>
                </p:nvSpPr>
                <p:spPr>
                  <a:xfrm rot="4422440">
                    <a:off x="28406" y="29007"/>
                    <a:ext cx="120268" cy="1202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901" name="图片 256"/>
                <p:cNvPicPr>
                  <a:picLocks noChangeAspect="1"/>
                </p:cNvPicPr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3902" name="椭圆 257"/>
                <p:cNvGrpSpPr/>
                <p:nvPr/>
              </p:nvGrpSpPr>
              <p:grpSpPr>
                <a:xfrm rot="-5400000">
                  <a:off x="403521" y="197070"/>
                  <a:ext cx="882646" cy="882152"/>
                  <a:chOff x="0" y="0"/>
                  <a:chExt cx="499872" cy="499872"/>
                </a:xfrm>
              </p:grpSpPr>
              <p:pic>
                <p:nvPicPr>
                  <p:cNvPr id="24012" name="椭圆 257"/>
                  <p:cNvPicPr/>
                  <p:nvPr/>
                </p:nvPicPr>
                <p:blipFill>
                  <a:blip r:embed="rId186" cstate="print"/>
                  <a:stretch>
                    <a:fillRect/>
                  </a:stretch>
                </p:blipFill>
                <p:spPr>
                  <a:xfrm>
                    <a:off x="0" y="0"/>
                    <a:ext cx="499872" cy="4998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13" name="Text Box 662"/>
                  <p:cNvSpPr txBox="1"/>
                  <p:nvPr/>
                </p:nvSpPr>
                <p:spPr>
                  <a:xfrm rot="5400000">
                    <a:off x="75438" y="75329"/>
                    <a:ext cx="350774" cy="3505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3" name="椭圆 258"/>
                <p:cNvGrpSpPr/>
                <p:nvPr/>
              </p:nvGrpSpPr>
              <p:grpSpPr>
                <a:xfrm rot="-5400000">
                  <a:off x="780110" y="423048"/>
                  <a:ext cx="656603" cy="656235"/>
                  <a:chOff x="0" y="0"/>
                  <a:chExt cx="371856" cy="371856"/>
                </a:xfrm>
              </p:grpSpPr>
              <p:pic>
                <p:nvPicPr>
                  <p:cNvPr id="24010" name="椭圆 258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11" name="Text Box 665"/>
                  <p:cNvSpPr txBox="1"/>
                  <p:nvPr/>
                </p:nvSpPr>
                <p:spPr>
                  <a:xfrm rot="5400000">
                    <a:off x="55148" y="56019"/>
                    <a:ext cx="262124" cy="2619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4" name="椭圆 259"/>
                <p:cNvGrpSpPr/>
                <p:nvPr/>
              </p:nvGrpSpPr>
              <p:grpSpPr>
                <a:xfrm rot="-5400000">
                  <a:off x="1334223" y="988075"/>
                  <a:ext cx="376739" cy="365770"/>
                  <a:chOff x="0" y="0"/>
                  <a:chExt cx="213360" cy="207264"/>
                </a:xfrm>
              </p:grpSpPr>
              <p:pic>
                <p:nvPicPr>
                  <p:cNvPr id="24008" name="椭圆 259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09" name="Text Box 668"/>
                  <p:cNvSpPr txBox="1"/>
                  <p:nvPr/>
                </p:nvSpPr>
                <p:spPr>
                  <a:xfrm rot="5400000">
                    <a:off x="32593" y="29143"/>
                    <a:ext cx="149069" cy="1489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5" name="椭圆 260"/>
                <p:cNvGrpSpPr/>
                <p:nvPr/>
              </p:nvGrpSpPr>
              <p:grpSpPr>
                <a:xfrm rot="-5400000">
                  <a:off x="521900" y="638351"/>
                  <a:ext cx="731950" cy="731540"/>
                  <a:chOff x="0" y="0"/>
                  <a:chExt cx="414528" cy="414528"/>
                </a:xfrm>
              </p:grpSpPr>
              <p:pic>
                <p:nvPicPr>
                  <p:cNvPr id="24006" name="椭圆 260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07" name="Text Box 671"/>
                  <p:cNvSpPr txBox="1"/>
                  <p:nvPr/>
                </p:nvSpPr>
                <p:spPr>
                  <a:xfrm rot="5400000">
                    <a:off x="61184" y="59030"/>
                    <a:ext cx="293550" cy="2933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6" name="椭圆 261"/>
                <p:cNvGrpSpPr/>
                <p:nvPr/>
              </p:nvGrpSpPr>
              <p:grpSpPr>
                <a:xfrm rot="-5400000">
                  <a:off x="1517105" y="848146"/>
                  <a:ext cx="387503" cy="376528"/>
                  <a:chOff x="0" y="0"/>
                  <a:chExt cx="219456" cy="213360"/>
                </a:xfrm>
              </p:grpSpPr>
              <p:pic>
                <p:nvPicPr>
                  <p:cNvPr id="24004" name="椭圆 261"/>
                  <p:cNvPicPr/>
                  <p:nvPr/>
                </p:nvPicPr>
                <p:blipFill>
                  <a:blip r:embed="rId187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05" name="Text Box 674"/>
                  <p:cNvSpPr txBox="1"/>
                  <p:nvPr/>
                </p:nvSpPr>
                <p:spPr>
                  <a:xfrm rot="10087154">
                    <a:off x="36480" y="32288"/>
                    <a:ext cx="148985" cy="1490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7" name="椭圆 262"/>
                <p:cNvGrpSpPr/>
                <p:nvPr/>
              </p:nvGrpSpPr>
              <p:grpSpPr>
                <a:xfrm rot="-5400000">
                  <a:off x="688579" y="493105"/>
                  <a:ext cx="968758" cy="978973"/>
                  <a:chOff x="0" y="0"/>
                  <a:chExt cx="548640" cy="554736"/>
                </a:xfrm>
              </p:grpSpPr>
              <p:pic>
                <p:nvPicPr>
                  <p:cNvPr id="24002" name="椭圆 262"/>
                  <p:cNvPicPr/>
                  <p:nvPr/>
                </p:nvPicPr>
                <p:blipFill>
                  <a:blip r:embed="rId188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03" name="Text Box 677"/>
                  <p:cNvSpPr txBox="1"/>
                  <p:nvPr/>
                </p:nvSpPr>
                <p:spPr>
                  <a:xfrm rot="-8834205">
                    <a:off x="80452" y="84539"/>
                    <a:ext cx="385973" cy="3861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8" name="椭圆 263"/>
                <p:cNvGrpSpPr/>
                <p:nvPr/>
              </p:nvGrpSpPr>
              <p:grpSpPr>
                <a:xfrm rot="-5400000">
                  <a:off x="1161926" y="267058"/>
                  <a:ext cx="979522" cy="968215"/>
                  <a:chOff x="0" y="0"/>
                  <a:chExt cx="554736" cy="548640"/>
                </a:xfrm>
              </p:grpSpPr>
              <p:pic>
                <p:nvPicPr>
                  <p:cNvPr id="24000" name="椭圆 263"/>
                  <p:cNvPicPr/>
                  <p:nvPr/>
                </p:nvPicPr>
                <p:blipFill>
                  <a:blip r:embed="rId189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4001" name="Text Box 680"/>
                  <p:cNvSpPr txBox="1"/>
                  <p:nvPr/>
                </p:nvSpPr>
                <p:spPr>
                  <a:xfrm rot="-3208184">
                    <a:off x="85301" y="82420"/>
                    <a:ext cx="386189" cy="38597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09" name="椭圆 264"/>
                <p:cNvGrpSpPr/>
                <p:nvPr/>
              </p:nvGrpSpPr>
              <p:grpSpPr>
                <a:xfrm rot="-5400000">
                  <a:off x="1834470" y="799705"/>
                  <a:ext cx="365975" cy="365770"/>
                  <a:chOff x="0" y="0"/>
                  <a:chExt cx="207264" cy="207264"/>
                </a:xfrm>
              </p:grpSpPr>
              <p:pic>
                <p:nvPicPr>
                  <p:cNvPr id="23998" name="椭圆 264"/>
                  <p:cNvPicPr/>
                  <p:nvPr/>
                </p:nvPicPr>
                <p:blipFill>
                  <a:blip r:embed="rId19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99" name="Text Box 683"/>
                  <p:cNvSpPr txBox="1"/>
                  <p:nvPr/>
                </p:nvSpPr>
                <p:spPr>
                  <a:xfrm rot="-8834205">
                    <a:off x="30803" y="33305"/>
                    <a:ext cx="143894" cy="143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0" name="椭圆 265"/>
                <p:cNvGrpSpPr/>
                <p:nvPr/>
              </p:nvGrpSpPr>
              <p:grpSpPr>
                <a:xfrm rot="-5400000">
                  <a:off x="1699966" y="783586"/>
                  <a:ext cx="473615" cy="462592"/>
                  <a:chOff x="0" y="0"/>
                  <a:chExt cx="268224" cy="262128"/>
                </a:xfrm>
              </p:grpSpPr>
              <p:pic>
                <p:nvPicPr>
                  <p:cNvPr id="23996" name="椭圆 265"/>
                  <p:cNvPicPr/>
                  <p:nvPr/>
                </p:nvPicPr>
                <p:blipFill>
                  <a:blip r:embed="rId191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97" name="Text Box 686"/>
                  <p:cNvSpPr txBox="1"/>
                  <p:nvPr/>
                </p:nvSpPr>
                <p:spPr>
                  <a:xfrm rot="-8834205">
                    <a:off x="43492" y="38168"/>
                    <a:ext cx="183214" cy="1833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1" name="椭圆 266"/>
                <p:cNvGrpSpPr/>
                <p:nvPr/>
              </p:nvGrpSpPr>
              <p:grpSpPr>
                <a:xfrm rot="-5400000">
                  <a:off x="1248065" y="266988"/>
                  <a:ext cx="721186" cy="710024"/>
                  <a:chOff x="0" y="0"/>
                  <a:chExt cx="408432" cy="402336"/>
                </a:xfrm>
              </p:grpSpPr>
              <p:pic>
                <p:nvPicPr>
                  <p:cNvPr id="23994" name="椭圆 266"/>
                  <p:cNvPicPr/>
                  <p:nvPr/>
                </p:nvPicPr>
                <p:blipFill>
                  <a:blip r:embed="rId192" cstate="print"/>
                  <a:stretch>
                    <a:fillRect/>
                  </a:stretch>
                </p:blipFill>
                <p:spPr>
                  <a:xfrm>
                    <a:off x="0" y="0"/>
                    <a:ext cx="408432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95" name="Text Box 689"/>
                  <p:cNvSpPr txBox="1"/>
                  <p:nvPr/>
                </p:nvSpPr>
                <p:spPr>
                  <a:xfrm rot="-264714">
                    <a:off x="61781" y="59069"/>
                    <a:ext cx="282846" cy="2830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2" name="椭圆 267"/>
                <p:cNvGrpSpPr/>
                <p:nvPr/>
              </p:nvGrpSpPr>
              <p:grpSpPr>
                <a:xfrm rot="-5400000">
                  <a:off x="1963517" y="519891"/>
                  <a:ext cx="538199" cy="537897"/>
                  <a:chOff x="0" y="0"/>
                  <a:chExt cx="304800" cy="304800"/>
                </a:xfrm>
              </p:grpSpPr>
              <p:pic>
                <p:nvPicPr>
                  <p:cNvPr id="23992" name="椭圆 267"/>
                  <p:cNvPicPr/>
                  <p:nvPr/>
                </p:nvPicPr>
                <p:blipFill>
                  <a:blip r:embed="rId193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93" name="Text Box 692"/>
                  <p:cNvSpPr txBox="1"/>
                  <p:nvPr/>
                </p:nvSpPr>
                <p:spPr>
                  <a:xfrm rot="-264714">
                    <a:off x="46381" y="43946"/>
                    <a:ext cx="211364" cy="2114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3" name="椭圆 268"/>
                <p:cNvGrpSpPr/>
                <p:nvPr/>
              </p:nvGrpSpPr>
              <p:grpSpPr>
                <a:xfrm rot="-5400000">
                  <a:off x="1113673" y="928888"/>
                  <a:ext cx="419795" cy="419560"/>
                  <a:chOff x="0" y="0"/>
                  <a:chExt cx="237744" cy="237744"/>
                </a:xfrm>
              </p:grpSpPr>
              <p:pic>
                <p:nvPicPr>
                  <p:cNvPr id="23990" name="椭圆 268"/>
                  <p:cNvPicPr/>
                  <p:nvPr/>
                </p:nvPicPr>
                <p:blipFill>
                  <a:blip r:embed="rId194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91" name="Text Box 695"/>
                  <p:cNvSpPr txBox="1"/>
                  <p:nvPr/>
                </p:nvSpPr>
                <p:spPr>
                  <a:xfrm rot="5071189">
                    <a:off x="34151" y="36419"/>
                    <a:ext cx="163901" cy="1638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4" name="椭圆 269"/>
                <p:cNvGrpSpPr/>
                <p:nvPr/>
              </p:nvGrpSpPr>
              <p:grpSpPr>
                <a:xfrm rot="-5400000">
                  <a:off x="1705309" y="702897"/>
                  <a:ext cx="602783" cy="602445"/>
                  <a:chOff x="0" y="0"/>
                  <a:chExt cx="341376" cy="341376"/>
                </a:xfrm>
              </p:grpSpPr>
              <p:pic>
                <p:nvPicPr>
                  <p:cNvPr id="23988" name="椭圆 269"/>
                  <p:cNvPicPr/>
                  <p:nvPr/>
                </p:nvPicPr>
                <p:blipFill>
                  <a:blip r:embed="rId195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89" name="Text Box 698"/>
                  <p:cNvSpPr txBox="1"/>
                  <p:nvPr/>
                </p:nvSpPr>
                <p:spPr>
                  <a:xfrm rot="-264714">
                    <a:off x="51429" y="54076"/>
                    <a:ext cx="236704" cy="2368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15" name="椭圆 270"/>
                <p:cNvGrpSpPr/>
                <p:nvPr/>
              </p:nvGrpSpPr>
              <p:grpSpPr>
                <a:xfrm rot="-5400000">
                  <a:off x="672430" y="530788"/>
                  <a:ext cx="1011814" cy="1011247"/>
                  <a:chOff x="0" y="0"/>
                  <a:chExt cx="573024" cy="573024"/>
                </a:xfrm>
              </p:grpSpPr>
              <p:pic>
                <p:nvPicPr>
                  <p:cNvPr id="23986" name="椭圆 270"/>
                  <p:cNvPicPr/>
                  <p:nvPr/>
                </p:nvPicPr>
                <p:blipFill>
                  <a:blip r:embed="rId196" cstate="print"/>
                  <a:stretch>
                    <a:fillRect/>
                  </a:stretch>
                </p:blipFill>
                <p:spPr>
                  <a:xfrm>
                    <a:off x="0" y="0"/>
                    <a:ext cx="573024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87" name="Text Box 701"/>
                  <p:cNvSpPr txBox="1"/>
                  <p:nvPr/>
                </p:nvSpPr>
                <p:spPr>
                  <a:xfrm rot="-3433976">
                    <a:off x="87194" y="87196"/>
                    <a:ext cx="398506" cy="3982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916" name="图片 271"/>
                <p:cNvPicPr>
                  <a:picLocks noChangeAspect="1"/>
                </p:cNvPicPr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917" name="图片 272"/>
                <p:cNvPicPr>
                  <a:picLocks noChangeAspect="1"/>
                </p:cNvPicPr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92" name="椭圆 273"/>
                <p:cNvSpPr>
                  <a:spLocks noChangeArrowheads="1"/>
                </p:cNvSpPr>
                <p:nvPr/>
              </p:nvSpPr>
              <p:spPr bwMode="auto">
                <a:xfrm>
                  <a:off x="2333475" y="579953"/>
                  <a:ext cx="364201" cy="361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93" name="椭圆 274"/>
                <p:cNvSpPr>
                  <a:spLocks noChangeArrowheads="1"/>
                </p:cNvSpPr>
                <p:nvPr/>
              </p:nvSpPr>
              <p:spPr bwMode="auto">
                <a:xfrm>
                  <a:off x="798225" y="910720"/>
                  <a:ext cx="361401" cy="3644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94" name="椭圆 275"/>
                <p:cNvSpPr>
                  <a:spLocks noChangeArrowheads="1"/>
                </p:cNvSpPr>
                <p:nvPr/>
              </p:nvSpPr>
              <p:spPr bwMode="auto">
                <a:xfrm>
                  <a:off x="537683" y="700487"/>
                  <a:ext cx="518286" cy="518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95" name="椭圆 276"/>
                <p:cNvSpPr>
                  <a:spLocks noChangeArrowheads="1"/>
                </p:cNvSpPr>
                <p:nvPr/>
              </p:nvSpPr>
              <p:spPr bwMode="auto">
                <a:xfrm>
                  <a:off x="1246474" y="406159"/>
                  <a:ext cx="518287" cy="5185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30" name="椭圆 277"/>
                <p:cNvSpPr/>
                <p:nvPr/>
              </p:nvSpPr>
              <p:spPr>
                <a:xfrm>
                  <a:off x="1036359" y="983602"/>
                  <a:ext cx="361399" cy="3644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997" name="椭圆 278"/>
                <p:cNvSpPr>
                  <a:spLocks noChangeArrowheads="1"/>
                </p:cNvSpPr>
                <p:nvPr/>
              </p:nvSpPr>
              <p:spPr bwMode="auto">
                <a:xfrm>
                  <a:off x="924297" y="633213"/>
                  <a:ext cx="619141" cy="6194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98" name="椭圆 279"/>
                <p:cNvSpPr>
                  <a:spLocks noChangeArrowheads="1"/>
                </p:cNvSpPr>
                <p:nvPr/>
              </p:nvSpPr>
              <p:spPr bwMode="auto">
                <a:xfrm>
                  <a:off x="431223" y="952767"/>
                  <a:ext cx="784434" cy="7876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937" name="椭圆 280"/>
                <p:cNvGrpSpPr/>
                <p:nvPr/>
              </p:nvGrpSpPr>
              <p:grpSpPr>
                <a:xfrm rot="-5400000">
                  <a:off x="80666" y="369405"/>
                  <a:ext cx="1291677" cy="1290954"/>
                  <a:chOff x="0" y="0"/>
                  <a:chExt cx="731520" cy="731520"/>
                </a:xfrm>
              </p:grpSpPr>
              <p:pic>
                <p:nvPicPr>
                  <p:cNvPr id="23984" name="椭圆 280"/>
                  <p:cNvPicPr/>
                  <p:nvPr/>
                </p:nvPicPr>
                <p:blipFill>
                  <a:blip r:embed="rId197" cstate="print"/>
                  <a:stretch>
                    <a:fillRect/>
                  </a:stretch>
                </p:blipFill>
                <p:spPr>
                  <a:xfrm>
                    <a:off x="0" y="0"/>
                    <a:ext cx="731520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85" name="Text Box 713"/>
                  <p:cNvSpPr txBox="1"/>
                  <p:nvPr/>
                </p:nvSpPr>
                <p:spPr>
                  <a:xfrm rot="1258391">
                    <a:off x="111712" y="109570"/>
                    <a:ext cx="510072" cy="51035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002" name="椭圆 281"/>
                <p:cNvSpPr>
                  <a:spLocks noChangeArrowheads="1"/>
                </p:cNvSpPr>
                <p:nvPr/>
              </p:nvSpPr>
              <p:spPr bwMode="auto">
                <a:xfrm>
                  <a:off x="4524285" y="868675"/>
                  <a:ext cx="218521" cy="215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41" name="椭圆 282"/>
                <p:cNvSpPr/>
                <p:nvPr/>
              </p:nvSpPr>
              <p:spPr>
                <a:xfrm rot="-7771559" flipV="1">
                  <a:off x="575357" y="578692"/>
                  <a:ext cx="510168" cy="5070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3942" name="椭圆 283"/>
                <p:cNvGrpSpPr/>
                <p:nvPr/>
              </p:nvGrpSpPr>
              <p:grpSpPr>
                <a:xfrm rot="-5400000">
                  <a:off x="220690" y="875142"/>
                  <a:ext cx="678130" cy="677751"/>
                  <a:chOff x="0" y="0"/>
                  <a:chExt cx="384048" cy="384048"/>
                </a:xfrm>
              </p:grpSpPr>
              <p:pic>
                <p:nvPicPr>
                  <p:cNvPr id="23982" name="椭圆 283"/>
                  <p:cNvPicPr/>
                  <p:nvPr/>
                </p:nvPicPr>
                <p:blipFill>
                  <a:blip r:embed="rId198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83" name="Text Box 718"/>
                  <p:cNvSpPr txBox="1"/>
                  <p:nvPr/>
                </p:nvSpPr>
                <p:spPr>
                  <a:xfrm rot="8428441">
                    <a:off x="58818" y="58863"/>
                    <a:ext cx="266365" cy="2665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3" name="椭圆 284"/>
                <p:cNvGrpSpPr/>
                <p:nvPr/>
              </p:nvGrpSpPr>
              <p:grpSpPr>
                <a:xfrm rot="-5400000">
                  <a:off x="575745" y="993503"/>
                  <a:ext cx="527435" cy="527139"/>
                  <a:chOff x="0" y="0"/>
                  <a:chExt cx="298704" cy="298704"/>
                </a:xfrm>
              </p:grpSpPr>
              <p:pic>
                <p:nvPicPr>
                  <p:cNvPr id="23980" name="椭圆 284"/>
                  <p:cNvPicPr/>
                  <p:nvPr/>
                </p:nvPicPr>
                <p:blipFill>
                  <a:blip r:embed="rId199" cstate="print"/>
                  <a:stretch>
                    <a:fillRect/>
                  </a:stretch>
                </p:blipFill>
                <p:spPr>
                  <a:xfrm>
                    <a:off x="0" y="0"/>
                    <a:ext cx="298704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81" name="Text Box 721"/>
                  <p:cNvSpPr txBox="1"/>
                  <p:nvPr/>
                </p:nvSpPr>
                <p:spPr>
                  <a:xfrm rot="8428441">
                    <a:off x="47108" y="45996"/>
                    <a:ext cx="205440" cy="2055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4" name="椭圆 285"/>
                <p:cNvGrpSpPr/>
                <p:nvPr/>
              </p:nvGrpSpPr>
              <p:grpSpPr>
                <a:xfrm rot="-5400000">
                  <a:off x="909281" y="950407"/>
                  <a:ext cx="387503" cy="387286"/>
                  <a:chOff x="0" y="0"/>
                  <a:chExt cx="219456" cy="219456"/>
                </a:xfrm>
              </p:grpSpPr>
              <p:pic>
                <p:nvPicPr>
                  <p:cNvPr id="23978" name="椭圆 285"/>
                  <p:cNvPicPr/>
                  <p:nvPr/>
                </p:nvPicPr>
                <p:blipFill>
                  <a:blip r:embed="rId200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79" name="Text Box 724"/>
                  <p:cNvSpPr txBox="1"/>
                  <p:nvPr/>
                </p:nvSpPr>
                <p:spPr>
                  <a:xfrm rot="8428441">
                    <a:off x="34050" y="32744"/>
                    <a:ext cx="153520" cy="1536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5" name="椭圆 286"/>
                <p:cNvGrpSpPr/>
                <p:nvPr/>
              </p:nvGrpSpPr>
              <p:grpSpPr>
                <a:xfrm rot="-5400000">
                  <a:off x="1404192" y="605915"/>
                  <a:ext cx="226043" cy="225917"/>
                  <a:chOff x="0" y="0"/>
                  <a:chExt cx="128016" cy="128016"/>
                </a:xfrm>
              </p:grpSpPr>
              <p:pic>
                <p:nvPicPr>
                  <p:cNvPr id="23976" name="椭圆 286"/>
                  <p:cNvPicPr/>
                  <p:nvPr/>
                </p:nvPicPr>
                <p:blipFill>
                  <a:blip r:embed="rId201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77" name="Text Box 727"/>
                  <p:cNvSpPr txBox="1"/>
                  <p:nvPr/>
                </p:nvSpPr>
                <p:spPr>
                  <a:xfrm rot="8428441">
                    <a:off x="18222" y="19076"/>
                    <a:ext cx="87306" cy="873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6" name="椭圆 287"/>
                <p:cNvGrpSpPr/>
                <p:nvPr/>
              </p:nvGrpSpPr>
              <p:grpSpPr>
                <a:xfrm rot="-5400000">
                  <a:off x="656454" y="675938"/>
                  <a:ext cx="441323" cy="430318"/>
                  <a:chOff x="0" y="0"/>
                  <a:chExt cx="249936" cy="243840"/>
                </a:xfrm>
              </p:grpSpPr>
              <p:pic>
                <p:nvPicPr>
                  <p:cNvPr id="23974" name="椭圆 287"/>
                  <p:cNvPicPr/>
                  <p:nvPr/>
                </p:nvPicPr>
                <p:blipFill>
                  <a:blip r:embed="rId202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75" name="Text Box 730"/>
                  <p:cNvSpPr txBox="1"/>
                  <p:nvPr/>
                </p:nvSpPr>
                <p:spPr>
                  <a:xfrm rot="8428441">
                    <a:off x="39672" y="36158"/>
                    <a:ext cx="171924" cy="1720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7" name="椭圆 288"/>
                <p:cNvGrpSpPr/>
                <p:nvPr/>
              </p:nvGrpSpPr>
              <p:grpSpPr>
                <a:xfrm rot="-5400000">
                  <a:off x="1587077" y="745847"/>
                  <a:ext cx="226043" cy="225917"/>
                  <a:chOff x="0" y="0"/>
                  <a:chExt cx="128016" cy="128016"/>
                </a:xfrm>
              </p:grpSpPr>
              <p:pic>
                <p:nvPicPr>
                  <p:cNvPr id="23972" name="椭圆 288"/>
                  <p:cNvPicPr/>
                  <p:nvPr/>
                </p:nvPicPr>
                <p:blipFill>
                  <a:blip r:embed="rId203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73" name="Text Box 733"/>
                  <p:cNvSpPr txBox="1"/>
                  <p:nvPr/>
                </p:nvSpPr>
                <p:spPr>
                  <a:xfrm rot="3741287">
                    <a:off x="20448" y="22283"/>
                    <a:ext cx="87354" cy="8730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8" name="椭圆 289"/>
                <p:cNvGrpSpPr/>
                <p:nvPr/>
              </p:nvGrpSpPr>
              <p:grpSpPr>
                <a:xfrm rot="-5400000">
                  <a:off x="876953" y="616779"/>
                  <a:ext cx="581255" cy="580929"/>
                  <a:chOff x="0" y="0"/>
                  <a:chExt cx="329184" cy="329184"/>
                </a:xfrm>
              </p:grpSpPr>
              <p:pic>
                <p:nvPicPr>
                  <p:cNvPr id="23970" name="椭圆 289"/>
                  <p:cNvPicPr/>
                  <p:nvPr/>
                </p:nvPicPr>
                <p:blipFill>
                  <a:blip r:embed="rId204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71" name="Text Box 736"/>
                  <p:cNvSpPr txBox="1"/>
                  <p:nvPr/>
                </p:nvSpPr>
                <p:spPr>
                  <a:xfrm rot="1062645">
                    <a:off x="50700" y="50442"/>
                    <a:ext cx="226181" cy="2263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949" name="椭圆 290"/>
                <p:cNvGrpSpPr/>
                <p:nvPr/>
              </p:nvGrpSpPr>
              <p:grpSpPr>
                <a:xfrm rot="-5400000">
                  <a:off x="1388000" y="1052677"/>
                  <a:ext cx="419795" cy="430318"/>
                  <a:chOff x="0" y="0"/>
                  <a:chExt cx="237744" cy="243840"/>
                </a:xfrm>
              </p:grpSpPr>
              <p:pic>
                <p:nvPicPr>
                  <p:cNvPr id="23968" name="椭圆 290"/>
                  <p:cNvPicPr/>
                  <p:nvPr/>
                </p:nvPicPr>
                <p:blipFill>
                  <a:blip r:embed="rId115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69" name="Text Box 739"/>
                  <p:cNvSpPr txBox="1"/>
                  <p:nvPr/>
                </p:nvSpPr>
                <p:spPr>
                  <a:xfrm rot="-7506846">
                    <a:off x="35276" y="40235"/>
                    <a:ext cx="165843" cy="1657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950" name="图片 291"/>
                <p:cNvPicPr>
                  <a:picLocks noChangeAspect="1"/>
                </p:cNvPicPr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951" name="图片 292"/>
                <p:cNvPicPr>
                  <a:picLocks noChangeAspect="1"/>
                </p:cNvPicPr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030" name="椭圆 29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4003" y="685129"/>
                  <a:ext cx="213037" cy="210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31" name="椭圆 294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0397" y="1416769"/>
                  <a:ext cx="305541" cy="3025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32" name="椭圆 29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844" y="1071986"/>
                  <a:ext cx="302737" cy="305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961" name="椭圆 296"/>
                <p:cNvSpPr/>
                <p:nvPr/>
              </p:nvSpPr>
              <p:spPr>
                <a:xfrm rot="-7771559" flipV="1">
                  <a:off x="1103534" y="616451"/>
                  <a:ext cx="213037" cy="2129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034" name="椭圆 29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180" y="310982"/>
                  <a:ext cx="459711" cy="4594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965" name="椭圆 298"/>
                <p:cNvGrpSpPr/>
                <p:nvPr/>
              </p:nvGrpSpPr>
              <p:grpSpPr>
                <a:xfrm rot="-5400000">
                  <a:off x="1081308" y="455370"/>
                  <a:ext cx="753478" cy="753056"/>
                  <a:chOff x="0" y="0"/>
                  <a:chExt cx="426720" cy="426720"/>
                </a:xfrm>
              </p:grpSpPr>
              <p:pic>
                <p:nvPicPr>
                  <p:cNvPr id="23966" name="椭圆 298"/>
                  <p:cNvPicPr/>
                  <p:nvPr/>
                </p:nvPicPr>
                <p:blipFill>
                  <a:blip r:embed="rId205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967" name="Text Box 749"/>
                  <p:cNvSpPr txBox="1"/>
                  <p:nvPr/>
                </p:nvSpPr>
                <p:spPr>
                  <a:xfrm rot="-9029951">
                    <a:off x="63244" y="65391"/>
                    <a:ext cx="298904" cy="2990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3888" name="文本框 243"/>
            <p:cNvSpPr txBox="1"/>
            <p:nvPr/>
          </p:nvSpPr>
          <p:spPr>
            <a:xfrm>
              <a:off x="0" y="0"/>
              <a:ext cx="1249956" cy="7385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2015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3039" name="组合 2"/>
          <p:cNvGrpSpPr/>
          <p:nvPr/>
        </p:nvGrpSpPr>
        <p:grpSpPr>
          <a:xfrm>
            <a:off x="4899423" y="1156098"/>
            <a:ext cx="936475" cy="2210214"/>
            <a:chOff x="0" y="0"/>
            <a:chExt cx="1249266" cy="2945632"/>
          </a:xfrm>
        </p:grpSpPr>
        <p:grpSp>
          <p:nvGrpSpPr>
            <p:cNvPr id="23742" name="组合 434"/>
            <p:cNvGrpSpPr/>
            <p:nvPr/>
          </p:nvGrpSpPr>
          <p:grpSpPr>
            <a:xfrm>
              <a:off x="55201" y="0"/>
              <a:ext cx="1067945" cy="2695188"/>
              <a:chOff x="0" y="0"/>
              <a:chExt cx="1067945" cy="2695188"/>
            </a:xfrm>
          </p:grpSpPr>
          <p:pic>
            <p:nvPicPr>
              <p:cNvPr id="23744" name="图片 300"/>
              <p:cNvPicPr>
                <a:picLocks noChangeAspect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 rot="3271559">
                <a:off x="9385" y="2114014"/>
                <a:ext cx="215844" cy="234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3745" name="组合 301"/>
              <p:cNvGrpSpPr/>
              <p:nvPr/>
            </p:nvGrpSpPr>
            <p:grpSpPr>
              <a:xfrm rot="-5400000" flipV="1">
                <a:off x="-772378" y="854862"/>
                <a:ext cx="2695188" cy="985459"/>
                <a:chOff x="0" y="0"/>
                <a:chExt cx="4756814" cy="1739265"/>
              </a:xfrm>
            </p:grpSpPr>
            <p:sp>
              <p:nvSpPr>
                <p:cNvPr id="23746" name="椭圆 302"/>
                <p:cNvSpPr/>
                <p:nvPr/>
              </p:nvSpPr>
              <p:spPr>
                <a:xfrm>
                  <a:off x="404349" y="623514"/>
                  <a:ext cx="868252" cy="8684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3747" name="椭圆 303"/>
                <p:cNvGrpSpPr/>
                <p:nvPr/>
              </p:nvGrpSpPr>
              <p:grpSpPr>
                <a:xfrm rot="-5400000" flipV="1">
                  <a:off x="-3937" y="111760"/>
                  <a:ext cx="1140351" cy="1129288"/>
                  <a:chOff x="0" y="0"/>
                  <a:chExt cx="646176" cy="640080"/>
                </a:xfrm>
              </p:grpSpPr>
              <p:pic>
                <p:nvPicPr>
                  <p:cNvPr id="23885" name="椭圆 303"/>
                  <p:cNvPicPr/>
                  <p:nvPr/>
                </p:nvPicPr>
                <p:blipFill>
                  <a:blip r:embed="rId206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0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86" name="Text Box 758"/>
                  <p:cNvSpPr txBox="1"/>
                  <p:nvPr/>
                </p:nvSpPr>
                <p:spPr>
                  <a:xfrm rot="5400000">
                    <a:off x="94300" y="91908"/>
                    <a:ext cx="454920" cy="4547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48" name="椭圆 304"/>
                <p:cNvGrpSpPr/>
                <p:nvPr/>
              </p:nvGrpSpPr>
              <p:grpSpPr>
                <a:xfrm rot="-5400000" flipV="1">
                  <a:off x="3023753" y="902355"/>
                  <a:ext cx="215160" cy="215102"/>
                  <a:chOff x="0" y="0"/>
                  <a:chExt cx="121920" cy="121920"/>
                </a:xfrm>
              </p:grpSpPr>
              <p:pic>
                <p:nvPicPr>
                  <p:cNvPr id="23883" name="椭圆 304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84" name="Text Box 761"/>
                  <p:cNvSpPr txBox="1"/>
                  <p:nvPr/>
                </p:nvSpPr>
                <p:spPr>
                  <a:xfrm rot="5400000">
                    <a:off x="18798" y="20547"/>
                    <a:ext cx="85081" cy="850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49" name="椭圆 305"/>
                <p:cNvGrpSpPr/>
                <p:nvPr/>
              </p:nvGrpSpPr>
              <p:grpSpPr>
                <a:xfrm rot="-5400000" flipV="1">
                  <a:off x="598372" y="-6595"/>
                  <a:ext cx="968222" cy="978716"/>
                  <a:chOff x="0" y="0"/>
                  <a:chExt cx="548640" cy="554736"/>
                </a:xfrm>
              </p:grpSpPr>
              <p:pic>
                <p:nvPicPr>
                  <p:cNvPr id="23881" name="椭圆 305"/>
                  <p:cNvPicPr/>
                  <p:nvPr/>
                </p:nvPicPr>
                <p:blipFill>
                  <a:blip r:embed="rId207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82" name="Text Box 764"/>
                  <p:cNvSpPr txBox="1"/>
                  <p:nvPr/>
                </p:nvSpPr>
                <p:spPr>
                  <a:xfrm rot="-1965795">
                    <a:off x="81707" y="83457"/>
                    <a:ext cx="386187" cy="3862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0" name="椭圆 306"/>
                <p:cNvGrpSpPr/>
                <p:nvPr/>
              </p:nvGrpSpPr>
              <p:grpSpPr>
                <a:xfrm rot="-5400000" flipV="1">
                  <a:off x="4034743" y="740976"/>
                  <a:ext cx="150612" cy="150572"/>
                  <a:chOff x="0" y="0"/>
                  <a:chExt cx="85344" cy="85344"/>
                </a:xfrm>
              </p:grpSpPr>
              <p:pic>
                <p:nvPicPr>
                  <p:cNvPr id="23879" name="椭圆 306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80" name="Text Box 767"/>
                  <p:cNvSpPr txBox="1"/>
                  <p:nvPr/>
                </p:nvSpPr>
                <p:spPr>
                  <a:xfrm rot="5400000">
                    <a:off x="10594" y="13106"/>
                    <a:ext cx="60356" cy="603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1" name="椭圆 307"/>
                <p:cNvGrpSpPr/>
                <p:nvPr/>
              </p:nvGrpSpPr>
              <p:grpSpPr>
                <a:xfrm rot="-5400000" flipV="1">
                  <a:off x="3496977" y="784018"/>
                  <a:ext cx="225918" cy="225858"/>
                  <a:chOff x="0" y="0"/>
                  <a:chExt cx="128016" cy="128016"/>
                </a:xfrm>
              </p:grpSpPr>
              <p:pic>
                <p:nvPicPr>
                  <p:cNvPr id="23877" name="椭圆 307"/>
                  <p:cNvPicPr/>
                  <p:nvPr/>
                </p:nvPicPr>
                <p:blipFill>
                  <a:blip r:embed="rId208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78" name="Text Box 770"/>
                  <p:cNvSpPr txBox="1"/>
                  <p:nvPr/>
                </p:nvSpPr>
                <p:spPr>
                  <a:xfrm rot="-6291224">
                    <a:off x="23231" y="22949"/>
                    <a:ext cx="85081" cy="850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2" name="椭圆 308"/>
                <p:cNvGrpSpPr/>
                <p:nvPr/>
              </p:nvGrpSpPr>
              <p:grpSpPr>
                <a:xfrm rot="-5400000" flipV="1">
                  <a:off x="2679594" y="945378"/>
                  <a:ext cx="161370" cy="161327"/>
                  <a:chOff x="0" y="0"/>
                  <a:chExt cx="91440" cy="91440"/>
                </a:xfrm>
              </p:grpSpPr>
              <p:pic>
                <p:nvPicPr>
                  <p:cNvPr id="23875" name="椭圆 308"/>
                  <p:cNvPicPr/>
                  <p:nvPr/>
                </p:nvPicPr>
                <p:blipFill>
                  <a:blip r:embed="rId209" cstate="print"/>
                  <a:stretch>
                    <a:fillRect/>
                  </a:stretch>
                </p:blipFill>
                <p:spPr>
                  <a:xfrm>
                    <a:off x="0" y="0"/>
                    <a:ext cx="91440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76" name="Text Box 773"/>
                  <p:cNvSpPr txBox="1"/>
                  <p:nvPr/>
                </p:nvSpPr>
                <p:spPr>
                  <a:xfrm rot="-6291224">
                    <a:off x="13205" y="14528"/>
                    <a:ext cx="60356" cy="603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3" name="椭圆 309"/>
                <p:cNvGrpSpPr/>
                <p:nvPr/>
              </p:nvGrpSpPr>
              <p:grpSpPr>
                <a:xfrm rot="-5400000" flipV="1">
                  <a:off x="3410914" y="923891"/>
                  <a:ext cx="376531" cy="376429"/>
                  <a:chOff x="0" y="0"/>
                  <a:chExt cx="213360" cy="213360"/>
                </a:xfrm>
              </p:grpSpPr>
              <p:pic>
                <p:nvPicPr>
                  <p:cNvPr id="23873" name="椭圆 309"/>
                  <p:cNvPicPr/>
                  <p:nvPr/>
                </p:nvPicPr>
                <p:blipFill>
                  <a:blip r:embed="rId210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74" name="Text Box 776"/>
                  <p:cNvSpPr txBox="1"/>
                  <p:nvPr/>
                </p:nvSpPr>
                <p:spPr>
                  <a:xfrm rot="-1965795">
                    <a:off x="35459" y="35519"/>
                    <a:ext cx="143975" cy="1440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4" name="椭圆 310"/>
                <p:cNvGrpSpPr/>
                <p:nvPr/>
              </p:nvGrpSpPr>
              <p:grpSpPr>
                <a:xfrm rot="-5400000" flipV="1">
                  <a:off x="2507460" y="741027"/>
                  <a:ext cx="548659" cy="548511"/>
                  <a:chOff x="0" y="0"/>
                  <a:chExt cx="310896" cy="310896"/>
                </a:xfrm>
              </p:grpSpPr>
              <p:pic>
                <p:nvPicPr>
                  <p:cNvPr id="23871" name="椭圆 310"/>
                  <p:cNvPicPr/>
                  <p:nvPr/>
                </p:nvPicPr>
                <p:blipFill>
                  <a:blip r:embed="rId211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72" name="Text Box 779"/>
                  <p:cNvSpPr txBox="1"/>
                  <p:nvPr/>
                </p:nvSpPr>
                <p:spPr>
                  <a:xfrm rot="5400000">
                    <a:off x="45966" y="46002"/>
                    <a:ext cx="217934" cy="2178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5" name="椭圆 311"/>
                <p:cNvGrpSpPr/>
                <p:nvPr/>
              </p:nvGrpSpPr>
              <p:grpSpPr>
                <a:xfrm rot="-5400000" flipV="1">
                  <a:off x="2389186" y="902366"/>
                  <a:ext cx="311983" cy="311899"/>
                  <a:chOff x="0" y="0"/>
                  <a:chExt cx="176784" cy="176784"/>
                </a:xfrm>
              </p:grpSpPr>
              <p:pic>
                <p:nvPicPr>
                  <p:cNvPr id="23869" name="椭圆 311"/>
                  <p:cNvPicPr/>
                  <p:nvPr/>
                </p:nvPicPr>
                <p:blipFill>
                  <a:blip r:embed="rId212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70" name="Text Box 782"/>
                  <p:cNvSpPr txBox="1"/>
                  <p:nvPr/>
                </p:nvSpPr>
                <p:spPr>
                  <a:xfrm rot="6377559">
                    <a:off x="25554" y="30916"/>
                    <a:ext cx="120301" cy="1202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756" name="图片 312"/>
                <p:cNvPicPr>
                  <a:picLocks noChangeAspect="1"/>
                </p:cNvPicPr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3757" name="椭圆 313"/>
                <p:cNvGrpSpPr/>
                <p:nvPr/>
              </p:nvGrpSpPr>
              <p:grpSpPr>
                <a:xfrm rot="-5400000" flipV="1">
                  <a:off x="410167" y="203170"/>
                  <a:ext cx="871400" cy="871165"/>
                  <a:chOff x="0" y="0"/>
                  <a:chExt cx="493776" cy="493776"/>
                </a:xfrm>
              </p:grpSpPr>
              <p:pic>
                <p:nvPicPr>
                  <p:cNvPr id="23867" name="椭圆 313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68" name="Text Box 786"/>
                  <p:cNvSpPr txBox="1"/>
                  <p:nvPr/>
                </p:nvSpPr>
                <p:spPr>
                  <a:xfrm rot="5400000">
                    <a:off x="72689" y="71402"/>
                    <a:ext cx="350866" cy="3507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8" name="椭圆 314"/>
                <p:cNvGrpSpPr/>
                <p:nvPr/>
              </p:nvGrpSpPr>
              <p:grpSpPr>
                <a:xfrm rot="-5400000" flipV="1">
                  <a:off x="786626" y="418300"/>
                  <a:ext cx="656239" cy="656062"/>
                  <a:chOff x="0" y="0"/>
                  <a:chExt cx="371856" cy="371856"/>
                </a:xfrm>
              </p:grpSpPr>
              <p:pic>
                <p:nvPicPr>
                  <p:cNvPr id="23865" name="椭圆 314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66" name="Text Box 789"/>
                  <p:cNvSpPr txBox="1"/>
                  <p:nvPr/>
                </p:nvSpPr>
                <p:spPr>
                  <a:xfrm rot="5400000">
                    <a:off x="52373" y="57375"/>
                    <a:ext cx="262193" cy="2621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59" name="椭圆 315"/>
                <p:cNvGrpSpPr/>
                <p:nvPr/>
              </p:nvGrpSpPr>
              <p:grpSpPr>
                <a:xfrm rot="-5400000" flipV="1">
                  <a:off x="1340554" y="983060"/>
                  <a:ext cx="365773" cy="376429"/>
                  <a:chOff x="0" y="0"/>
                  <a:chExt cx="207264" cy="213360"/>
                </a:xfrm>
              </p:grpSpPr>
              <p:pic>
                <p:nvPicPr>
                  <p:cNvPr id="23863" name="椭圆 315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13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64" name="Text Box 792"/>
                  <p:cNvSpPr txBox="1"/>
                  <p:nvPr/>
                </p:nvSpPr>
                <p:spPr>
                  <a:xfrm rot="5400000">
                    <a:off x="29705" y="32622"/>
                    <a:ext cx="149108" cy="1490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0" name="椭圆 316"/>
                <p:cNvGrpSpPr/>
                <p:nvPr/>
              </p:nvGrpSpPr>
              <p:grpSpPr>
                <a:xfrm rot="-5400000" flipV="1">
                  <a:off x="517740" y="633474"/>
                  <a:ext cx="731546" cy="731348"/>
                  <a:chOff x="0" y="0"/>
                  <a:chExt cx="414528" cy="414528"/>
                </a:xfrm>
              </p:grpSpPr>
              <p:pic>
                <p:nvPicPr>
                  <p:cNvPr id="23861" name="椭圆 316"/>
                  <p:cNvPicPr/>
                  <p:nvPr/>
                </p:nvPicPr>
                <p:blipFill>
                  <a:blip r:embed="rId131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62" name="Text Box 795"/>
                  <p:cNvSpPr txBox="1"/>
                  <p:nvPr/>
                </p:nvSpPr>
                <p:spPr>
                  <a:xfrm rot="5400000">
                    <a:off x="58329" y="59555"/>
                    <a:ext cx="293627" cy="2935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1" name="椭圆 317"/>
                <p:cNvGrpSpPr/>
                <p:nvPr/>
              </p:nvGrpSpPr>
              <p:grpSpPr>
                <a:xfrm rot="-5400000" flipV="1">
                  <a:off x="1518011" y="837827"/>
                  <a:ext cx="387289" cy="387184"/>
                  <a:chOff x="0" y="0"/>
                  <a:chExt cx="219456" cy="219456"/>
                </a:xfrm>
              </p:grpSpPr>
              <p:pic>
                <p:nvPicPr>
                  <p:cNvPr id="23859" name="椭圆 317"/>
                  <p:cNvPicPr/>
                  <p:nvPr/>
                </p:nvPicPr>
                <p:blipFill>
                  <a:blip r:embed="rId213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60" name="Text Box 798"/>
                  <p:cNvSpPr txBox="1"/>
                  <p:nvPr/>
                </p:nvSpPr>
                <p:spPr>
                  <a:xfrm rot="712845">
                    <a:off x="33611" y="35484"/>
                    <a:ext cx="149068" cy="1491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2" name="椭圆 318"/>
                <p:cNvGrpSpPr/>
                <p:nvPr/>
              </p:nvGrpSpPr>
              <p:grpSpPr>
                <a:xfrm rot="-5400000" flipV="1">
                  <a:off x="684408" y="499028"/>
                  <a:ext cx="978980" cy="967961"/>
                  <a:chOff x="0" y="0"/>
                  <a:chExt cx="554736" cy="548640"/>
                </a:xfrm>
              </p:grpSpPr>
              <p:pic>
                <p:nvPicPr>
                  <p:cNvPr id="23857" name="椭圆 318"/>
                  <p:cNvPicPr/>
                  <p:nvPr/>
                </p:nvPicPr>
                <p:blipFill>
                  <a:blip r:embed="rId214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486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58" name="Text Box 801"/>
                  <p:cNvSpPr txBox="1"/>
                  <p:nvPr/>
                </p:nvSpPr>
                <p:spPr>
                  <a:xfrm rot="-1965795">
                    <a:off x="83629" y="81442"/>
                    <a:ext cx="386187" cy="3862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3" name="椭圆 319"/>
                <p:cNvGrpSpPr/>
                <p:nvPr/>
              </p:nvGrpSpPr>
              <p:grpSpPr>
                <a:xfrm rot="-5400000" flipV="1">
                  <a:off x="1163014" y="256976"/>
                  <a:ext cx="978980" cy="978716"/>
                  <a:chOff x="0" y="0"/>
                  <a:chExt cx="554736" cy="554736"/>
                </a:xfrm>
              </p:grpSpPr>
              <p:pic>
                <p:nvPicPr>
                  <p:cNvPr id="23855" name="椭圆 319"/>
                  <p:cNvPicPr/>
                  <p:nvPr/>
                </p:nvPicPr>
                <p:blipFill>
                  <a:blip r:embed="rId215" cstate="print"/>
                  <a:stretch>
                    <a:fillRect/>
                  </a:stretch>
                </p:blipFill>
                <p:spPr>
                  <a:xfrm>
                    <a:off x="0" y="0"/>
                    <a:ext cx="554736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56" name="Text Box 804"/>
                  <p:cNvSpPr txBox="1"/>
                  <p:nvPr/>
                </p:nvSpPr>
                <p:spPr>
                  <a:xfrm rot="-7591816">
                    <a:off x="82510" y="83646"/>
                    <a:ext cx="386292" cy="3861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4" name="椭圆 320"/>
                <p:cNvGrpSpPr/>
                <p:nvPr/>
              </p:nvGrpSpPr>
              <p:grpSpPr>
                <a:xfrm rot="-5400000" flipV="1">
                  <a:off x="1835289" y="800171"/>
                  <a:ext cx="376531" cy="365674"/>
                  <a:chOff x="0" y="0"/>
                  <a:chExt cx="213360" cy="207264"/>
                </a:xfrm>
              </p:grpSpPr>
              <p:pic>
                <p:nvPicPr>
                  <p:cNvPr id="23853" name="椭圆 320"/>
                  <p:cNvPicPr/>
                  <p:nvPr/>
                </p:nvPicPr>
                <p:blipFill>
                  <a:blip r:embed="rId216" cstate="print"/>
                  <a:stretch>
                    <a:fillRect/>
                  </a:stretch>
                </p:blipFill>
                <p:spPr>
                  <a:xfrm>
                    <a:off x="0" y="0"/>
                    <a:ext cx="213360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54" name="Text Box 807"/>
                  <p:cNvSpPr txBox="1"/>
                  <p:nvPr/>
                </p:nvSpPr>
                <p:spPr>
                  <a:xfrm rot="-1965795">
                    <a:off x="34047" y="33419"/>
                    <a:ext cx="143975" cy="1440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5" name="椭圆 321"/>
                <p:cNvGrpSpPr/>
                <p:nvPr/>
              </p:nvGrpSpPr>
              <p:grpSpPr>
                <a:xfrm rot="-5400000" flipV="1">
                  <a:off x="1700838" y="784047"/>
                  <a:ext cx="462595" cy="462470"/>
                  <a:chOff x="0" y="0"/>
                  <a:chExt cx="262128" cy="262128"/>
                </a:xfrm>
              </p:grpSpPr>
              <p:pic>
                <p:nvPicPr>
                  <p:cNvPr id="23851" name="椭圆 321"/>
                  <p:cNvPicPr/>
                  <p:nvPr/>
                </p:nvPicPr>
                <p:blipFill>
                  <a:blip r:embed="rId217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52" name="Text Box 810"/>
                  <p:cNvSpPr txBox="1"/>
                  <p:nvPr/>
                </p:nvSpPr>
                <p:spPr>
                  <a:xfrm rot="-1965795">
                    <a:off x="40620" y="37990"/>
                    <a:ext cx="183316" cy="1833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6" name="椭圆 322"/>
                <p:cNvGrpSpPr/>
                <p:nvPr/>
              </p:nvGrpSpPr>
              <p:grpSpPr>
                <a:xfrm rot="-5400000" flipV="1">
                  <a:off x="1254466" y="262319"/>
                  <a:ext cx="710030" cy="720593"/>
                  <a:chOff x="0" y="0"/>
                  <a:chExt cx="402336" cy="408432"/>
                </a:xfrm>
              </p:grpSpPr>
              <p:pic>
                <p:nvPicPr>
                  <p:cNvPr id="23849" name="椭圆 322"/>
                  <p:cNvPicPr/>
                  <p:nvPr/>
                </p:nvPicPr>
                <p:blipFill>
                  <a:blip r:embed="rId218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8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50" name="Text Box 813"/>
                  <p:cNvSpPr txBox="1"/>
                  <p:nvPr/>
                </p:nvSpPr>
                <p:spPr>
                  <a:xfrm rot="-10535287">
                    <a:off x="59003" y="63740"/>
                    <a:ext cx="283004" cy="2830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7" name="椭圆 323"/>
                <p:cNvGrpSpPr/>
                <p:nvPr/>
              </p:nvGrpSpPr>
              <p:grpSpPr>
                <a:xfrm rot="-5400000" flipV="1">
                  <a:off x="1953572" y="520485"/>
                  <a:ext cx="548659" cy="537756"/>
                  <a:chOff x="0" y="0"/>
                  <a:chExt cx="310896" cy="304800"/>
                </a:xfrm>
              </p:grpSpPr>
              <p:pic>
                <p:nvPicPr>
                  <p:cNvPr id="23847" name="椭圆 323"/>
                  <p:cNvPicPr/>
                  <p:nvPr/>
                </p:nvPicPr>
                <p:blipFill>
                  <a:blip r:embed="rId219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48" name="Text Box 816"/>
                  <p:cNvSpPr txBox="1"/>
                  <p:nvPr/>
                </p:nvSpPr>
                <p:spPr>
                  <a:xfrm rot="-10535287">
                    <a:off x="49667" y="46672"/>
                    <a:ext cx="211482" cy="2115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8" name="椭圆 324"/>
                <p:cNvGrpSpPr/>
                <p:nvPr/>
              </p:nvGrpSpPr>
              <p:grpSpPr>
                <a:xfrm rot="-5400000" flipV="1">
                  <a:off x="1109312" y="934653"/>
                  <a:ext cx="419563" cy="419450"/>
                  <a:chOff x="0" y="0"/>
                  <a:chExt cx="237744" cy="237744"/>
                </a:xfrm>
              </p:grpSpPr>
              <p:pic>
                <p:nvPicPr>
                  <p:cNvPr id="23845" name="椭圆 324"/>
                  <p:cNvPicPr/>
                  <p:nvPr/>
                </p:nvPicPr>
                <p:blipFill>
                  <a:blip r:embed="rId220" cstate="print"/>
                  <a:stretch>
                    <a:fillRect/>
                  </a:stretch>
                </p:blipFill>
                <p:spPr>
                  <a:xfrm>
                    <a:off x="0" y="0"/>
                    <a:ext cx="237744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46" name="Text Box 819"/>
                  <p:cNvSpPr txBox="1"/>
                  <p:nvPr/>
                </p:nvSpPr>
                <p:spPr>
                  <a:xfrm rot="5728810">
                    <a:off x="37363" y="34930"/>
                    <a:ext cx="163944" cy="16389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69" name="椭圆 325"/>
                <p:cNvGrpSpPr/>
                <p:nvPr/>
              </p:nvGrpSpPr>
              <p:grpSpPr>
                <a:xfrm rot="-5400000" flipV="1">
                  <a:off x="1711574" y="708761"/>
                  <a:ext cx="602449" cy="602287"/>
                  <a:chOff x="0" y="0"/>
                  <a:chExt cx="341376" cy="341376"/>
                </a:xfrm>
              </p:grpSpPr>
              <p:pic>
                <p:nvPicPr>
                  <p:cNvPr id="23843" name="椭圆 325"/>
                  <p:cNvPicPr/>
                  <p:nvPr/>
                </p:nvPicPr>
                <p:blipFill>
                  <a:blip r:embed="rId221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44" name="Text Box 822"/>
                  <p:cNvSpPr txBox="1"/>
                  <p:nvPr/>
                </p:nvSpPr>
                <p:spPr>
                  <a:xfrm rot="-10535287">
                    <a:off x="54641" y="53889"/>
                    <a:ext cx="236835" cy="2369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70" name="椭圆 326"/>
                <p:cNvGrpSpPr/>
                <p:nvPr/>
              </p:nvGrpSpPr>
              <p:grpSpPr>
                <a:xfrm rot="-5400000" flipV="1">
                  <a:off x="679031" y="536688"/>
                  <a:ext cx="1000496" cy="1000226"/>
                  <a:chOff x="0" y="0"/>
                  <a:chExt cx="566928" cy="566928"/>
                </a:xfrm>
              </p:grpSpPr>
              <p:pic>
                <p:nvPicPr>
                  <p:cNvPr id="23841" name="椭圆 326"/>
                  <p:cNvPicPr/>
                  <p:nvPr/>
                </p:nvPicPr>
                <p:blipFill>
                  <a:blip r:embed="rId222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42" name="Text Box 825"/>
                  <p:cNvSpPr txBox="1"/>
                  <p:nvPr/>
                </p:nvSpPr>
                <p:spPr>
                  <a:xfrm rot="-7366024">
                    <a:off x="84314" y="84920"/>
                    <a:ext cx="398610" cy="39850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771" name="图片 327"/>
                <p:cNvPicPr>
                  <a:picLocks noChangeAspect="1"/>
                </p:cNvPicPr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772" name="图片 328"/>
                <p:cNvPicPr>
                  <a:picLocks noChangeAspect="1"/>
                </p:cNvPicPr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16" name="椭圆 329"/>
                <p:cNvSpPr>
                  <a:spLocks noChangeArrowheads="1"/>
                </p:cNvSpPr>
                <p:nvPr/>
              </p:nvSpPr>
              <p:spPr bwMode="auto">
                <a:xfrm>
                  <a:off x="2334107" y="578688"/>
                  <a:ext cx="364106" cy="3614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17" name="椭圆 330"/>
                <p:cNvSpPr>
                  <a:spLocks noChangeArrowheads="1"/>
                </p:cNvSpPr>
                <p:nvPr/>
              </p:nvSpPr>
              <p:spPr bwMode="auto">
                <a:xfrm>
                  <a:off x="804863" y="914877"/>
                  <a:ext cx="361304" cy="364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18" name="椭圆 331"/>
                <p:cNvSpPr>
                  <a:spLocks noChangeArrowheads="1"/>
                </p:cNvSpPr>
                <p:nvPr/>
              </p:nvSpPr>
              <p:spPr bwMode="auto">
                <a:xfrm>
                  <a:off x="544386" y="699155"/>
                  <a:ext cx="518151" cy="518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19" name="椭圆 332"/>
                <p:cNvSpPr>
                  <a:spLocks noChangeArrowheads="1"/>
                </p:cNvSpPr>
                <p:nvPr/>
              </p:nvSpPr>
              <p:spPr bwMode="auto">
                <a:xfrm>
                  <a:off x="1252993" y="404991"/>
                  <a:ext cx="518149" cy="5182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85" name="椭圆 333"/>
                <p:cNvSpPr/>
                <p:nvPr/>
              </p:nvSpPr>
              <p:spPr>
                <a:xfrm>
                  <a:off x="1040135" y="984915"/>
                  <a:ext cx="361304" cy="3642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121" name="椭圆 334"/>
                <p:cNvSpPr>
                  <a:spLocks noChangeArrowheads="1"/>
                </p:cNvSpPr>
                <p:nvPr/>
              </p:nvSpPr>
              <p:spPr bwMode="auto">
                <a:xfrm>
                  <a:off x="930898" y="631917"/>
                  <a:ext cx="618981" cy="6191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22" name="椭圆 335"/>
                <p:cNvSpPr>
                  <a:spLocks noChangeArrowheads="1"/>
                </p:cNvSpPr>
                <p:nvPr/>
              </p:nvSpPr>
              <p:spPr bwMode="auto">
                <a:xfrm>
                  <a:off x="432354" y="951296"/>
                  <a:ext cx="784228" cy="7872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792" name="椭圆 336"/>
                <p:cNvGrpSpPr/>
                <p:nvPr/>
              </p:nvGrpSpPr>
              <p:grpSpPr>
                <a:xfrm rot="-5400000" flipV="1">
                  <a:off x="87459" y="375353"/>
                  <a:ext cx="1280205" cy="1279859"/>
                  <a:chOff x="0" y="0"/>
                  <a:chExt cx="725424" cy="725424"/>
                </a:xfrm>
              </p:grpSpPr>
              <p:pic>
                <p:nvPicPr>
                  <p:cNvPr id="23839" name="椭圆 336"/>
                  <p:cNvPicPr/>
                  <p:nvPr/>
                </p:nvPicPr>
                <p:blipFill>
                  <a:blip r:embed="rId223" cstate="print"/>
                  <a:stretch>
                    <a:fillRect/>
                  </a:stretch>
                </p:blipFill>
                <p:spPr>
                  <a:xfrm>
                    <a:off x="0" y="0"/>
                    <a:ext cx="725424" cy="7254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40" name="Text Box 837"/>
                  <p:cNvSpPr txBox="1"/>
                  <p:nvPr/>
                </p:nvSpPr>
                <p:spPr>
                  <a:xfrm rot="9541609">
                    <a:off x="108750" y="109077"/>
                    <a:ext cx="510353" cy="5104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126" name="椭圆 337"/>
                <p:cNvSpPr>
                  <a:spLocks noChangeArrowheads="1"/>
                </p:cNvSpPr>
                <p:nvPr/>
              </p:nvSpPr>
              <p:spPr bwMode="auto">
                <a:xfrm>
                  <a:off x="4524341" y="867250"/>
                  <a:ext cx="218463" cy="2157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96" name="椭圆 338"/>
                <p:cNvSpPr/>
                <p:nvPr/>
              </p:nvSpPr>
              <p:spPr>
                <a:xfrm rot="-7771559" flipV="1">
                  <a:off x="579330" y="580155"/>
                  <a:ext cx="509885" cy="5069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3797" name="椭圆 339"/>
                <p:cNvGrpSpPr/>
                <p:nvPr/>
              </p:nvGrpSpPr>
              <p:grpSpPr>
                <a:xfrm rot="-5400000" flipV="1">
                  <a:off x="221981" y="875520"/>
                  <a:ext cx="666997" cy="677573"/>
                  <a:chOff x="0" y="0"/>
                  <a:chExt cx="377952" cy="384048"/>
                </a:xfrm>
              </p:grpSpPr>
              <p:pic>
                <p:nvPicPr>
                  <p:cNvPr id="23837" name="椭圆 339"/>
                  <p:cNvPicPr/>
                  <p:nvPr/>
                </p:nvPicPr>
                <p:blipFill>
                  <a:blip r:embed="rId224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38" name="Text Box 842"/>
                  <p:cNvSpPr txBox="1"/>
                  <p:nvPr/>
                </p:nvSpPr>
                <p:spPr>
                  <a:xfrm rot="2371558">
                    <a:off x="55860" y="56212"/>
                    <a:ext cx="266513" cy="2665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98" name="椭圆 340"/>
                <p:cNvGrpSpPr/>
                <p:nvPr/>
              </p:nvGrpSpPr>
              <p:grpSpPr>
                <a:xfrm rot="-5400000" flipV="1">
                  <a:off x="576920" y="993838"/>
                  <a:ext cx="516385" cy="527001"/>
                  <a:chOff x="0" y="0"/>
                  <a:chExt cx="292608" cy="298704"/>
                </a:xfrm>
              </p:grpSpPr>
              <p:pic>
                <p:nvPicPr>
                  <p:cNvPr id="23835" name="椭圆 340"/>
                  <p:cNvPicPr/>
                  <p:nvPr/>
                </p:nvPicPr>
                <p:blipFill>
                  <a:blip r:embed="rId225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36" name="Text Box 845"/>
                  <p:cNvSpPr txBox="1"/>
                  <p:nvPr/>
                </p:nvSpPr>
                <p:spPr>
                  <a:xfrm rot="2371558">
                    <a:off x="44154" y="44661"/>
                    <a:ext cx="205553" cy="2056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799" name="椭圆 341"/>
                <p:cNvGrpSpPr/>
                <p:nvPr/>
              </p:nvGrpSpPr>
              <p:grpSpPr>
                <a:xfrm rot="-5400000" flipV="1">
                  <a:off x="904968" y="945409"/>
                  <a:ext cx="398047" cy="397939"/>
                  <a:chOff x="0" y="0"/>
                  <a:chExt cx="225552" cy="225552"/>
                </a:xfrm>
              </p:grpSpPr>
              <p:pic>
                <p:nvPicPr>
                  <p:cNvPr id="23833" name="椭圆 341"/>
                  <p:cNvPicPr/>
                  <p:nvPr/>
                </p:nvPicPr>
                <p:blipFill>
                  <a:blip r:embed="rId226" cstate="print"/>
                  <a:stretch>
                    <a:fillRect/>
                  </a:stretch>
                </p:blipFill>
                <p:spPr>
                  <a:xfrm>
                    <a:off x="0" y="0"/>
                    <a:ext cx="225552" cy="225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34" name="Text Box 848"/>
                  <p:cNvSpPr txBox="1"/>
                  <p:nvPr/>
                </p:nvSpPr>
                <p:spPr>
                  <a:xfrm rot="2371558">
                    <a:off x="37243" y="36677"/>
                    <a:ext cx="153604" cy="1536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00" name="椭圆 342"/>
                <p:cNvGrpSpPr/>
                <p:nvPr/>
              </p:nvGrpSpPr>
              <p:grpSpPr>
                <a:xfrm rot="-5400000" flipV="1">
                  <a:off x="1399728" y="611890"/>
                  <a:ext cx="225918" cy="225858"/>
                  <a:chOff x="0" y="0"/>
                  <a:chExt cx="128016" cy="128016"/>
                </a:xfrm>
              </p:grpSpPr>
              <p:pic>
                <p:nvPicPr>
                  <p:cNvPr id="23831" name="椭圆 342"/>
                  <p:cNvPicPr/>
                  <p:nvPr/>
                </p:nvPicPr>
                <p:blipFill>
                  <a:blip r:embed="rId227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32" name="Text Box 851"/>
                  <p:cNvSpPr txBox="1"/>
                  <p:nvPr/>
                </p:nvSpPr>
                <p:spPr>
                  <a:xfrm rot="2371558">
                    <a:off x="21564" y="19008"/>
                    <a:ext cx="87354" cy="873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01" name="椭圆 343"/>
                <p:cNvGrpSpPr/>
                <p:nvPr/>
              </p:nvGrpSpPr>
              <p:grpSpPr>
                <a:xfrm rot="-5400000" flipV="1">
                  <a:off x="657594" y="665706"/>
                  <a:ext cx="441079" cy="440960"/>
                  <a:chOff x="0" y="0"/>
                  <a:chExt cx="249936" cy="249936"/>
                </a:xfrm>
              </p:grpSpPr>
              <p:pic>
                <p:nvPicPr>
                  <p:cNvPr id="23829" name="椭圆 343"/>
                  <p:cNvPicPr/>
                  <p:nvPr/>
                </p:nvPicPr>
                <p:blipFill>
                  <a:blip r:embed="rId228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499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30" name="Text Box 854"/>
                  <p:cNvSpPr txBox="1"/>
                  <p:nvPr/>
                </p:nvSpPr>
                <p:spPr>
                  <a:xfrm rot="2371558">
                    <a:off x="36843" y="39263"/>
                    <a:ext cx="172019" cy="1720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02" name="椭圆 344"/>
                <p:cNvGrpSpPr/>
                <p:nvPr/>
              </p:nvGrpSpPr>
              <p:grpSpPr>
                <a:xfrm rot="-5400000" flipV="1">
                  <a:off x="1587940" y="746362"/>
                  <a:ext cx="236677" cy="225858"/>
                  <a:chOff x="0" y="0"/>
                  <a:chExt cx="134112" cy="128016"/>
                </a:xfrm>
              </p:grpSpPr>
              <p:pic>
                <p:nvPicPr>
                  <p:cNvPr id="23827" name="椭圆 344"/>
                  <p:cNvPicPr/>
                  <p:nvPr/>
                </p:nvPicPr>
                <p:blipFill>
                  <a:blip r:embed="rId229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28" name="Text Box 857"/>
                  <p:cNvSpPr txBox="1"/>
                  <p:nvPr/>
                </p:nvSpPr>
                <p:spPr>
                  <a:xfrm rot="7058712">
                    <a:off x="23760" y="21902"/>
                    <a:ext cx="87378" cy="873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03" name="椭圆 345"/>
                <p:cNvGrpSpPr/>
                <p:nvPr/>
              </p:nvGrpSpPr>
              <p:grpSpPr>
                <a:xfrm rot="-5400000" flipV="1">
                  <a:off x="878057" y="617314"/>
                  <a:ext cx="570175" cy="580777"/>
                  <a:chOff x="0" y="0"/>
                  <a:chExt cx="323088" cy="329184"/>
                </a:xfrm>
              </p:grpSpPr>
              <p:pic>
                <p:nvPicPr>
                  <p:cNvPr id="23825" name="椭圆 345"/>
                  <p:cNvPicPr/>
                  <p:nvPr/>
                </p:nvPicPr>
                <p:blipFill>
                  <a:blip r:embed="rId230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26" name="Text Box 860"/>
                  <p:cNvSpPr txBox="1"/>
                  <p:nvPr/>
                </p:nvSpPr>
                <p:spPr>
                  <a:xfrm rot="9737354">
                    <a:off x="47849" y="49890"/>
                    <a:ext cx="226306" cy="2263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3804" name="椭圆 346"/>
                <p:cNvGrpSpPr/>
                <p:nvPr/>
              </p:nvGrpSpPr>
              <p:grpSpPr>
                <a:xfrm rot="-5400000" flipV="1">
                  <a:off x="1383566" y="1058371"/>
                  <a:ext cx="430321" cy="419450"/>
                  <a:chOff x="0" y="0"/>
                  <a:chExt cx="243840" cy="237744"/>
                </a:xfrm>
              </p:grpSpPr>
              <p:pic>
                <p:nvPicPr>
                  <p:cNvPr id="23823" name="椭圆 346"/>
                  <p:cNvPicPr/>
                  <p:nvPr/>
                </p:nvPicPr>
                <p:blipFill>
                  <a:blip r:embed="rId231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377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24" name="Text Box 863"/>
                  <p:cNvSpPr txBox="1"/>
                  <p:nvPr/>
                </p:nvSpPr>
                <p:spPr>
                  <a:xfrm rot="-3293156">
                    <a:off x="38448" y="35227"/>
                    <a:ext cx="165886" cy="1658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3805" name="图片 347"/>
                <p:cNvPicPr>
                  <a:picLocks noChangeAspect="1"/>
                </p:cNvPicPr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806" name="图片 348"/>
                <p:cNvPicPr>
                  <a:picLocks noChangeAspect="1"/>
                </p:cNvPicPr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54" name="椭圆 34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70653" y="689378"/>
                  <a:ext cx="212919" cy="2100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55" name="椭圆 350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1449" y="1414997"/>
                  <a:ext cx="305370" cy="3024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56" name="椭圆 35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52380" y="1076008"/>
                  <a:ext cx="302569" cy="3052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816" name="椭圆 352"/>
                <p:cNvSpPr/>
                <p:nvPr/>
              </p:nvSpPr>
              <p:spPr>
                <a:xfrm rot="-7771559" flipV="1">
                  <a:off x="1104522" y="617936"/>
                  <a:ext cx="212919" cy="2128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158" name="椭圆 35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6337" y="315403"/>
                  <a:ext cx="459457" cy="4593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3820" name="椭圆 354"/>
                <p:cNvGrpSpPr/>
                <p:nvPr/>
              </p:nvGrpSpPr>
              <p:grpSpPr>
                <a:xfrm rot="-5400000" flipV="1">
                  <a:off x="1077002" y="450592"/>
                  <a:ext cx="763820" cy="763614"/>
                  <a:chOff x="0" y="0"/>
                  <a:chExt cx="432816" cy="432816"/>
                </a:xfrm>
              </p:grpSpPr>
              <p:pic>
                <p:nvPicPr>
                  <p:cNvPr id="23821" name="椭圆 354"/>
                  <p:cNvPicPr/>
                  <p:nvPr/>
                </p:nvPicPr>
                <p:blipFill>
                  <a:blip r:embed="rId232" cstate="print"/>
                  <a:stretch>
                    <a:fillRect/>
                  </a:stretch>
                </p:blipFill>
                <p:spPr>
                  <a:xfrm>
                    <a:off x="0" y="0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822" name="Text Box 873"/>
                  <p:cNvSpPr txBox="1"/>
                  <p:nvPr/>
                </p:nvSpPr>
                <p:spPr>
                  <a:xfrm rot="-1770051">
                    <a:off x="66492" y="65757"/>
                    <a:ext cx="299069" cy="2991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23743" name="文本框 355"/>
            <p:cNvSpPr txBox="1"/>
            <p:nvPr/>
          </p:nvSpPr>
          <p:spPr>
            <a:xfrm>
              <a:off x="0" y="2207299"/>
              <a:ext cx="1249266" cy="738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2015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</p:grpSp>
      <p:pic>
        <p:nvPicPr>
          <p:cNvPr id="13163" name="文本框 413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7603331" y="2437210"/>
            <a:ext cx="1468041" cy="1466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164" name="组合 422"/>
          <p:cNvGrpSpPr/>
          <p:nvPr/>
        </p:nvGrpSpPr>
        <p:grpSpPr>
          <a:xfrm>
            <a:off x="169069" y="3399235"/>
            <a:ext cx="1298972" cy="836334"/>
            <a:chOff x="0" y="0"/>
            <a:chExt cx="1732154" cy="1115222"/>
          </a:xfrm>
        </p:grpSpPr>
        <p:sp>
          <p:nvSpPr>
            <p:cNvPr id="23740" name="矩形 414"/>
            <p:cNvSpPr/>
            <p:nvPr/>
          </p:nvSpPr>
          <p:spPr>
            <a:xfrm>
              <a:off x="0" y="345705"/>
              <a:ext cx="1732154" cy="7695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</a:p>
          </p:txBody>
        </p:sp>
        <p:sp>
          <p:nvSpPr>
            <p:cNvPr id="23741" name="文本框 416"/>
            <p:cNvSpPr txBox="1"/>
            <p:nvPr/>
          </p:nvSpPr>
          <p:spPr>
            <a:xfrm>
              <a:off x="217111" y="0"/>
              <a:ext cx="1297934" cy="4309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3167" name="组合 418"/>
          <p:cNvGrpSpPr/>
          <p:nvPr/>
        </p:nvGrpSpPr>
        <p:grpSpPr>
          <a:xfrm>
            <a:off x="1601391" y="1328738"/>
            <a:ext cx="1540669" cy="821586"/>
            <a:chOff x="0" y="0"/>
            <a:chExt cx="2054429" cy="1096125"/>
          </a:xfrm>
        </p:grpSpPr>
        <p:sp>
          <p:nvSpPr>
            <p:cNvPr id="23738" name="矩形 415"/>
            <p:cNvSpPr/>
            <p:nvPr/>
          </p:nvSpPr>
          <p:spPr>
            <a:xfrm>
              <a:off x="0" y="326209"/>
              <a:ext cx="2054429" cy="7699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</p:txBody>
        </p:sp>
        <p:sp>
          <p:nvSpPr>
            <p:cNvPr id="23739" name="文本框 417"/>
            <p:cNvSpPr txBox="1"/>
            <p:nvPr/>
          </p:nvSpPr>
          <p:spPr>
            <a:xfrm>
              <a:off x="378255" y="0"/>
              <a:ext cx="1297919" cy="431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3170" name="组合 419"/>
          <p:cNvGrpSpPr/>
          <p:nvPr/>
        </p:nvGrpSpPr>
        <p:grpSpPr>
          <a:xfrm>
            <a:off x="3230166" y="3457575"/>
            <a:ext cx="1541859" cy="821890"/>
            <a:chOff x="0" y="0"/>
            <a:chExt cx="2054429" cy="1095171"/>
          </a:xfrm>
        </p:grpSpPr>
        <p:sp>
          <p:nvSpPr>
            <p:cNvPr id="23736" name="矩形 420"/>
            <p:cNvSpPr/>
            <p:nvPr/>
          </p:nvSpPr>
          <p:spPr>
            <a:xfrm>
              <a:off x="0" y="326209"/>
              <a:ext cx="2054429" cy="7689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</p:txBody>
        </p:sp>
        <p:sp>
          <p:nvSpPr>
            <p:cNvPr id="23737" name="文本框 421"/>
            <p:cNvSpPr txBox="1"/>
            <p:nvPr/>
          </p:nvSpPr>
          <p:spPr>
            <a:xfrm>
              <a:off x="378756" y="0"/>
              <a:ext cx="1296918" cy="4306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3173" name="组合 423"/>
          <p:cNvGrpSpPr/>
          <p:nvPr/>
        </p:nvGrpSpPr>
        <p:grpSpPr>
          <a:xfrm>
            <a:off x="4697016" y="1298973"/>
            <a:ext cx="1298972" cy="836334"/>
            <a:chOff x="0" y="0"/>
            <a:chExt cx="1732154" cy="1115222"/>
          </a:xfrm>
        </p:grpSpPr>
        <p:sp>
          <p:nvSpPr>
            <p:cNvPr id="23734" name="矩形 424"/>
            <p:cNvSpPr/>
            <p:nvPr/>
          </p:nvSpPr>
          <p:spPr>
            <a:xfrm>
              <a:off x="0" y="345705"/>
              <a:ext cx="1732154" cy="7695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</a:p>
          </p:txBody>
        </p:sp>
        <p:sp>
          <p:nvSpPr>
            <p:cNvPr id="23735" name="文本框 425"/>
            <p:cNvSpPr txBox="1"/>
            <p:nvPr/>
          </p:nvSpPr>
          <p:spPr>
            <a:xfrm>
              <a:off x="217111" y="0"/>
              <a:ext cx="1297934" cy="4309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3176" name="组合 426"/>
          <p:cNvGrpSpPr/>
          <p:nvPr/>
        </p:nvGrpSpPr>
        <p:grpSpPr>
          <a:xfrm>
            <a:off x="6042423" y="3387329"/>
            <a:ext cx="1540669" cy="821586"/>
            <a:chOff x="0" y="0"/>
            <a:chExt cx="2054429" cy="1096125"/>
          </a:xfrm>
        </p:grpSpPr>
        <p:sp>
          <p:nvSpPr>
            <p:cNvPr id="23732" name="矩形 427"/>
            <p:cNvSpPr/>
            <p:nvPr/>
          </p:nvSpPr>
          <p:spPr>
            <a:xfrm>
              <a:off x="0" y="326209"/>
              <a:ext cx="2054429" cy="7699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</p:txBody>
        </p:sp>
        <p:sp>
          <p:nvSpPr>
            <p:cNvPr id="23733" name="文本框 428"/>
            <p:cNvSpPr txBox="1"/>
            <p:nvPr/>
          </p:nvSpPr>
          <p:spPr>
            <a:xfrm>
              <a:off x="378255" y="0"/>
              <a:ext cx="1297919" cy="431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13179" name="组合 430"/>
          <p:cNvGrpSpPr/>
          <p:nvPr/>
        </p:nvGrpSpPr>
        <p:grpSpPr>
          <a:xfrm>
            <a:off x="7491413" y="1556148"/>
            <a:ext cx="1535906" cy="674608"/>
            <a:chOff x="0" y="0"/>
            <a:chExt cx="2047322" cy="900061"/>
          </a:xfrm>
        </p:grpSpPr>
        <p:sp>
          <p:nvSpPr>
            <p:cNvPr id="23730" name="矩形 431"/>
            <p:cNvSpPr/>
            <p:nvPr/>
          </p:nvSpPr>
          <p:spPr>
            <a:xfrm>
              <a:off x="0" y="345705"/>
              <a:ext cx="2047322" cy="554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</a:p>
          </p:txBody>
        </p:sp>
        <p:sp>
          <p:nvSpPr>
            <p:cNvPr id="23731" name="文本框 432"/>
            <p:cNvSpPr txBox="1"/>
            <p:nvPr/>
          </p:nvSpPr>
          <p:spPr>
            <a:xfrm>
              <a:off x="374940" y="0"/>
              <a:ext cx="1297440" cy="4311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500" b="1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文字信息</a:t>
              </a:r>
            </a:p>
          </p:txBody>
        </p:sp>
      </p:grpSp>
      <p:grpSp>
        <p:nvGrpSpPr>
          <p:cNvPr id="23568" name="椭圆 441"/>
          <p:cNvGrpSpPr/>
          <p:nvPr/>
        </p:nvGrpSpPr>
        <p:grpSpPr>
          <a:xfrm>
            <a:off x="1637110" y="5170885"/>
            <a:ext cx="726281" cy="727472"/>
            <a:chOff x="0" y="0"/>
            <a:chExt cx="610" cy="611"/>
          </a:xfrm>
        </p:grpSpPr>
        <p:pic>
          <p:nvPicPr>
            <p:cNvPr id="23728" name="椭圆 441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0" y="0"/>
              <a:ext cx="610" cy="6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729" name="Text Box 896"/>
            <p:cNvSpPr txBox="1"/>
            <p:nvPr/>
          </p:nvSpPr>
          <p:spPr>
            <a:xfrm rot="7365795">
              <a:off x="90" y="89"/>
              <a:ext cx="429" cy="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01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185" name="组合 435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3715" name="组合 437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3719" name="任意多边形 495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3726" name="任意多边形 495"/>
                <p:cNvPicPr/>
                <p:nvPr/>
              </p:nvPicPr>
              <p:blipFill>
                <a:blip r:embed="rId235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27" name="Text Box 90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720" name="任意多边形 496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3724" name="任意多边形 496"/>
                <p:cNvPicPr/>
                <p:nvPr/>
              </p:nvPicPr>
              <p:blipFill>
                <a:blip r:embed="rId236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25" name="Text Box 90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721" name="任意多边形 497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3722" name="任意多边形 497"/>
                <p:cNvPicPr/>
                <p:nvPr/>
              </p:nvPicPr>
              <p:blipFill>
                <a:blip r:embed="rId237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23" name="Text Box 90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3716" name="任意多边形 493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3717" name="任意多边形 493"/>
              <p:cNvPicPr/>
              <p:nvPr/>
            </p:nvPicPr>
            <p:blipFill>
              <a:blip r:embed="rId238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718" name="Text Box 91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199" name="组合 498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3572" name="图片 499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73" name="组合 500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3574" name="椭圆 501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3575" name="椭圆 502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3713" name="椭圆 502"/>
                <p:cNvPicPr/>
                <p:nvPr/>
              </p:nvPicPr>
              <p:blipFill>
                <a:blip r:embed="rId239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14" name="Text Box 91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76" name="椭圆 503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3711" name="椭圆 503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12" name="Text Box 92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77" name="椭圆 504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3709" name="椭圆 504"/>
                <p:cNvPicPr/>
                <p:nvPr/>
              </p:nvPicPr>
              <p:blipFill>
                <a:blip r:embed="rId240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10" name="Text Box 92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78" name="椭圆 505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3707" name="椭圆 505"/>
                <p:cNvPicPr/>
                <p:nvPr/>
              </p:nvPicPr>
              <p:blipFill>
                <a:blip r:embed="rId241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08" name="Text Box 92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79" name="椭圆 506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3705" name="椭圆 506"/>
                <p:cNvPicPr/>
                <p:nvPr/>
              </p:nvPicPr>
              <p:blipFill>
                <a:blip r:embed="rId242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06" name="Text Box 92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0" name="椭圆 507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3703" name="椭圆 507"/>
                <p:cNvPicPr/>
                <p:nvPr/>
              </p:nvPicPr>
              <p:blipFill>
                <a:blip r:embed="rId243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04" name="Text Box 93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1" name="椭圆 508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3701" name="椭圆 508"/>
                <p:cNvPicPr/>
                <p:nvPr/>
              </p:nvPicPr>
              <p:blipFill>
                <a:blip r:embed="rId244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02" name="Text Box 93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2" name="椭圆 509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3699" name="椭圆 509"/>
                <p:cNvPicPr/>
                <p:nvPr/>
              </p:nvPicPr>
              <p:blipFill>
                <a:blip r:embed="rId245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700" name="Text Box 93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3" name="椭圆 510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3697" name="椭圆 510"/>
                <p:cNvPicPr/>
                <p:nvPr/>
              </p:nvPicPr>
              <p:blipFill>
                <a:blip r:embed="rId246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98" name="Text Box 94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3584" name="图片 51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3585" name="椭圆 512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3695" name="椭圆 512"/>
                <p:cNvPicPr/>
                <p:nvPr/>
              </p:nvPicPr>
              <p:blipFill>
                <a:blip r:embed="rId24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96" name="Text Box 94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6" name="椭圆 513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3693" name="椭圆 513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94" name="Text Box 94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7" name="椭圆 514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3691" name="椭圆 514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92" name="Text Box 95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8" name="椭圆 515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3689" name="椭圆 515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90" name="Text Box 95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89" name="椭圆 516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3687" name="椭圆 516"/>
                <p:cNvPicPr/>
                <p:nvPr/>
              </p:nvPicPr>
              <p:blipFill>
                <a:blip r:embed="rId248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88" name="Text Box 95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0" name="椭圆 517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3685" name="椭圆 517"/>
                <p:cNvPicPr/>
                <p:nvPr/>
              </p:nvPicPr>
              <p:blipFill>
                <a:blip r:embed="rId249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86" name="Text Box 96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1" name="椭圆 518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3683" name="椭圆 518"/>
                <p:cNvPicPr/>
                <p:nvPr/>
              </p:nvPicPr>
              <p:blipFill>
                <a:blip r:embed="rId250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84" name="Text Box 96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2" name="椭圆 519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3681" name="椭圆 519"/>
                <p:cNvPicPr/>
                <p:nvPr/>
              </p:nvPicPr>
              <p:blipFill>
                <a:blip r:embed="rId251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82" name="Text Box 96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3" name="椭圆 520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3679" name="椭圆 520"/>
                <p:cNvPicPr/>
                <p:nvPr/>
              </p:nvPicPr>
              <p:blipFill>
                <a:blip r:embed="rId252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80" name="Text Box 96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4" name="椭圆 521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3677" name="椭圆 521"/>
                <p:cNvPicPr/>
                <p:nvPr/>
              </p:nvPicPr>
              <p:blipFill>
                <a:blip r:embed="rId253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8" name="Text Box 97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5" name="椭圆 522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3675" name="椭圆 522"/>
                <p:cNvPicPr/>
                <p:nvPr/>
              </p:nvPicPr>
              <p:blipFill>
                <a:blip r:embed="rId254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6" name="Text Box 97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6" name="椭圆 523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3673" name="椭圆 523"/>
                <p:cNvPicPr/>
                <p:nvPr/>
              </p:nvPicPr>
              <p:blipFill>
                <a:blip r:embed="rId255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4" name="Text Box 97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7" name="椭圆 524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3671" name="椭圆 524"/>
                <p:cNvPicPr/>
                <p:nvPr/>
              </p:nvPicPr>
              <p:blipFill>
                <a:blip r:embed="rId256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2" name="Text Box 98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598" name="椭圆 525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3669" name="椭圆 525"/>
                <p:cNvPicPr/>
                <p:nvPr/>
              </p:nvPicPr>
              <p:blipFill>
                <a:blip r:embed="rId257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70" name="Text Box 98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3599" name="图片 52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600" name="图片 527"/>
              <p:cNvPicPr>
                <a:picLocks noChangeAspect="1"/>
              </p:cNvPicPr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75" name="椭圆 528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76" name="椭圆 529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77" name="椭圆 530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78" name="椭圆 531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13" name="椭圆 532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280" name="椭圆 533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81" name="椭圆 534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620" name="椭圆 535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3667" name="椭圆 535"/>
                <p:cNvPicPr/>
                <p:nvPr/>
              </p:nvPicPr>
              <p:blipFill>
                <a:blip r:embed="rId258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68" name="Text Box 99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285" name="椭圆 536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24" name="椭圆 537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3625" name="椭圆 538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3665" name="椭圆 538"/>
                <p:cNvPicPr/>
                <p:nvPr/>
              </p:nvPicPr>
              <p:blipFill>
                <a:blip r:embed="rId259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66" name="Text Box 100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26" name="椭圆 539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3663" name="椭圆 539"/>
                <p:cNvPicPr/>
                <p:nvPr/>
              </p:nvPicPr>
              <p:blipFill>
                <a:blip r:embed="rId260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64" name="Text Box 100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27" name="椭圆 540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3661" name="椭圆 540"/>
                <p:cNvPicPr/>
                <p:nvPr/>
              </p:nvPicPr>
              <p:blipFill>
                <a:blip r:embed="rId261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62" name="Text Box 100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28" name="椭圆 541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3659" name="椭圆 541"/>
                <p:cNvPicPr/>
                <p:nvPr/>
              </p:nvPicPr>
              <p:blipFill>
                <a:blip r:embed="rId262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60" name="Text Box 101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29" name="椭圆 542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3657" name="椭圆 542"/>
                <p:cNvPicPr/>
                <p:nvPr/>
              </p:nvPicPr>
              <p:blipFill>
                <a:blip r:embed="rId263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58" name="Text Box 101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30" name="椭圆 543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3655" name="椭圆 543"/>
                <p:cNvPicPr/>
                <p:nvPr/>
              </p:nvPicPr>
              <p:blipFill>
                <a:blip r:embed="rId264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56" name="Text Box 101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31" name="椭圆 544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3653" name="椭圆 544"/>
                <p:cNvPicPr/>
                <p:nvPr/>
              </p:nvPicPr>
              <p:blipFill>
                <a:blip r:embed="rId265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54" name="Text Box 101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632" name="椭圆 545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3651" name="椭圆 545"/>
                <p:cNvPicPr/>
                <p:nvPr/>
              </p:nvPicPr>
              <p:blipFill>
                <a:blip r:embed="rId266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52" name="Text Box 102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3633" name="图片 546"/>
              <p:cNvPicPr>
                <a:picLocks noChangeAspect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634" name="图片 547"/>
              <p:cNvPicPr>
                <a:picLocks noChangeAspect="1"/>
              </p:cNvPicPr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13" name="椭圆 548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4" name="椭圆 549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5" name="椭圆 550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44" name="椭圆 551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17" name="椭圆 552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648" name="椭圆 553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3649" name="椭圆 553"/>
                <p:cNvPicPr/>
                <p:nvPr/>
              </p:nvPicPr>
              <p:blipFill>
                <a:blip r:embed="rId267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50" name="Text Box 103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321" name="文本框 554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499"/>
          <p:cNvGrpSpPr/>
          <p:nvPr/>
        </p:nvGrpSpPr>
        <p:grpSpPr>
          <a:xfrm>
            <a:off x="2483644" y="475060"/>
            <a:ext cx="4013597" cy="4195763"/>
            <a:chOff x="0" y="0"/>
            <a:chExt cx="5352362" cy="5595436"/>
          </a:xfrm>
        </p:grpSpPr>
        <p:grpSp>
          <p:nvGrpSpPr>
            <p:cNvPr id="27866" name="组合 178"/>
            <p:cNvGrpSpPr/>
            <p:nvPr/>
          </p:nvGrpSpPr>
          <p:grpSpPr>
            <a:xfrm>
              <a:off x="3597971" y="1007868"/>
              <a:ext cx="1731960" cy="1668486"/>
              <a:chOff x="0" y="0"/>
              <a:chExt cx="2046364" cy="1971366"/>
            </a:xfrm>
          </p:grpSpPr>
          <p:pic>
            <p:nvPicPr>
              <p:cNvPr id="28717" name="图片 17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718" name="椭圆 180"/>
              <p:cNvSpPr/>
              <p:nvPr/>
            </p:nvSpPr>
            <p:spPr>
              <a:xfrm rot="10800000">
                <a:off x="804694" y="580159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719" name="椭圆 181"/>
              <p:cNvGrpSpPr/>
              <p:nvPr/>
            </p:nvGrpSpPr>
            <p:grpSpPr>
              <a:xfrm>
                <a:off x="933987" y="812562"/>
                <a:ext cx="1058962" cy="1051785"/>
                <a:chOff x="0" y="0"/>
                <a:chExt cx="896112" cy="890016"/>
              </a:xfrm>
            </p:grpSpPr>
            <p:pic>
              <p:nvPicPr>
                <p:cNvPr id="28884" name="椭圆 181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896112" cy="890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85" name="Text Box 8"/>
                <p:cNvSpPr txBox="1"/>
                <p:nvPr/>
              </p:nvSpPr>
              <p:spPr>
                <a:xfrm rot="10800000">
                  <a:off x="130101" y="128488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0" name="椭圆 182"/>
              <p:cNvGrpSpPr/>
              <p:nvPr/>
            </p:nvGrpSpPr>
            <p:grpSpPr>
              <a:xfrm>
                <a:off x="948394" y="711706"/>
                <a:ext cx="194503" cy="194508"/>
                <a:chOff x="0" y="0"/>
                <a:chExt cx="164592" cy="164592"/>
              </a:xfrm>
            </p:grpSpPr>
            <p:pic>
              <p:nvPicPr>
                <p:cNvPr id="28882" name="椭圆 182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164592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83" name="Text Box 11"/>
                <p:cNvSpPr txBox="1"/>
                <p:nvPr/>
              </p:nvSpPr>
              <p:spPr>
                <a:xfrm rot="10800000">
                  <a:off x="21594" y="23349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1" name="椭圆 183"/>
              <p:cNvGrpSpPr/>
              <p:nvPr/>
            </p:nvGrpSpPr>
            <p:grpSpPr>
              <a:xfrm>
                <a:off x="530573" y="1071907"/>
                <a:ext cx="900478" cy="900501"/>
                <a:chOff x="0" y="0"/>
                <a:chExt cx="762000" cy="762000"/>
              </a:xfrm>
            </p:grpSpPr>
            <p:pic>
              <p:nvPicPr>
                <p:cNvPr id="28880" name="椭圆 183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81" name="Text Box 14"/>
                <p:cNvSpPr txBox="1"/>
                <p:nvPr/>
              </p:nvSpPr>
              <p:spPr>
                <a:xfrm rot="-3434205">
                  <a:off x="111913" y="112077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2" name="椭圆 184"/>
              <p:cNvGrpSpPr/>
              <p:nvPr/>
            </p:nvGrpSpPr>
            <p:grpSpPr>
              <a:xfrm>
                <a:off x="55121" y="913418"/>
                <a:ext cx="144076" cy="144080"/>
                <a:chOff x="0" y="0"/>
                <a:chExt cx="121920" cy="121920"/>
              </a:xfrm>
            </p:grpSpPr>
            <p:pic>
              <p:nvPicPr>
                <p:cNvPr id="28878" name="椭圆 184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79" name="Text Box 17"/>
                <p:cNvSpPr txBox="1"/>
                <p:nvPr/>
              </p:nvSpPr>
              <p:spPr>
                <a:xfrm rot="10800000">
                  <a:off x="20443" y="19468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3" name="椭圆 185"/>
              <p:cNvGrpSpPr/>
              <p:nvPr/>
            </p:nvGrpSpPr>
            <p:grpSpPr>
              <a:xfrm>
                <a:off x="494554" y="812562"/>
                <a:ext cx="201707" cy="208916"/>
                <a:chOff x="0" y="0"/>
                <a:chExt cx="170688" cy="176784"/>
              </a:xfrm>
            </p:grpSpPr>
            <p:pic>
              <p:nvPicPr>
                <p:cNvPr id="28876" name="椭圆 185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70688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77" name="Text Box 20"/>
                <p:cNvSpPr txBox="1"/>
                <p:nvPr/>
              </p:nvSpPr>
              <p:spPr>
                <a:xfrm rot="891223">
                  <a:off x="27150" y="29050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4" name="椭圆 186"/>
              <p:cNvGrpSpPr/>
              <p:nvPr/>
            </p:nvGrpSpPr>
            <p:grpSpPr>
              <a:xfrm>
                <a:off x="753891" y="1360067"/>
                <a:ext cx="144076" cy="151284"/>
                <a:chOff x="0" y="0"/>
                <a:chExt cx="121920" cy="128016"/>
              </a:xfrm>
            </p:grpSpPr>
            <p:pic>
              <p:nvPicPr>
                <p:cNvPr id="28874" name="椭圆 186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121920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75" name="Text Box 23"/>
                <p:cNvSpPr txBox="1"/>
                <p:nvPr/>
              </p:nvSpPr>
              <p:spPr>
                <a:xfrm rot="891223">
                  <a:off x="18066" y="21533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5" name="椭圆 187"/>
              <p:cNvGrpSpPr/>
              <p:nvPr/>
            </p:nvGrpSpPr>
            <p:grpSpPr>
              <a:xfrm>
                <a:off x="436923" y="546014"/>
                <a:ext cx="338580" cy="338588"/>
                <a:chOff x="0" y="0"/>
                <a:chExt cx="286512" cy="286512"/>
              </a:xfrm>
            </p:grpSpPr>
            <p:pic>
              <p:nvPicPr>
                <p:cNvPr id="28872" name="椭圆 187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286512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73" name="Text Box 26"/>
                <p:cNvSpPr txBox="1"/>
                <p:nvPr/>
              </p:nvSpPr>
              <p:spPr>
                <a:xfrm rot="-3434205">
                  <a:off x="42520" y="42447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6" name="椭圆 188"/>
              <p:cNvGrpSpPr/>
              <p:nvPr/>
            </p:nvGrpSpPr>
            <p:grpSpPr>
              <a:xfrm>
                <a:off x="552184" y="1194375"/>
                <a:ext cx="504268" cy="504280"/>
                <a:chOff x="0" y="0"/>
                <a:chExt cx="426720" cy="426720"/>
              </a:xfrm>
            </p:grpSpPr>
            <p:pic>
              <p:nvPicPr>
                <p:cNvPr id="28870" name="椭圆 188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426720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71" name="Text Box 29"/>
                <p:cNvSpPr txBox="1"/>
                <p:nvPr/>
              </p:nvSpPr>
              <p:spPr>
                <a:xfrm rot="10800000">
                  <a:off x="62828" y="63094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7" name="椭圆 189"/>
              <p:cNvGrpSpPr/>
              <p:nvPr/>
            </p:nvGrpSpPr>
            <p:grpSpPr>
              <a:xfrm>
                <a:off x="890764" y="1259211"/>
                <a:ext cx="280949" cy="288160"/>
                <a:chOff x="0" y="0"/>
                <a:chExt cx="237744" cy="243840"/>
              </a:xfrm>
            </p:grpSpPr>
            <p:pic>
              <p:nvPicPr>
                <p:cNvPr id="28868" name="椭圆 189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37744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69" name="Text Box 32"/>
                <p:cNvSpPr txBox="1"/>
                <p:nvPr/>
              </p:nvSpPr>
              <p:spPr>
                <a:xfrm rot="9822440">
                  <a:off x="35350" y="39206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8" name="椭圆 190"/>
              <p:cNvGrpSpPr/>
              <p:nvPr/>
            </p:nvGrpSpPr>
            <p:grpSpPr>
              <a:xfrm>
                <a:off x="797114" y="971050"/>
                <a:ext cx="814032" cy="814053"/>
                <a:chOff x="0" y="0"/>
                <a:chExt cx="688848" cy="688848"/>
              </a:xfrm>
            </p:grpSpPr>
            <p:pic>
              <p:nvPicPr>
                <p:cNvPr id="28866" name="椭圆 190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68884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67" name="Text Box 35"/>
                <p:cNvSpPr txBox="1"/>
                <p:nvPr/>
              </p:nvSpPr>
              <p:spPr>
                <a:xfrm rot="10800000">
                  <a:off x="98609" y="100063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29" name="椭圆 191"/>
              <p:cNvGrpSpPr/>
              <p:nvPr/>
            </p:nvGrpSpPr>
            <p:grpSpPr>
              <a:xfrm>
                <a:off x="653038" y="963846"/>
                <a:ext cx="605121" cy="612340"/>
                <a:chOff x="0" y="0"/>
                <a:chExt cx="512064" cy="518160"/>
              </a:xfrm>
            </p:grpSpPr>
            <p:pic>
              <p:nvPicPr>
                <p:cNvPr id="28864" name="椭圆 191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512064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65" name="Text Box 38"/>
                <p:cNvSpPr txBox="1"/>
                <p:nvPr/>
              </p:nvSpPr>
              <p:spPr>
                <a:xfrm rot="10800000">
                  <a:off x="73745" y="77861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0" name="椭圆 192"/>
              <p:cNvGrpSpPr/>
              <p:nvPr/>
            </p:nvGrpSpPr>
            <p:grpSpPr>
              <a:xfrm>
                <a:off x="400904" y="704502"/>
                <a:ext cx="345783" cy="345792"/>
                <a:chOff x="0" y="0"/>
                <a:chExt cx="292608" cy="292608"/>
              </a:xfrm>
            </p:grpSpPr>
            <p:pic>
              <p:nvPicPr>
                <p:cNvPr id="28862" name="椭圆 192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63" name="Text Box 41"/>
                <p:cNvSpPr txBox="1"/>
                <p:nvPr/>
              </p:nvSpPr>
              <p:spPr>
                <a:xfrm rot="10800000">
                  <a:off x="40539" y="45064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1" name="椭圆 193"/>
              <p:cNvGrpSpPr/>
              <p:nvPr/>
            </p:nvGrpSpPr>
            <p:grpSpPr>
              <a:xfrm>
                <a:off x="825930" y="697298"/>
                <a:ext cx="684363" cy="677176"/>
                <a:chOff x="0" y="0"/>
                <a:chExt cx="579120" cy="573024"/>
              </a:xfrm>
            </p:grpSpPr>
            <p:pic>
              <p:nvPicPr>
                <p:cNvPr id="28860" name="椭圆 193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579120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61" name="Text Box 44"/>
                <p:cNvSpPr txBox="1"/>
                <p:nvPr/>
              </p:nvSpPr>
              <p:spPr>
                <a:xfrm rot="10800000">
                  <a:off x="83205" y="82554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2" name="椭圆 194"/>
              <p:cNvGrpSpPr/>
              <p:nvPr/>
            </p:nvGrpSpPr>
            <p:grpSpPr>
              <a:xfrm>
                <a:off x="775503" y="185814"/>
                <a:ext cx="360191" cy="352996"/>
                <a:chOff x="0" y="0"/>
                <a:chExt cx="304800" cy="298704"/>
              </a:xfrm>
            </p:grpSpPr>
            <p:pic>
              <p:nvPicPr>
                <p:cNvPr id="28858" name="椭圆 194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304800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59" name="Text Box 47"/>
                <p:cNvSpPr txBox="1"/>
                <p:nvPr/>
              </p:nvSpPr>
              <p:spPr>
                <a:xfrm rot="-6112846">
                  <a:off x="48526" y="45101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3" name="椭圆 195"/>
              <p:cNvGrpSpPr/>
              <p:nvPr/>
            </p:nvGrpSpPr>
            <p:grpSpPr>
              <a:xfrm>
                <a:off x="444127" y="603646"/>
                <a:ext cx="907682" cy="900501"/>
                <a:chOff x="0" y="0"/>
                <a:chExt cx="768096" cy="762000"/>
              </a:xfrm>
            </p:grpSpPr>
            <p:pic>
              <p:nvPicPr>
                <p:cNvPr id="28856" name="椭圆 195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57" name="Text Box 50"/>
                <p:cNvSpPr txBox="1"/>
                <p:nvPr/>
              </p:nvSpPr>
              <p:spPr>
                <a:xfrm rot="-3434205">
                  <a:off x="114378" y="112089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4" name="椭圆 196"/>
              <p:cNvGrpSpPr/>
              <p:nvPr/>
            </p:nvGrpSpPr>
            <p:grpSpPr>
              <a:xfrm>
                <a:off x="-2510" y="819766"/>
                <a:ext cx="907682" cy="907705"/>
                <a:chOff x="0" y="0"/>
                <a:chExt cx="768096" cy="768096"/>
              </a:xfrm>
            </p:grpSpPr>
            <p:pic>
              <p:nvPicPr>
                <p:cNvPr id="28854" name="椭圆 196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55" name="Text Box 53"/>
                <p:cNvSpPr txBox="1"/>
                <p:nvPr/>
              </p:nvSpPr>
              <p:spPr>
                <a:xfrm rot="2191815">
                  <a:off x="113484" y="114456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5" name="椭圆 197"/>
              <p:cNvGrpSpPr/>
              <p:nvPr/>
            </p:nvGrpSpPr>
            <p:grpSpPr>
              <a:xfrm>
                <a:off x="494554" y="236242"/>
                <a:ext cx="345783" cy="345792"/>
                <a:chOff x="0" y="0"/>
                <a:chExt cx="292608" cy="292608"/>
              </a:xfrm>
            </p:grpSpPr>
            <p:pic>
              <p:nvPicPr>
                <p:cNvPr id="28852" name="椭圆 197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53" name="Text Box 56"/>
                <p:cNvSpPr txBox="1"/>
                <p:nvPr/>
              </p:nvSpPr>
              <p:spPr>
                <a:xfrm rot="-3434205">
                  <a:off x="45810" y="45474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6" name="椭圆 198"/>
              <p:cNvGrpSpPr/>
              <p:nvPr/>
            </p:nvGrpSpPr>
            <p:grpSpPr>
              <a:xfrm>
                <a:off x="530573" y="164202"/>
                <a:ext cx="432229" cy="432240"/>
                <a:chOff x="0" y="0"/>
                <a:chExt cx="365760" cy="365760"/>
              </a:xfrm>
            </p:grpSpPr>
            <p:pic>
              <p:nvPicPr>
                <p:cNvPr id="28850" name="椭圆 198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51" name="Text Box 59"/>
                <p:cNvSpPr txBox="1"/>
                <p:nvPr/>
              </p:nvSpPr>
              <p:spPr>
                <a:xfrm rot="-3434205">
                  <a:off x="55631" y="56171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7" name="椭圆 199"/>
              <p:cNvGrpSpPr/>
              <p:nvPr/>
            </p:nvGrpSpPr>
            <p:grpSpPr>
              <a:xfrm>
                <a:off x="155974" y="1057499"/>
                <a:ext cx="669955" cy="662768"/>
                <a:chOff x="0" y="0"/>
                <a:chExt cx="566928" cy="560832"/>
              </a:xfrm>
            </p:grpSpPr>
            <p:pic>
              <p:nvPicPr>
                <p:cNvPr id="28848" name="椭圆 199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49" name="Text Box 62"/>
                <p:cNvSpPr txBox="1"/>
                <p:nvPr/>
              </p:nvSpPr>
              <p:spPr>
                <a:xfrm rot="5135286">
                  <a:off x="87501" y="84170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8" name="椭圆 200"/>
              <p:cNvGrpSpPr/>
              <p:nvPr/>
            </p:nvGrpSpPr>
            <p:grpSpPr>
              <a:xfrm>
                <a:off x="1070859" y="1410495"/>
                <a:ext cx="504268" cy="497076"/>
                <a:chOff x="0" y="0"/>
                <a:chExt cx="426720" cy="420624"/>
              </a:xfrm>
            </p:grpSpPr>
            <p:pic>
              <p:nvPicPr>
                <p:cNvPr id="28846" name="椭圆 200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426720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47" name="Text Box 65"/>
                <p:cNvSpPr txBox="1"/>
                <p:nvPr/>
              </p:nvSpPr>
              <p:spPr>
                <a:xfrm rot="5135286">
                  <a:off x="66126" y="63555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39" name="椭圆 201"/>
              <p:cNvGrpSpPr/>
              <p:nvPr/>
            </p:nvGrpSpPr>
            <p:grpSpPr>
              <a:xfrm>
                <a:off x="566592" y="711706"/>
                <a:ext cx="389006" cy="389016"/>
                <a:chOff x="0" y="0"/>
                <a:chExt cx="329184" cy="329184"/>
              </a:xfrm>
            </p:grpSpPr>
            <p:pic>
              <p:nvPicPr>
                <p:cNvPr id="28844" name="椭圆 201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45" name="Text Box 68"/>
                <p:cNvSpPr txBox="1"/>
                <p:nvPr/>
              </p:nvSpPr>
              <p:spPr>
                <a:xfrm rot="10471189">
                  <a:off x="47791" y="49637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40" name="椭圆 202"/>
              <p:cNvGrpSpPr/>
              <p:nvPr/>
            </p:nvGrpSpPr>
            <p:grpSpPr>
              <a:xfrm>
                <a:off x="400904" y="106570"/>
                <a:ext cx="554694" cy="561912"/>
                <a:chOff x="0" y="0"/>
                <a:chExt cx="469392" cy="475488"/>
              </a:xfrm>
            </p:grpSpPr>
            <p:pic>
              <p:nvPicPr>
                <p:cNvPr id="28842" name="椭圆 202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469392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43" name="Text Box 71"/>
                <p:cNvSpPr txBox="1"/>
                <p:nvPr/>
              </p:nvSpPr>
              <p:spPr>
                <a:xfrm rot="5135286">
                  <a:off x="68700" y="73538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41" name="椭圆 203"/>
              <p:cNvGrpSpPr/>
              <p:nvPr/>
            </p:nvGrpSpPr>
            <p:grpSpPr>
              <a:xfrm>
                <a:off x="422515" y="538810"/>
                <a:ext cx="936497" cy="936521"/>
                <a:chOff x="0" y="0"/>
                <a:chExt cx="792480" cy="792480"/>
              </a:xfrm>
            </p:grpSpPr>
            <p:pic>
              <p:nvPicPr>
                <p:cNvPr id="28840" name="椭圆 203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792480" cy="792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41" name="Text Box 74"/>
                <p:cNvSpPr txBox="1"/>
                <p:nvPr/>
              </p:nvSpPr>
              <p:spPr>
                <a:xfrm rot="1966024">
                  <a:off x="120454" y="117065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742" name="图片 204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743" name="图片 205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61" name="椭圆 206"/>
              <p:cNvSpPr>
                <a:spLocks noChangeArrowheads="1"/>
              </p:cNvSpPr>
              <p:nvPr/>
            </p:nvSpPr>
            <p:spPr bwMode="auto">
              <a:xfrm rot="10800000">
                <a:off x="885361" y="1518180"/>
                <a:ext cx="339556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2" name="椭圆 207"/>
              <p:cNvSpPr>
                <a:spLocks noChangeArrowheads="1"/>
              </p:cNvSpPr>
              <p:nvPr/>
            </p:nvSpPr>
            <p:spPr bwMode="auto">
              <a:xfrm rot="10800000">
                <a:off x="909750" y="779019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3" name="椭圆 208"/>
              <p:cNvSpPr>
                <a:spLocks noChangeArrowheads="1"/>
              </p:cNvSpPr>
              <p:nvPr/>
            </p:nvSpPr>
            <p:spPr bwMode="auto">
              <a:xfrm rot="10800000">
                <a:off x="1007301" y="835301"/>
                <a:ext cx="482130" cy="48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4" name="椭圆 209"/>
              <p:cNvSpPr>
                <a:spLocks noChangeArrowheads="1"/>
              </p:cNvSpPr>
              <p:nvPr/>
            </p:nvSpPr>
            <p:spPr bwMode="auto">
              <a:xfrm rot="10800000">
                <a:off x="346951" y="1111078"/>
                <a:ext cx="482130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椭圆 210"/>
              <p:cNvSpPr/>
              <p:nvPr/>
            </p:nvSpPr>
            <p:spPr>
              <a:xfrm rot="10800000">
                <a:off x="686506" y="713357"/>
                <a:ext cx="337679" cy="339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6" name="椭圆 211"/>
              <p:cNvSpPr>
                <a:spLocks noChangeArrowheads="1"/>
              </p:cNvSpPr>
              <p:nvPr/>
            </p:nvSpPr>
            <p:spPr bwMode="auto">
              <a:xfrm rot="10800000">
                <a:off x="551434" y="805284"/>
                <a:ext cx="577807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7" name="椭圆 212"/>
              <p:cNvSpPr>
                <a:spLocks noChangeArrowheads="1"/>
              </p:cNvSpPr>
              <p:nvPr/>
            </p:nvSpPr>
            <p:spPr bwMode="auto">
              <a:xfrm rot="10800000">
                <a:off x="857222" y="349405"/>
                <a:ext cx="733514" cy="7335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763" name="椭圆 213"/>
              <p:cNvGrpSpPr/>
              <p:nvPr/>
            </p:nvGrpSpPr>
            <p:grpSpPr>
              <a:xfrm>
                <a:off x="717872" y="430750"/>
                <a:ext cx="1195834" cy="1195865"/>
                <a:chOff x="0" y="0"/>
                <a:chExt cx="1011936" cy="1011936"/>
              </a:xfrm>
            </p:grpSpPr>
            <p:pic>
              <p:nvPicPr>
                <p:cNvPr id="28838" name="椭圆 213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1011936" cy="1011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39" name="Text Box 86"/>
                <p:cNvSpPr txBox="1"/>
                <p:nvPr/>
              </p:nvSpPr>
              <p:spPr>
                <a:xfrm rot="6658391">
                  <a:off x="150297" y="149079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471" name="椭圆 214"/>
              <p:cNvSpPr>
                <a:spLocks noChangeArrowheads="1"/>
              </p:cNvSpPr>
              <p:nvPr/>
            </p:nvSpPr>
            <p:spPr bwMode="auto">
              <a:xfrm rot="10800000">
                <a:off x="341322" y="1608230"/>
                <a:ext cx="202607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椭圆 215"/>
              <p:cNvSpPr/>
              <p:nvPr/>
            </p:nvSpPr>
            <p:spPr>
              <a:xfrm rot="3028440" flipV="1">
                <a:off x="979153" y="957247"/>
                <a:ext cx="474639" cy="4746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768" name="椭圆 216"/>
              <p:cNvGrpSpPr/>
              <p:nvPr/>
            </p:nvGrpSpPr>
            <p:grpSpPr>
              <a:xfrm>
                <a:off x="1157305" y="524402"/>
                <a:ext cx="626732" cy="626748"/>
                <a:chOff x="0" y="0"/>
                <a:chExt cx="530352" cy="530352"/>
              </a:xfrm>
            </p:grpSpPr>
            <p:pic>
              <p:nvPicPr>
                <p:cNvPr id="28836" name="椭圆 216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37" name="Text Box 91"/>
                <p:cNvSpPr txBox="1"/>
                <p:nvPr/>
              </p:nvSpPr>
              <p:spPr>
                <a:xfrm rot="-7771559">
                  <a:off x="78205" y="8107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69" name="椭圆 217"/>
              <p:cNvGrpSpPr/>
              <p:nvPr/>
            </p:nvGrpSpPr>
            <p:grpSpPr>
              <a:xfrm>
                <a:off x="970006" y="560422"/>
                <a:ext cx="482656" cy="482668"/>
                <a:chOff x="0" y="0"/>
                <a:chExt cx="408432" cy="408432"/>
              </a:xfrm>
            </p:grpSpPr>
            <p:pic>
              <p:nvPicPr>
                <p:cNvPr id="28834" name="椭圆 217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408432" cy="4084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35" name="Text Box 94"/>
                <p:cNvSpPr txBox="1"/>
                <p:nvPr/>
              </p:nvSpPr>
              <p:spPr>
                <a:xfrm rot="-7771559">
                  <a:off x="59401" y="59756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0" name="椭圆 218"/>
              <p:cNvGrpSpPr/>
              <p:nvPr/>
            </p:nvGrpSpPr>
            <p:grpSpPr>
              <a:xfrm>
                <a:off x="782707" y="726114"/>
                <a:ext cx="360191" cy="360200"/>
                <a:chOff x="0" y="0"/>
                <a:chExt cx="304800" cy="304800"/>
              </a:xfrm>
            </p:grpSpPr>
            <p:pic>
              <p:nvPicPr>
                <p:cNvPr id="28832" name="椭圆 218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33" name="Text Box 97"/>
                <p:cNvSpPr txBox="1"/>
                <p:nvPr/>
              </p:nvSpPr>
              <p:spPr>
                <a:xfrm rot="-7771559">
                  <a:off x="45563" y="45722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1" name="椭圆 219"/>
              <p:cNvGrpSpPr/>
              <p:nvPr/>
            </p:nvGrpSpPr>
            <p:grpSpPr>
              <a:xfrm>
                <a:off x="472942" y="1194375"/>
                <a:ext cx="208911" cy="208916"/>
                <a:chOff x="0" y="0"/>
                <a:chExt cx="176784" cy="176784"/>
              </a:xfrm>
            </p:grpSpPr>
            <p:pic>
              <p:nvPicPr>
                <p:cNvPr id="28830" name="椭圆 219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31" name="Text Box 100"/>
                <p:cNvSpPr txBox="1"/>
                <p:nvPr/>
              </p:nvSpPr>
              <p:spPr>
                <a:xfrm rot="-7771559">
                  <a:off x="28538" y="26558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2" name="椭圆 220"/>
              <p:cNvGrpSpPr/>
              <p:nvPr/>
            </p:nvGrpSpPr>
            <p:grpSpPr>
              <a:xfrm>
                <a:off x="970006" y="935030"/>
                <a:ext cx="403414" cy="410628"/>
                <a:chOff x="0" y="0"/>
                <a:chExt cx="341376" cy="347472"/>
              </a:xfrm>
            </p:grpSpPr>
            <p:pic>
              <p:nvPicPr>
                <p:cNvPr id="28828" name="椭圆 220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29" name="Text Box 103"/>
                <p:cNvSpPr txBox="1"/>
                <p:nvPr/>
              </p:nvSpPr>
              <p:spPr>
                <a:xfrm rot="-7771559">
                  <a:off x="51887" y="55102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3" name="椭圆 221"/>
              <p:cNvGrpSpPr/>
              <p:nvPr/>
            </p:nvGrpSpPr>
            <p:grpSpPr>
              <a:xfrm>
                <a:off x="854745" y="437954"/>
                <a:ext cx="216115" cy="208916"/>
                <a:chOff x="0" y="0"/>
                <a:chExt cx="182880" cy="176784"/>
              </a:xfrm>
            </p:grpSpPr>
            <p:pic>
              <p:nvPicPr>
                <p:cNvPr id="28826" name="椭圆 221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182880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27" name="Text Box 106"/>
                <p:cNvSpPr txBox="1"/>
                <p:nvPr/>
              </p:nvSpPr>
              <p:spPr>
                <a:xfrm rot="9141287">
                  <a:off x="30646" y="25207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4" name="椭圆 222"/>
              <p:cNvGrpSpPr/>
              <p:nvPr/>
            </p:nvGrpSpPr>
            <p:grpSpPr>
              <a:xfrm>
                <a:off x="638630" y="855786"/>
                <a:ext cx="533083" cy="533096"/>
                <a:chOff x="0" y="0"/>
                <a:chExt cx="451104" cy="451104"/>
              </a:xfrm>
            </p:grpSpPr>
            <p:pic>
              <p:nvPicPr>
                <p:cNvPr id="28824" name="椭圆 222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25" name="Text Box 109"/>
                <p:cNvSpPr txBox="1"/>
                <p:nvPr/>
              </p:nvSpPr>
              <p:spPr>
                <a:xfrm rot="6462645">
                  <a:off x="67083" y="69583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75" name="椭圆 223"/>
              <p:cNvGrpSpPr/>
              <p:nvPr/>
            </p:nvGrpSpPr>
            <p:grpSpPr>
              <a:xfrm>
                <a:off x="300051" y="589238"/>
                <a:ext cx="396210" cy="396220"/>
                <a:chOff x="0" y="0"/>
                <a:chExt cx="335280" cy="335280"/>
              </a:xfrm>
            </p:grpSpPr>
            <p:pic>
              <p:nvPicPr>
                <p:cNvPr id="28822" name="椭圆 223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23" name="Text Box 112"/>
                <p:cNvSpPr txBox="1"/>
                <p:nvPr/>
              </p:nvSpPr>
              <p:spPr>
                <a:xfrm rot="-2106846">
                  <a:off x="53142" y="52931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776" name="图片 224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777" name="图片 225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99" name="椭圆 226"/>
              <p:cNvSpPr>
                <a:spLocks noChangeArrowheads="1"/>
              </p:cNvSpPr>
              <p:nvPr/>
            </p:nvSpPr>
            <p:spPr bwMode="auto">
              <a:xfrm rot="3028440" flipV="1">
                <a:off x="986662" y="1131718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0" name="椭圆 227"/>
              <p:cNvSpPr>
                <a:spLocks noChangeArrowheads="1"/>
              </p:cNvSpPr>
              <p:nvPr/>
            </p:nvSpPr>
            <p:spPr bwMode="auto">
              <a:xfrm rot="3028440" flipV="1">
                <a:off x="867537" y="370983"/>
                <a:ext cx="283282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1" name="椭圆 228"/>
              <p:cNvSpPr>
                <a:spLocks noChangeArrowheads="1"/>
              </p:cNvSpPr>
              <p:nvPr/>
            </p:nvSpPr>
            <p:spPr bwMode="auto">
              <a:xfrm rot="3028440" flipV="1">
                <a:off x="453880" y="685220"/>
                <a:ext cx="283282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椭圆 229"/>
              <p:cNvSpPr/>
              <p:nvPr/>
            </p:nvSpPr>
            <p:spPr>
              <a:xfrm rot="3028440" flipV="1">
                <a:off x="763417" y="1197377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503" name="椭圆 230"/>
              <p:cNvSpPr>
                <a:spLocks noChangeArrowheads="1"/>
              </p:cNvSpPr>
              <p:nvPr/>
            </p:nvSpPr>
            <p:spPr bwMode="auto">
              <a:xfrm rot="3028440" flipV="1">
                <a:off x="1016675" y="1248035"/>
                <a:ext cx="429613" cy="4296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791" name="椭圆 231"/>
              <p:cNvGrpSpPr/>
              <p:nvPr/>
            </p:nvGrpSpPr>
            <p:grpSpPr>
              <a:xfrm>
                <a:off x="991617" y="754930"/>
                <a:ext cx="698771" cy="705992"/>
                <a:chOff x="0" y="0"/>
                <a:chExt cx="591312" cy="597408"/>
              </a:xfrm>
            </p:grpSpPr>
            <p:pic>
              <p:nvPicPr>
                <p:cNvPr id="28820" name="椭圆 231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21" name="Text Box 122"/>
                <p:cNvSpPr txBox="1"/>
                <p:nvPr/>
              </p:nvSpPr>
              <p:spPr>
                <a:xfrm rot="-3629951">
                  <a:off x="87531" y="90236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2" name="椭圆 232"/>
              <p:cNvGrpSpPr/>
              <p:nvPr/>
            </p:nvGrpSpPr>
            <p:grpSpPr>
              <a:xfrm>
                <a:off x="199197" y="337098"/>
                <a:ext cx="626732" cy="626748"/>
                <a:chOff x="0" y="0"/>
                <a:chExt cx="530352" cy="530352"/>
              </a:xfrm>
            </p:grpSpPr>
            <p:pic>
              <p:nvPicPr>
                <p:cNvPr id="28818" name="椭圆 232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19" name="Text Box 125"/>
                <p:cNvSpPr txBox="1"/>
                <p:nvPr/>
              </p:nvSpPr>
              <p:spPr>
                <a:xfrm rot="-7771559">
                  <a:off x="77188" y="7842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793" name="图片 233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8794" name="椭圆 234"/>
              <p:cNvGrpSpPr/>
              <p:nvPr/>
            </p:nvGrpSpPr>
            <p:grpSpPr>
              <a:xfrm>
                <a:off x="1142898" y="459566"/>
                <a:ext cx="907682" cy="907705"/>
                <a:chOff x="0" y="0"/>
                <a:chExt cx="768096" cy="768096"/>
              </a:xfrm>
            </p:grpSpPr>
            <p:pic>
              <p:nvPicPr>
                <p:cNvPr id="28816" name="椭圆 234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17" name="Text Box 129"/>
                <p:cNvSpPr txBox="1"/>
                <p:nvPr/>
              </p:nvSpPr>
              <p:spPr>
                <a:xfrm rot="2191815">
                  <a:off x="115477" y="113122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5" name="椭圆 235"/>
              <p:cNvGrpSpPr/>
              <p:nvPr/>
            </p:nvGrpSpPr>
            <p:grpSpPr>
              <a:xfrm>
                <a:off x="1308586" y="697298"/>
                <a:ext cx="662752" cy="662768"/>
                <a:chOff x="0" y="0"/>
                <a:chExt cx="560832" cy="560832"/>
              </a:xfrm>
            </p:grpSpPr>
            <p:pic>
              <p:nvPicPr>
                <p:cNvPr id="28814" name="椭圆 235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560832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15" name="Text Box 132"/>
                <p:cNvSpPr txBox="1"/>
                <p:nvPr/>
              </p:nvSpPr>
              <p:spPr>
                <a:xfrm rot="5135286">
                  <a:off x="83398" y="82836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6" name="椭圆 236"/>
              <p:cNvGrpSpPr/>
              <p:nvPr/>
            </p:nvGrpSpPr>
            <p:grpSpPr>
              <a:xfrm>
                <a:off x="1243751" y="1136743"/>
                <a:ext cx="504268" cy="497076"/>
                <a:chOff x="0" y="0"/>
                <a:chExt cx="426720" cy="420624"/>
              </a:xfrm>
            </p:grpSpPr>
            <p:pic>
              <p:nvPicPr>
                <p:cNvPr id="28812" name="椭圆 236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426720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13" name="Text Box 135"/>
                <p:cNvSpPr txBox="1"/>
                <p:nvPr/>
              </p:nvSpPr>
              <p:spPr>
                <a:xfrm rot="5135286">
                  <a:off x="66607" y="62878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7" name="椭圆 237"/>
              <p:cNvGrpSpPr/>
              <p:nvPr/>
            </p:nvGrpSpPr>
            <p:grpSpPr>
              <a:xfrm>
                <a:off x="1042044" y="870194"/>
                <a:ext cx="705975" cy="705992"/>
                <a:chOff x="0" y="0"/>
                <a:chExt cx="597408" cy="597408"/>
              </a:xfrm>
            </p:grpSpPr>
            <p:pic>
              <p:nvPicPr>
                <p:cNvPr id="28810" name="椭圆 237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11" name="Text Box 138"/>
                <p:cNvSpPr txBox="1"/>
                <p:nvPr/>
              </p:nvSpPr>
              <p:spPr>
                <a:xfrm rot="-3629951">
                  <a:off x="92134" y="91234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8" name="椭圆 238"/>
              <p:cNvGrpSpPr/>
              <p:nvPr/>
            </p:nvGrpSpPr>
            <p:grpSpPr>
              <a:xfrm>
                <a:off x="1236547" y="754930"/>
                <a:ext cx="698771" cy="705992"/>
                <a:chOff x="0" y="0"/>
                <a:chExt cx="591312" cy="597408"/>
              </a:xfrm>
            </p:grpSpPr>
            <p:pic>
              <p:nvPicPr>
                <p:cNvPr id="28808" name="椭圆 238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09" name="Text Box 141"/>
                <p:cNvSpPr txBox="1"/>
                <p:nvPr/>
              </p:nvSpPr>
              <p:spPr>
                <a:xfrm rot="-3629951">
                  <a:off x="88115" y="89770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99" name="椭圆 239"/>
              <p:cNvGrpSpPr/>
              <p:nvPr/>
            </p:nvGrpSpPr>
            <p:grpSpPr>
              <a:xfrm>
                <a:off x="1294178" y="870194"/>
                <a:ext cx="698771" cy="705992"/>
                <a:chOff x="0" y="0"/>
                <a:chExt cx="591312" cy="597408"/>
              </a:xfrm>
            </p:grpSpPr>
            <p:pic>
              <p:nvPicPr>
                <p:cNvPr id="28806" name="椭圆 239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07" name="Text Box 144"/>
                <p:cNvSpPr txBox="1"/>
                <p:nvPr/>
              </p:nvSpPr>
              <p:spPr>
                <a:xfrm rot="-3629951">
                  <a:off x="86621" y="90769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800" name="椭圆 240"/>
              <p:cNvGrpSpPr/>
              <p:nvPr/>
            </p:nvGrpSpPr>
            <p:grpSpPr>
              <a:xfrm>
                <a:off x="1265363" y="394730"/>
                <a:ext cx="208911" cy="208916"/>
                <a:chOff x="0" y="0"/>
                <a:chExt cx="176784" cy="176784"/>
              </a:xfrm>
            </p:grpSpPr>
            <p:pic>
              <p:nvPicPr>
                <p:cNvPr id="28804" name="椭圆 240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805" name="Text Box 147"/>
                <p:cNvSpPr txBox="1"/>
                <p:nvPr/>
              </p:nvSpPr>
              <p:spPr>
                <a:xfrm rot="9141287">
                  <a:off x="28607" y="25631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" name="椭圆 241"/>
              <p:cNvSpPr>
                <a:spLocks noChangeArrowheads="1"/>
              </p:cNvSpPr>
              <p:nvPr/>
            </p:nvSpPr>
            <p:spPr bwMode="auto">
              <a:xfrm rot="3028440" flipV="1">
                <a:off x="1275564" y="326896"/>
                <a:ext cx="283283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867" name="组合 242"/>
            <p:cNvGrpSpPr/>
            <p:nvPr/>
          </p:nvGrpSpPr>
          <p:grpSpPr>
            <a:xfrm>
              <a:off x="3620402" y="2958286"/>
              <a:ext cx="1731960" cy="1668486"/>
              <a:chOff x="0" y="0"/>
              <a:chExt cx="2046364" cy="1971366"/>
            </a:xfrm>
          </p:grpSpPr>
          <p:pic>
            <p:nvPicPr>
              <p:cNvPr id="28548" name="图片 24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549" name="椭圆 244"/>
              <p:cNvSpPr/>
              <p:nvPr/>
            </p:nvSpPr>
            <p:spPr>
              <a:xfrm rot="10800000">
                <a:off x="804455" y="579462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550" name="椭圆 245"/>
              <p:cNvGrpSpPr/>
              <p:nvPr/>
            </p:nvGrpSpPr>
            <p:grpSpPr>
              <a:xfrm>
                <a:off x="936299" y="806162"/>
                <a:ext cx="1051758" cy="1058989"/>
                <a:chOff x="0" y="0"/>
                <a:chExt cx="890016" cy="896112"/>
              </a:xfrm>
            </p:grpSpPr>
            <p:pic>
              <p:nvPicPr>
                <p:cNvPr id="28715" name="椭圆 245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890016" cy="896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16" name="Text Box 154"/>
                <p:cNvSpPr txBox="1"/>
                <p:nvPr/>
              </p:nvSpPr>
              <p:spPr>
                <a:xfrm rot="10800000">
                  <a:off x="128144" y="133904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1" name="椭圆 246"/>
              <p:cNvGrpSpPr/>
              <p:nvPr/>
            </p:nvGrpSpPr>
            <p:grpSpPr>
              <a:xfrm>
                <a:off x="943503" y="712510"/>
                <a:ext cx="201707" cy="194508"/>
                <a:chOff x="0" y="0"/>
                <a:chExt cx="170688" cy="164592"/>
              </a:xfrm>
            </p:grpSpPr>
            <p:pic>
              <p:nvPicPr>
                <p:cNvPr id="28713" name="椭圆 246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170688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14" name="Text Box 157"/>
                <p:cNvSpPr txBox="1"/>
                <p:nvPr/>
              </p:nvSpPr>
              <p:spPr>
                <a:xfrm rot="10800000">
                  <a:off x="25733" y="22669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2" name="椭圆 247"/>
              <p:cNvGrpSpPr/>
              <p:nvPr/>
            </p:nvGrpSpPr>
            <p:grpSpPr>
              <a:xfrm>
                <a:off x="525682" y="1072710"/>
                <a:ext cx="907682" cy="900501"/>
                <a:chOff x="0" y="0"/>
                <a:chExt cx="768096" cy="762000"/>
              </a:xfrm>
            </p:grpSpPr>
            <p:pic>
              <p:nvPicPr>
                <p:cNvPr id="28711" name="椭圆 247"/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12" name="Text Box 160"/>
                <p:cNvSpPr txBox="1"/>
                <p:nvPr/>
              </p:nvSpPr>
              <p:spPr>
                <a:xfrm rot="-3434205">
                  <a:off x="116052" y="111397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3" name="椭圆 248"/>
              <p:cNvGrpSpPr/>
              <p:nvPr/>
            </p:nvGrpSpPr>
            <p:grpSpPr>
              <a:xfrm>
                <a:off x="57433" y="914222"/>
                <a:ext cx="144076" cy="144080"/>
                <a:chOff x="0" y="0"/>
                <a:chExt cx="121920" cy="121920"/>
              </a:xfrm>
            </p:grpSpPr>
            <p:pic>
              <p:nvPicPr>
                <p:cNvPr id="28709" name="椭圆 248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10" name="Text Box 163"/>
                <p:cNvSpPr txBox="1"/>
                <p:nvPr/>
              </p:nvSpPr>
              <p:spPr>
                <a:xfrm rot="10800000">
                  <a:off x="18486" y="18788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4" name="椭圆 249"/>
              <p:cNvGrpSpPr/>
              <p:nvPr/>
            </p:nvGrpSpPr>
            <p:grpSpPr>
              <a:xfrm>
                <a:off x="496866" y="813366"/>
                <a:ext cx="201707" cy="208916"/>
                <a:chOff x="0" y="0"/>
                <a:chExt cx="170688" cy="176784"/>
              </a:xfrm>
            </p:grpSpPr>
            <p:pic>
              <p:nvPicPr>
                <p:cNvPr id="28707" name="椭圆 249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170688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08" name="Text Box 166"/>
                <p:cNvSpPr txBox="1"/>
                <p:nvPr/>
              </p:nvSpPr>
              <p:spPr>
                <a:xfrm rot="891223">
                  <a:off x="25193" y="28370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5" name="椭圆 250"/>
              <p:cNvGrpSpPr/>
              <p:nvPr/>
            </p:nvGrpSpPr>
            <p:grpSpPr>
              <a:xfrm>
                <a:off x="749000" y="1360870"/>
                <a:ext cx="151280" cy="151284"/>
                <a:chOff x="0" y="0"/>
                <a:chExt cx="128016" cy="128016"/>
              </a:xfrm>
            </p:grpSpPr>
            <p:pic>
              <p:nvPicPr>
                <p:cNvPr id="28705" name="椭圆 250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06" name="Text Box 169"/>
                <p:cNvSpPr txBox="1"/>
                <p:nvPr/>
              </p:nvSpPr>
              <p:spPr>
                <a:xfrm rot="891223">
                  <a:off x="22205" y="20853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6" name="椭圆 251"/>
              <p:cNvGrpSpPr/>
              <p:nvPr/>
            </p:nvGrpSpPr>
            <p:grpSpPr>
              <a:xfrm>
                <a:off x="432032" y="546818"/>
                <a:ext cx="345783" cy="338588"/>
                <a:chOff x="0" y="0"/>
                <a:chExt cx="292608" cy="286512"/>
              </a:xfrm>
            </p:grpSpPr>
            <p:pic>
              <p:nvPicPr>
                <p:cNvPr id="28703" name="椭圆 251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292608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04" name="Text Box 172"/>
                <p:cNvSpPr txBox="1"/>
                <p:nvPr/>
              </p:nvSpPr>
              <p:spPr>
                <a:xfrm rot="-3434205">
                  <a:off x="46659" y="41767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7" name="椭圆 252"/>
              <p:cNvGrpSpPr/>
              <p:nvPr/>
            </p:nvGrpSpPr>
            <p:grpSpPr>
              <a:xfrm>
                <a:off x="554497" y="1195178"/>
                <a:ext cx="504268" cy="504280"/>
                <a:chOff x="0" y="0"/>
                <a:chExt cx="426720" cy="426720"/>
              </a:xfrm>
            </p:grpSpPr>
            <p:pic>
              <p:nvPicPr>
                <p:cNvPr id="28701" name="椭圆 252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426720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02" name="Text Box 175"/>
                <p:cNvSpPr txBox="1"/>
                <p:nvPr/>
              </p:nvSpPr>
              <p:spPr>
                <a:xfrm rot="10800000">
                  <a:off x="60871" y="62414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8" name="椭圆 253"/>
              <p:cNvGrpSpPr/>
              <p:nvPr/>
            </p:nvGrpSpPr>
            <p:grpSpPr>
              <a:xfrm>
                <a:off x="885873" y="1260014"/>
                <a:ext cx="288153" cy="288160"/>
                <a:chOff x="0" y="0"/>
                <a:chExt cx="243840" cy="243840"/>
              </a:xfrm>
            </p:grpSpPr>
            <p:pic>
              <p:nvPicPr>
                <p:cNvPr id="28699" name="椭圆 253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0" y="0"/>
                  <a:ext cx="243840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700" name="Text Box 178"/>
                <p:cNvSpPr txBox="1"/>
                <p:nvPr/>
              </p:nvSpPr>
              <p:spPr>
                <a:xfrm rot="9822440">
                  <a:off x="39489" y="38526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59" name="椭圆 254"/>
              <p:cNvGrpSpPr/>
              <p:nvPr/>
            </p:nvGrpSpPr>
            <p:grpSpPr>
              <a:xfrm>
                <a:off x="792223" y="971854"/>
                <a:ext cx="821236" cy="814053"/>
                <a:chOff x="0" y="0"/>
                <a:chExt cx="694944" cy="688848"/>
              </a:xfrm>
            </p:grpSpPr>
            <p:pic>
              <p:nvPicPr>
                <p:cNvPr id="28697" name="椭圆 254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694944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98" name="Text Box 181"/>
                <p:cNvSpPr txBox="1"/>
                <p:nvPr/>
              </p:nvSpPr>
              <p:spPr>
                <a:xfrm rot="10800000">
                  <a:off x="102748" y="99383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0" name="椭圆 255"/>
              <p:cNvGrpSpPr/>
              <p:nvPr/>
            </p:nvGrpSpPr>
            <p:grpSpPr>
              <a:xfrm>
                <a:off x="648147" y="964650"/>
                <a:ext cx="612325" cy="612340"/>
                <a:chOff x="0" y="0"/>
                <a:chExt cx="518160" cy="518160"/>
              </a:xfrm>
            </p:grpSpPr>
            <p:pic>
              <p:nvPicPr>
                <p:cNvPr id="28695" name="椭圆 255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96" name="Text Box 184"/>
                <p:cNvSpPr txBox="1"/>
                <p:nvPr/>
              </p:nvSpPr>
              <p:spPr>
                <a:xfrm rot="10800000">
                  <a:off x="77884" y="77181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1" name="椭圆 256"/>
              <p:cNvGrpSpPr/>
              <p:nvPr/>
            </p:nvGrpSpPr>
            <p:grpSpPr>
              <a:xfrm>
                <a:off x="396013" y="705306"/>
                <a:ext cx="345783" cy="345792"/>
                <a:chOff x="0" y="0"/>
                <a:chExt cx="292608" cy="292608"/>
              </a:xfrm>
            </p:grpSpPr>
            <p:pic>
              <p:nvPicPr>
                <p:cNvPr id="28693" name="椭圆 256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94" name="Text Box 187"/>
                <p:cNvSpPr txBox="1"/>
                <p:nvPr/>
              </p:nvSpPr>
              <p:spPr>
                <a:xfrm rot="10800000">
                  <a:off x="44678" y="44384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2" name="椭圆 257"/>
              <p:cNvGrpSpPr/>
              <p:nvPr/>
            </p:nvGrpSpPr>
            <p:grpSpPr>
              <a:xfrm>
                <a:off x="821038" y="698102"/>
                <a:ext cx="684363" cy="677176"/>
                <a:chOff x="0" y="0"/>
                <a:chExt cx="579120" cy="573024"/>
              </a:xfrm>
            </p:grpSpPr>
            <p:pic>
              <p:nvPicPr>
                <p:cNvPr id="28691" name="椭圆 257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579120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92" name="Text Box 190"/>
                <p:cNvSpPr txBox="1"/>
                <p:nvPr/>
              </p:nvSpPr>
              <p:spPr>
                <a:xfrm rot="10800000">
                  <a:off x="87344" y="81874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3" name="椭圆 258"/>
              <p:cNvGrpSpPr/>
              <p:nvPr/>
            </p:nvGrpSpPr>
            <p:grpSpPr>
              <a:xfrm>
                <a:off x="777815" y="186618"/>
                <a:ext cx="352987" cy="352996"/>
                <a:chOff x="0" y="0"/>
                <a:chExt cx="298704" cy="298704"/>
              </a:xfrm>
            </p:grpSpPr>
            <p:pic>
              <p:nvPicPr>
                <p:cNvPr id="28689" name="椭圆 258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298704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90" name="Text Box 193"/>
                <p:cNvSpPr txBox="1"/>
                <p:nvPr/>
              </p:nvSpPr>
              <p:spPr>
                <a:xfrm rot="-6112846">
                  <a:off x="46569" y="44421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4" name="椭圆 259"/>
              <p:cNvGrpSpPr/>
              <p:nvPr/>
            </p:nvGrpSpPr>
            <p:grpSpPr>
              <a:xfrm>
                <a:off x="446440" y="604450"/>
                <a:ext cx="900478" cy="900501"/>
                <a:chOff x="0" y="0"/>
                <a:chExt cx="762000" cy="762000"/>
              </a:xfrm>
            </p:grpSpPr>
            <p:pic>
              <p:nvPicPr>
                <p:cNvPr id="28687" name="椭圆 259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88" name="Text Box 196"/>
                <p:cNvSpPr txBox="1"/>
                <p:nvPr/>
              </p:nvSpPr>
              <p:spPr>
                <a:xfrm rot="-3434205">
                  <a:off x="112421" y="111409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5" name="椭圆 260"/>
              <p:cNvGrpSpPr/>
              <p:nvPr/>
            </p:nvGrpSpPr>
            <p:grpSpPr>
              <a:xfrm>
                <a:off x="-197" y="820570"/>
                <a:ext cx="900478" cy="907705"/>
                <a:chOff x="0" y="0"/>
                <a:chExt cx="762000" cy="768096"/>
              </a:xfrm>
            </p:grpSpPr>
            <p:pic>
              <p:nvPicPr>
                <p:cNvPr id="28685" name="椭圆 260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86" name="Text Box 199"/>
                <p:cNvSpPr txBox="1"/>
                <p:nvPr/>
              </p:nvSpPr>
              <p:spPr>
                <a:xfrm rot="2191815">
                  <a:off x="111527" y="113776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6" name="椭圆 261"/>
              <p:cNvGrpSpPr/>
              <p:nvPr/>
            </p:nvGrpSpPr>
            <p:grpSpPr>
              <a:xfrm>
                <a:off x="496866" y="237046"/>
                <a:ext cx="338580" cy="345792"/>
                <a:chOff x="0" y="0"/>
                <a:chExt cx="286512" cy="292608"/>
              </a:xfrm>
            </p:grpSpPr>
            <p:pic>
              <p:nvPicPr>
                <p:cNvPr id="28683" name="椭圆 261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28651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84" name="Text Box 202"/>
                <p:cNvSpPr txBox="1"/>
                <p:nvPr/>
              </p:nvSpPr>
              <p:spPr>
                <a:xfrm rot="-3434205">
                  <a:off x="43853" y="44794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7" name="椭圆 262"/>
              <p:cNvGrpSpPr/>
              <p:nvPr/>
            </p:nvGrpSpPr>
            <p:grpSpPr>
              <a:xfrm>
                <a:off x="532885" y="165006"/>
                <a:ext cx="432229" cy="432240"/>
                <a:chOff x="0" y="0"/>
                <a:chExt cx="365760" cy="365760"/>
              </a:xfrm>
            </p:grpSpPr>
            <p:pic>
              <p:nvPicPr>
                <p:cNvPr id="28681" name="椭圆 262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82" name="Text Box 205"/>
                <p:cNvSpPr txBox="1"/>
                <p:nvPr/>
              </p:nvSpPr>
              <p:spPr>
                <a:xfrm rot="-3434205">
                  <a:off x="53674" y="55491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8" name="椭圆 263"/>
              <p:cNvGrpSpPr/>
              <p:nvPr/>
            </p:nvGrpSpPr>
            <p:grpSpPr>
              <a:xfrm>
                <a:off x="158287" y="1058302"/>
                <a:ext cx="669955" cy="662768"/>
                <a:chOff x="0" y="0"/>
                <a:chExt cx="566928" cy="560832"/>
              </a:xfrm>
            </p:grpSpPr>
            <p:pic>
              <p:nvPicPr>
                <p:cNvPr id="28679" name="椭圆 263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80" name="Text Box 208"/>
                <p:cNvSpPr txBox="1"/>
                <p:nvPr/>
              </p:nvSpPr>
              <p:spPr>
                <a:xfrm rot="5135286">
                  <a:off x="85544" y="83490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69" name="椭圆 264"/>
              <p:cNvGrpSpPr/>
              <p:nvPr/>
            </p:nvGrpSpPr>
            <p:grpSpPr>
              <a:xfrm>
                <a:off x="1073172" y="1411298"/>
                <a:ext cx="497064" cy="497076"/>
                <a:chOff x="0" y="0"/>
                <a:chExt cx="420624" cy="420624"/>
              </a:xfrm>
            </p:grpSpPr>
            <p:pic>
              <p:nvPicPr>
                <p:cNvPr id="28677" name="椭圆 264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8" name="Text Box 211"/>
                <p:cNvSpPr txBox="1"/>
                <p:nvPr/>
              </p:nvSpPr>
              <p:spPr>
                <a:xfrm rot="5135286">
                  <a:off x="64169" y="62875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70" name="椭圆 265"/>
              <p:cNvGrpSpPr/>
              <p:nvPr/>
            </p:nvGrpSpPr>
            <p:grpSpPr>
              <a:xfrm>
                <a:off x="561701" y="712510"/>
                <a:ext cx="389006" cy="389016"/>
                <a:chOff x="0" y="0"/>
                <a:chExt cx="329184" cy="329184"/>
              </a:xfrm>
            </p:grpSpPr>
            <p:pic>
              <p:nvPicPr>
                <p:cNvPr id="28675" name="椭圆 265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6" name="Text Box 214"/>
                <p:cNvSpPr txBox="1"/>
                <p:nvPr/>
              </p:nvSpPr>
              <p:spPr>
                <a:xfrm rot="10471189">
                  <a:off x="51930" y="48957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71" name="椭圆 266"/>
              <p:cNvGrpSpPr/>
              <p:nvPr/>
            </p:nvGrpSpPr>
            <p:grpSpPr>
              <a:xfrm>
                <a:off x="396013" y="107373"/>
                <a:ext cx="561898" cy="561912"/>
                <a:chOff x="0" y="0"/>
                <a:chExt cx="475488" cy="475488"/>
              </a:xfrm>
            </p:grpSpPr>
            <p:pic>
              <p:nvPicPr>
                <p:cNvPr id="28673" name="椭圆 266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0" y="0"/>
                  <a:ext cx="475488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4" name="Text Box 217"/>
                <p:cNvSpPr txBox="1"/>
                <p:nvPr/>
              </p:nvSpPr>
              <p:spPr>
                <a:xfrm rot="5135286">
                  <a:off x="72839" y="72858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572" name="椭圆 267"/>
              <p:cNvGrpSpPr/>
              <p:nvPr/>
            </p:nvGrpSpPr>
            <p:grpSpPr>
              <a:xfrm>
                <a:off x="424828" y="539614"/>
                <a:ext cx="936497" cy="929317"/>
                <a:chOff x="0" y="0"/>
                <a:chExt cx="792480" cy="786384"/>
              </a:xfrm>
            </p:grpSpPr>
            <p:pic>
              <p:nvPicPr>
                <p:cNvPr id="28671" name="椭圆 267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792480" cy="7863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2" name="Text Box 220"/>
                <p:cNvSpPr txBox="1"/>
                <p:nvPr/>
              </p:nvSpPr>
              <p:spPr>
                <a:xfrm rot="1966024">
                  <a:off x="118497" y="116385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573" name="图片 268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574" name="图片 269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607" name="椭圆 270"/>
              <p:cNvSpPr>
                <a:spLocks noChangeArrowheads="1"/>
              </p:cNvSpPr>
              <p:nvPr/>
            </p:nvSpPr>
            <p:spPr bwMode="auto">
              <a:xfrm rot="10800000">
                <a:off x="885122" y="1517483"/>
                <a:ext cx="339556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08" name="椭圆 271"/>
              <p:cNvSpPr>
                <a:spLocks noChangeArrowheads="1"/>
              </p:cNvSpPr>
              <p:nvPr/>
            </p:nvSpPr>
            <p:spPr bwMode="auto">
              <a:xfrm rot="10800000">
                <a:off x="909511" y="778322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09" name="椭圆 272"/>
              <p:cNvSpPr>
                <a:spLocks noChangeArrowheads="1"/>
              </p:cNvSpPr>
              <p:nvPr/>
            </p:nvSpPr>
            <p:spPr bwMode="auto">
              <a:xfrm rot="10800000">
                <a:off x="1007063" y="834603"/>
                <a:ext cx="482130" cy="48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10" name="椭圆 273"/>
              <p:cNvSpPr>
                <a:spLocks noChangeArrowheads="1"/>
              </p:cNvSpPr>
              <p:nvPr/>
            </p:nvSpPr>
            <p:spPr bwMode="auto">
              <a:xfrm rot="10800000">
                <a:off x="346712" y="1110381"/>
                <a:ext cx="482130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587" name="椭圆 274"/>
              <p:cNvSpPr/>
              <p:nvPr/>
            </p:nvSpPr>
            <p:spPr>
              <a:xfrm rot="10800000">
                <a:off x="686267" y="712660"/>
                <a:ext cx="337679" cy="339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612" name="椭圆 275"/>
              <p:cNvSpPr>
                <a:spLocks noChangeArrowheads="1"/>
              </p:cNvSpPr>
              <p:nvPr/>
            </p:nvSpPr>
            <p:spPr bwMode="auto">
              <a:xfrm rot="10800000">
                <a:off x="551195" y="804587"/>
                <a:ext cx="577807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13" name="椭圆 276"/>
              <p:cNvSpPr>
                <a:spLocks noChangeArrowheads="1"/>
              </p:cNvSpPr>
              <p:nvPr/>
            </p:nvSpPr>
            <p:spPr bwMode="auto">
              <a:xfrm rot="10800000">
                <a:off x="856983" y="348708"/>
                <a:ext cx="733514" cy="7335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594" name="椭圆 277"/>
              <p:cNvGrpSpPr/>
              <p:nvPr/>
            </p:nvGrpSpPr>
            <p:grpSpPr>
              <a:xfrm>
                <a:off x="720185" y="431554"/>
                <a:ext cx="1195834" cy="1195865"/>
                <a:chOff x="0" y="0"/>
                <a:chExt cx="1011936" cy="1011936"/>
              </a:xfrm>
            </p:grpSpPr>
            <p:pic>
              <p:nvPicPr>
                <p:cNvPr id="28669" name="椭圆 277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0" y="0"/>
                  <a:ext cx="1011936" cy="1011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0" name="Text Box 232"/>
                <p:cNvSpPr txBox="1"/>
                <p:nvPr/>
              </p:nvSpPr>
              <p:spPr>
                <a:xfrm rot="6658391">
                  <a:off x="148340" y="148399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617" name="椭圆 278"/>
              <p:cNvSpPr>
                <a:spLocks noChangeArrowheads="1"/>
              </p:cNvSpPr>
              <p:nvPr/>
            </p:nvSpPr>
            <p:spPr bwMode="auto">
              <a:xfrm rot="10800000">
                <a:off x="341084" y="1607533"/>
                <a:ext cx="202607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598" name="椭圆 279"/>
              <p:cNvSpPr/>
              <p:nvPr/>
            </p:nvSpPr>
            <p:spPr>
              <a:xfrm rot="3028440" flipV="1">
                <a:off x="978914" y="956550"/>
                <a:ext cx="474639" cy="4746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599" name="椭圆 280"/>
              <p:cNvGrpSpPr/>
              <p:nvPr/>
            </p:nvGrpSpPr>
            <p:grpSpPr>
              <a:xfrm>
                <a:off x="1152414" y="525206"/>
                <a:ext cx="626732" cy="626748"/>
                <a:chOff x="0" y="0"/>
                <a:chExt cx="530352" cy="530352"/>
              </a:xfrm>
            </p:grpSpPr>
            <p:pic>
              <p:nvPicPr>
                <p:cNvPr id="28667" name="椭圆 280"/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68" name="Text Box 237"/>
                <p:cNvSpPr txBox="1"/>
                <p:nvPr/>
              </p:nvSpPr>
              <p:spPr>
                <a:xfrm rot="-7771559">
                  <a:off x="82344" y="8039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0" name="椭圆 281"/>
              <p:cNvGrpSpPr/>
              <p:nvPr/>
            </p:nvGrpSpPr>
            <p:grpSpPr>
              <a:xfrm>
                <a:off x="965115" y="554022"/>
                <a:ext cx="489860" cy="489872"/>
                <a:chOff x="0" y="0"/>
                <a:chExt cx="414528" cy="414528"/>
              </a:xfrm>
            </p:grpSpPr>
            <p:pic>
              <p:nvPicPr>
                <p:cNvPr id="28665" name="椭圆 281"/>
                <p:cNvPicPr/>
                <p:nvPr/>
              </p:nvPicPr>
              <p:blipFill>
                <a:blip r:embed="rId69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66" name="Text Box 240"/>
                <p:cNvSpPr txBox="1"/>
                <p:nvPr/>
              </p:nvSpPr>
              <p:spPr>
                <a:xfrm rot="-7771559">
                  <a:off x="63540" y="65172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1" name="椭圆 282"/>
              <p:cNvGrpSpPr/>
              <p:nvPr/>
            </p:nvGrpSpPr>
            <p:grpSpPr>
              <a:xfrm>
                <a:off x="777815" y="726918"/>
                <a:ext cx="367395" cy="360200"/>
                <a:chOff x="0" y="0"/>
                <a:chExt cx="310896" cy="304800"/>
              </a:xfrm>
            </p:grpSpPr>
            <p:pic>
              <p:nvPicPr>
                <p:cNvPr id="28663" name="椭圆 282"/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0" y="0"/>
                  <a:ext cx="310896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64" name="Text Box 243"/>
                <p:cNvSpPr txBox="1"/>
                <p:nvPr/>
              </p:nvSpPr>
              <p:spPr>
                <a:xfrm rot="-7771559">
                  <a:off x="49702" y="45042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2" name="椭圆 283"/>
              <p:cNvGrpSpPr/>
              <p:nvPr/>
            </p:nvGrpSpPr>
            <p:grpSpPr>
              <a:xfrm>
                <a:off x="475255" y="1195178"/>
                <a:ext cx="208911" cy="208916"/>
                <a:chOff x="0" y="0"/>
                <a:chExt cx="176784" cy="176784"/>
              </a:xfrm>
            </p:grpSpPr>
            <p:pic>
              <p:nvPicPr>
                <p:cNvPr id="28661" name="椭圆 283"/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62" name="Text Box 246"/>
                <p:cNvSpPr txBox="1"/>
                <p:nvPr/>
              </p:nvSpPr>
              <p:spPr>
                <a:xfrm rot="-7771559">
                  <a:off x="26581" y="25878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3" name="椭圆 284"/>
              <p:cNvGrpSpPr/>
              <p:nvPr/>
            </p:nvGrpSpPr>
            <p:grpSpPr>
              <a:xfrm>
                <a:off x="972319" y="935834"/>
                <a:ext cx="403414" cy="410628"/>
                <a:chOff x="0" y="0"/>
                <a:chExt cx="341376" cy="347472"/>
              </a:xfrm>
            </p:grpSpPr>
            <p:pic>
              <p:nvPicPr>
                <p:cNvPr id="28659" name="椭圆 284"/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60" name="Text Box 249"/>
                <p:cNvSpPr txBox="1"/>
                <p:nvPr/>
              </p:nvSpPr>
              <p:spPr>
                <a:xfrm rot="-7771559">
                  <a:off x="49930" y="54422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4" name="椭圆 285"/>
              <p:cNvGrpSpPr/>
              <p:nvPr/>
            </p:nvGrpSpPr>
            <p:grpSpPr>
              <a:xfrm>
                <a:off x="857057" y="431554"/>
                <a:ext cx="208911" cy="216120"/>
                <a:chOff x="0" y="0"/>
                <a:chExt cx="176784" cy="182880"/>
              </a:xfrm>
            </p:grpSpPr>
            <p:pic>
              <p:nvPicPr>
                <p:cNvPr id="28657" name="椭圆 285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58" name="Text Box 252"/>
                <p:cNvSpPr txBox="1"/>
                <p:nvPr/>
              </p:nvSpPr>
              <p:spPr>
                <a:xfrm rot="9141287">
                  <a:off x="28689" y="30623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5" name="椭圆 286"/>
              <p:cNvGrpSpPr/>
              <p:nvPr/>
            </p:nvGrpSpPr>
            <p:grpSpPr>
              <a:xfrm>
                <a:off x="633739" y="856590"/>
                <a:ext cx="540287" cy="533096"/>
                <a:chOff x="0" y="0"/>
                <a:chExt cx="457200" cy="451104"/>
              </a:xfrm>
            </p:grpSpPr>
            <p:pic>
              <p:nvPicPr>
                <p:cNvPr id="28655" name="椭圆 286"/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0" y="0"/>
                  <a:ext cx="457200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56" name="Text Box 255"/>
                <p:cNvSpPr txBox="1"/>
                <p:nvPr/>
              </p:nvSpPr>
              <p:spPr>
                <a:xfrm rot="6462645">
                  <a:off x="71222" y="68903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06" name="椭圆 287"/>
              <p:cNvGrpSpPr/>
              <p:nvPr/>
            </p:nvGrpSpPr>
            <p:grpSpPr>
              <a:xfrm>
                <a:off x="302363" y="590042"/>
                <a:ext cx="396210" cy="396220"/>
                <a:chOff x="0" y="0"/>
                <a:chExt cx="335280" cy="335280"/>
              </a:xfrm>
            </p:grpSpPr>
            <p:pic>
              <p:nvPicPr>
                <p:cNvPr id="28653" name="椭圆 287"/>
                <p:cNvPicPr/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54" name="Text Box 258"/>
                <p:cNvSpPr txBox="1"/>
                <p:nvPr/>
              </p:nvSpPr>
              <p:spPr>
                <a:xfrm rot="-2106846">
                  <a:off x="51185" y="52251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607" name="图片 288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08" name="图片 289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645" name="椭圆 290"/>
              <p:cNvSpPr>
                <a:spLocks noChangeArrowheads="1"/>
              </p:cNvSpPr>
              <p:nvPr/>
            </p:nvSpPr>
            <p:spPr bwMode="auto">
              <a:xfrm rot="3028440" flipV="1">
                <a:off x="986424" y="1131021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6" name="椭圆 291"/>
              <p:cNvSpPr>
                <a:spLocks noChangeArrowheads="1"/>
              </p:cNvSpPr>
              <p:nvPr/>
            </p:nvSpPr>
            <p:spPr bwMode="auto">
              <a:xfrm rot="3028440" flipV="1">
                <a:off x="867298" y="370285"/>
                <a:ext cx="283282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47" name="椭圆 292"/>
              <p:cNvSpPr>
                <a:spLocks noChangeArrowheads="1"/>
              </p:cNvSpPr>
              <p:nvPr/>
            </p:nvSpPr>
            <p:spPr bwMode="auto">
              <a:xfrm rot="3028440" flipV="1">
                <a:off x="453641" y="684522"/>
                <a:ext cx="283282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618" name="椭圆 293"/>
              <p:cNvSpPr/>
              <p:nvPr/>
            </p:nvSpPr>
            <p:spPr>
              <a:xfrm rot="3028440" flipV="1">
                <a:off x="763179" y="1196680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649" name="椭圆 294"/>
              <p:cNvSpPr>
                <a:spLocks noChangeArrowheads="1"/>
              </p:cNvSpPr>
              <p:nvPr/>
            </p:nvSpPr>
            <p:spPr bwMode="auto">
              <a:xfrm rot="3028440" flipV="1">
                <a:off x="1016437" y="1247338"/>
                <a:ext cx="429613" cy="4296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622" name="椭圆 295"/>
              <p:cNvGrpSpPr/>
              <p:nvPr/>
            </p:nvGrpSpPr>
            <p:grpSpPr>
              <a:xfrm>
                <a:off x="986726" y="755734"/>
                <a:ext cx="705975" cy="705992"/>
                <a:chOff x="0" y="0"/>
                <a:chExt cx="597408" cy="597408"/>
              </a:xfrm>
            </p:grpSpPr>
            <p:pic>
              <p:nvPicPr>
                <p:cNvPr id="28651" name="椭圆 295"/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52" name="Text Box 268"/>
                <p:cNvSpPr txBox="1"/>
                <p:nvPr/>
              </p:nvSpPr>
              <p:spPr>
                <a:xfrm rot="-3629951">
                  <a:off x="91670" y="89556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23" name="椭圆 296"/>
              <p:cNvGrpSpPr/>
              <p:nvPr/>
            </p:nvGrpSpPr>
            <p:grpSpPr>
              <a:xfrm>
                <a:off x="194306" y="337902"/>
                <a:ext cx="626732" cy="626748"/>
                <a:chOff x="0" y="0"/>
                <a:chExt cx="530352" cy="530352"/>
              </a:xfrm>
            </p:grpSpPr>
            <p:pic>
              <p:nvPicPr>
                <p:cNvPr id="28649" name="椭圆 296"/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50" name="Text Box 271"/>
                <p:cNvSpPr txBox="1"/>
                <p:nvPr/>
              </p:nvSpPr>
              <p:spPr>
                <a:xfrm rot="-7771559">
                  <a:off x="81327" y="7774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624" name="图片 297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8625" name="椭圆 298"/>
              <p:cNvGrpSpPr/>
              <p:nvPr/>
            </p:nvGrpSpPr>
            <p:grpSpPr>
              <a:xfrm>
                <a:off x="1145210" y="460370"/>
                <a:ext cx="907682" cy="900501"/>
                <a:chOff x="0" y="0"/>
                <a:chExt cx="768096" cy="762000"/>
              </a:xfrm>
            </p:grpSpPr>
            <p:pic>
              <p:nvPicPr>
                <p:cNvPr id="28647" name="椭圆 298"/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48" name="Text Box 275"/>
                <p:cNvSpPr txBox="1"/>
                <p:nvPr/>
              </p:nvSpPr>
              <p:spPr>
                <a:xfrm rot="2191815">
                  <a:off x="113520" y="112442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26" name="椭圆 299"/>
              <p:cNvGrpSpPr/>
              <p:nvPr/>
            </p:nvGrpSpPr>
            <p:grpSpPr>
              <a:xfrm>
                <a:off x="1303694" y="698102"/>
                <a:ext cx="669955" cy="662768"/>
                <a:chOff x="0" y="0"/>
                <a:chExt cx="566928" cy="560832"/>
              </a:xfrm>
            </p:grpSpPr>
            <p:pic>
              <p:nvPicPr>
                <p:cNvPr id="28645" name="椭圆 299"/>
                <p:cNvPicPr/>
                <p:nvPr/>
              </p:nvPicPr>
              <p:blipFill>
                <a:blip r:embed="rId79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46" name="Text Box 278"/>
                <p:cNvSpPr txBox="1"/>
                <p:nvPr/>
              </p:nvSpPr>
              <p:spPr>
                <a:xfrm rot="5135286">
                  <a:off x="87537" y="82156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27" name="椭圆 300"/>
              <p:cNvGrpSpPr/>
              <p:nvPr/>
            </p:nvGrpSpPr>
            <p:grpSpPr>
              <a:xfrm>
                <a:off x="1246064" y="1137546"/>
                <a:ext cx="497064" cy="497076"/>
                <a:chOff x="0" y="0"/>
                <a:chExt cx="420624" cy="420624"/>
              </a:xfrm>
            </p:grpSpPr>
            <p:pic>
              <p:nvPicPr>
                <p:cNvPr id="28643" name="椭圆 300"/>
                <p:cNvPicPr/>
                <p:nvPr/>
              </p:nvPicPr>
              <p:blipFill>
                <a:blip r:embed="rId8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44" name="Text Box 281"/>
                <p:cNvSpPr txBox="1"/>
                <p:nvPr/>
              </p:nvSpPr>
              <p:spPr>
                <a:xfrm rot="5135286">
                  <a:off x="64650" y="62198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28" name="椭圆 301"/>
              <p:cNvGrpSpPr/>
              <p:nvPr/>
            </p:nvGrpSpPr>
            <p:grpSpPr>
              <a:xfrm>
                <a:off x="1044357" y="870998"/>
                <a:ext cx="705975" cy="705992"/>
                <a:chOff x="0" y="0"/>
                <a:chExt cx="597408" cy="597408"/>
              </a:xfrm>
            </p:grpSpPr>
            <p:pic>
              <p:nvPicPr>
                <p:cNvPr id="28641" name="椭圆 301"/>
                <p:cNvPicPr/>
                <p:nvPr/>
              </p:nvPicPr>
              <p:blipFill>
                <a:blip r:embed="rId81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42" name="Text Box 284"/>
                <p:cNvSpPr txBox="1"/>
                <p:nvPr/>
              </p:nvSpPr>
              <p:spPr>
                <a:xfrm rot="-3629951">
                  <a:off x="90177" y="90554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29" name="椭圆 302"/>
              <p:cNvGrpSpPr/>
              <p:nvPr/>
            </p:nvGrpSpPr>
            <p:grpSpPr>
              <a:xfrm>
                <a:off x="1231656" y="755734"/>
                <a:ext cx="705975" cy="705992"/>
                <a:chOff x="0" y="0"/>
                <a:chExt cx="597408" cy="597408"/>
              </a:xfrm>
            </p:grpSpPr>
            <p:pic>
              <p:nvPicPr>
                <p:cNvPr id="28639" name="椭圆 302"/>
                <p:cNvPicPr/>
                <p:nvPr/>
              </p:nvPicPr>
              <p:blipFill>
                <a:blip r:embed="rId82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40" name="Text Box 287"/>
                <p:cNvSpPr txBox="1"/>
                <p:nvPr/>
              </p:nvSpPr>
              <p:spPr>
                <a:xfrm rot="-3629951">
                  <a:off x="92254" y="89090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30" name="椭圆 303"/>
              <p:cNvGrpSpPr/>
              <p:nvPr/>
            </p:nvGrpSpPr>
            <p:grpSpPr>
              <a:xfrm>
                <a:off x="1289287" y="870998"/>
                <a:ext cx="705975" cy="705992"/>
                <a:chOff x="0" y="0"/>
                <a:chExt cx="597408" cy="597408"/>
              </a:xfrm>
            </p:grpSpPr>
            <p:pic>
              <p:nvPicPr>
                <p:cNvPr id="28637" name="椭圆 303"/>
                <p:cNvPicPr/>
                <p:nvPr/>
              </p:nvPicPr>
              <p:blipFill>
                <a:blip r:embed="rId83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38" name="Text Box 290"/>
                <p:cNvSpPr txBox="1"/>
                <p:nvPr/>
              </p:nvSpPr>
              <p:spPr>
                <a:xfrm rot="-3629951">
                  <a:off x="90760" y="90089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631" name="椭圆 304"/>
              <p:cNvGrpSpPr/>
              <p:nvPr/>
            </p:nvGrpSpPr>
            <p:grpSpPr>
              <a:xfrm>
                <a:off x="1267675" y="388330"/>
                <a:ext cx="208911" cy="216120"/>
                <a:chOff x="0" y="0"/>
                <a:chExt cx="176784" cy="182880"/>
              </a:xfrm>
            </p:grpSpPr>
            <p:pic>
              <p:nvPicPr>
                <p:cNvPr id="28635" name="椭圆 304"/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36" name="Text Box 293"/>
                <p:cNvSpPr txBox="1"/>
                <p:nvPr/>
              </p:nvSpPr>
              <p:spPr>
                <a:xfrm rot="9141287">
                  <a:off x="26650" y="31047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" name="椭圆 305"/>
              <p:cNvSpPr>
                <a:spLocks noChangeArrowheads="1"/>
              </p:cNvSpPr>
              <p:nvPr/>
            </p:nvSpPr>
            <p:spPr bwMode="auto">
              <a:xfrm rot="3028440" flipV="1">
                <a:off x="1275326" y="326199"/>
                <a:ext cx="283283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868" name="组合 306"/>
            <p:cNvGrpSpPr/>
            <p:nvPr/>
          </p:nvGrpSpPr>
          <p:grpSpPr>
            <a:xfrm>
              <a:off x="1806223" y="3926950"/>
              <a:ext cx="1731960" cy="1668486"/>
              <a:chOff x="0" y="0"/>
              <a:chExt cx="2046364" cy="1971366"/>
            </a:xfrm>
          </p:grpSpPr>
          <p:pic>
            <p:nvPicPr>
              <p:cNvPr id="28379" name="图片 30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380" name="椭圆 308"/>
              <p:cNvSpPr/>
              <p:nvPr/>
            </p:nvSpPr>
            <p:spPr>
              <a:xfrm rot="10800000">
                <a:off x="803700" y="579342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381" name="椭圆 309"/>
              <p:cNvGrpSpPr/>
              <p:nvPr/>
            </p:nvGrpSpPr>
            <p:grpSpPr>
              <a:xfrm>
                <a:off x="933069" y="807093"/>
                <a:ext cx="1058962" cy="1058989"/>
                <a:chOff x="0" y="0"/>
                <a:chExt cx="896112" cy="896112"/>
              </a:xfrm>
            </p:grpSpPr>
            <p:pic>
              <p:nvPicPr>
                <p:cNvPr id="28546" name="椭圆 309"/>
                <p:cNvPicPr/>
                <p:nvPr/>
              </p:nvPicPr>
              <p:blipFill>
                <a:blip r:embed="rId85" cstate="print"/>
                <a:stretch>
                  <a:fillRect/>
                </a:stretch>
              </p:blipFill>
              <p:spPr>
                <a:xfrm>
                  <a:off x="0" y="0"/>
                  <a:ext cx="896112" cy="896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47" name="Text Box 300"/>
                <p:cNvSpPr txBox="1"/>
                <p:nvPr/>
              </p:nvSpPr>
              <p:spPr>
                <a:xfrm rot="10800000">
                  <a:off x="130878" y="133116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2" name="椭圆 310"/>
              <p:cNvGrpSpPr/>
              <p:nvPr/>
            </p:nvGrpSpPr>
            <p:grpSpPr>
              <a:xfrm>
                <a:off x="947476" y="713441"/>
                <a:ext cx="194503" cy="194508"/>
                <a:chOff x="0" y="0"/>
                <a:chExt cx="164592" cy="164592"/>
              </a:xfrm>
            </p:grpSpPr>
            <p:pic>
              <p:nvPicPr>
                <p:cNvPr id="28544" name="椭圆 310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164592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45" name="Text Box 303"/>
                <p:cNvSpPr txBox="1"/>
                <p:nvPr/>
              </p:nvSpPr>
              <p:spPr>
                <a:xfrm rot="10800000">
                  <a:off x="22371" y="21881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3" name="椭圆 311"/>
              <p:cNvGrpSpPr/>
              <p:nvPr/>
            </p:nvGrpSpPr>
            <p:grpSpPr>
              <a:xfrm>
                <a:off x="529655" y="1066437"/>
                <a:ext cx="900478" cy="907705"/>
                <a:chOff x="0" y="0"/>
                <a:chExt cx="762000" cy="768096"/>
              </a:xfrm>
            </p:grpSpPr>
            <p:pic>
              <p:nvPicPr>
                <p:cNvPr id="28542" name="椭圆 311"/>
                <p:cNvPicPr/>
                <p:nvPr/>
              </p:nvPicPr>
              <p:blipFill>
                <a:blip r:embed="rId86" cstate="print"/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43" name="Text Box 306"/>
                <p:cNvSpPr txBox="1"/>
                <p:nvPr/>
              </p:nvSpPr>
              <p:spPr>
                <a:xfrm rot="-3434205">
                  <a:off x="112690" y="116705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4" name="椭圆 312"/>
              <p:cNvGrpSpPr/>
              <p:nvPr/>
            </p:nvGrpSpPr>
            <p:grpSpPr>
              <a:xfrm>
                <a:off x="61406" y="915153"/>
                <a:ext cx="136873" cy="144080"/>
                <a:chOff x="0" y="0"/>
                <a:chExt cx="115824" cy="121920"/>
              </a:xfrm>
            </p:grpSpPr>
            <p:pic>
              <p:nvPicPr>
                <p:cNvPr id="28540" name="椭圆 312"/>
                <p:cNvPicPr/>
                <p:nvPr/>
              </p:nvPicPr>
              <p:blipFill>
                <a:blip r:embed="rId87" cstate="print"/>
                <a:stretch>
                  <a:fillRect/>
                </a:stretch>
              </p:blipFill>
              <p:spPr>
                <a:xfrm>
                  <a:off x="0" y="0"/>
                  <a:ext cx="115824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41" name="Text Box 309"/>
                <p:cNvSpPr txBox="1"/>
                <p:nvPr/>
              </p:nvSpPr>
              <p:spPr>
                <a:xfrm rot="10800000">
                  <a:off x="15124" y="18000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5" name="椭圆 313"/>
              <p:cNvGrpSpPr/>
              <p:nvPr/>
            </p:nvGrpSpPr>
            <p:grpSpPr>
              <a:xfrm>
                <a:off x="493636" y="814297"/>
                <a:ext cx="208911" cy="201712"/>
                <a:chOff x="0" y="0"/>
                <a:chExt cx="176784" cy="170688"/>
              </a:xfrm>
            </p:grpSpPr>
            <p:pic>
              <p:nvPicPr>
                <p:cNvPr id="28538" name="椭圆 313"/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0" y="0"/>
                  <a:ext cx="176784" cy="1706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39" name="Text Box 312"/>
                <p:cNvSpPr txBox="1"/>
                <p:nvPr/>
              </p:nvSpPr>
              <p:spPr>
                <a:xfrm rot="891223">
                  <a:off x="27927" y="27582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6" name="椭圆 314"/>
              <p:cNvGrpSpPr/>
              <p:nvPr/>
            </p:nvGrpSpPr>
            <p:grpSpPr>
              <a:xfrm>
                <a:off x="752973" y="1361802"/>
                <a:ext cx="144076" cy="144080"/>
                <a:chOff x="0" y="0"/>
                <a:chExt cx="121920" cy="121920"/>
              </a:xfrm>
            </p:grpSpPr>
            <p:pic>
              <p:nvPicPr>
                <p:cNvPr id="28536" name="椭圆 314"/>
                <p:cNvPicPr/>
                <p:nvPr/>
              </p:nvPicPr>
              <p:blipFill>
                <a:blip r:embed="rId89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37" name="Text Box 315"/>
                <p:cNvSpPr txBox="1"/>
                <p:nvPr/>
              </p:nvSpPr>
              <p:spPr>
                <a:xfrm rot="891223">
                  <a:off x="18843" y="20065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7" name="椭圆 315"/>
              <p:cNvGrpSpPr/>
              <p:nvPr/>
            </p:nvGrpSpPr>
            <p:grpSpPr>
              <a:xfrm>
                <a:off x="436005" y="540545"/>
                <a:ext cx="338580" cy="345792"/>
                <a:chOff x="0" y="0"/>
                <a:chExt cx="286512" cy="292608"/>
              </a:xfrm>
            </p:grpSpPr>
            <p:pic>
              <p:nvPicPr>
                <p:cNvPr id="28534" name="椭圆 315"/>
                <p:cNvPicPr/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0" y="0"/>
                  <a:ext cx="28651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35" name="Text Box 318"/>
                <p:cNvSpPr txBox="1"/>
                <p:nvPr/>
              </p:nvSpPr>
              <p:spPr>
                <a:xfrm rot="-3434205">
                  <a:off x="43297" y="47075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8" name="椭圆 316"/>
              <p:cNvGrpSpPr/>
              <p:nvPr/>
            </p:nvGrpSpPr>
            <p:grpSpPr>
              <a:xfrm>
                <a:off x="551266" y="1196109"/>
                <a:ext cx="511471" cy="504280"/>
                <a:chOff x="0" y="0"/>
                <a:chExt cx="432816" cy="426720"/>
              </a:xfrm>
            </p:grpSpPr>
            <p:pic>
              <p:nvPicPr>
                <p:cNvPr id="28532" name="椭圆 316"/>
                <p:cNvPicPr/>
                <p:nvPr/>
              </p:nvPicPr>
              <p:blipFill>
                <a:blip r:embed="rId91" cstate="print"/>
                <a:stretch>
                  <a:fillRect/>
                </a:stretch>
              </p:blipFill>
              <p:spPr>
                <a:xfrm>
                  <a:off x="0" y="0"/>
                  <a:ext cx="432816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33" name="Text Box 321"/>
                <p:cNvSpPr txBox="1"/>
                <p:nvPr/>
              </p:nvSpPr>
              <p:spPr>
                <a:xfrm rot="10800000">
                  <a:off x="63605" y="61626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89" name="椭圆 317"/>
              <p:cNvGrpSpPr/>
              <p:nvPr/>
            </p:nvGrpSpPr>
            <p:grpSpPr>
              <a:xfrm>
                <a:off x="889846" y="1260945"/>
                <a:ext cx="288153" cy="288160"/>
                <a:chOff x="0" y="0"/>
                <a:chExt cx="243840" cy="243840"/>
              </a:xfrm>
            </p:grpSpPr>
            <p:pic>
              <p:nvPicPr>
                <p:cNvPr id="28530" name="椭圆 317"/>
                <p:cNvPicPr/>
                <p:nvPr/>
              </p:nvPicPr>
              <p:blipFill>
                <a:blip r:embed="rId92" cstate="print"/>
                <a:stretch>
                  <a:fillRect/>
                </a:stretch>
              </p:blipFill>
              <p:spPr>
                <a:xfrm>
                  <a:off x="0" y="0"/>
                  <a:ext cx="243840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31" name="Text Box 324"/>
                <p:cNvSpPr txBox="1"/>
                <p:nvPr/>
              </p:nvSpPr>
              <p:spPr>
                <a:xfrm rot="9822440">
                  <a:off x="36127" y="37738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0" name="椭圆 318"/>
              <p:cNvGrpSpPr/>
              <p:nvPr/>
            </p:nvGrpSpPr>
            <p:grpSpPr>
              <a:xfrm>
                <a:off x="796196" y="972785"/>
                <a:ext cx="814032" cy="814053"/>
                <a:chOff x="0" y="0"/>
                <a:chExt cx="688848" cy="688848"/>
              </a:xfrm>
            </p:grpSpPr>
            <p:pic>
              <p:nvPicPr>
                <p:cNvPr id="28528" name="椭圆 318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68884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29" name="Text Box 327"/>
                <p:cNvSpPr txBox="1"/>
                <p:nvPr/>
              </p:nvSpPr>
              <p:spPr>
                <a:xfrm rot="10800000">
                  <a:off x="99386" y="98595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1" name="椭圆 319"/>
              <p:cNvGrpSpPr/>
              <p:nvPr/>
            </p:nvGrpSpPr>
            <p:grpSpPr>
              <a:xfrm>
                <a:off x="652120" y="965581"/>
                <a:ext cx="605121" cy="612340"/>
                <a:chOff x="0" y="0"/>
                <a:chExt cx="512064" cy="518160"/>
              </a:xfrm>
            </p:grpSpPr>
            <p:pic>
              <p:nvPicPr>
                <p:cNvPr id="28526" name="椭圆 319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512064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27" name="Text Box 330"/>
                <p:cNvSpPr txBox="1"/>
                <p:nvPr/>
              </p:nvSpPr>
              <p:spPr>
                <a:xfrm rot="10800000">
                  <a:off x="74522" y="76393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2" name="椭圆 320"/>
              <p:cNvGrpSpPr/>
              <p:nvPr/>
            </p:nvGrpSpPr>
            <p:grpSpPr>
              <a:xfrm>
                <a:off x="399986" y="706237"/>
                <a:ext cx="345783" cy="345792"/>
                <a:chOff x="0" y="0"/>
                <a:chExt cx="292608" cy="292608"/>
              </a:xfrm>
            </p:grpSpPr>
            <p:pic>
              <p:nvPicPr>
                <p:cNvPr id="28524" name="椭圆 320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25" name="Text Box 333"/>
                <p:cNvSpPr txBox="1"/>
                <p:nvPr/>
              </p:nvSpPr>
              <p:spPr>
                <a:xfrm rot="10800000">
                  <a:off x="41316" y="43596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3" name="椭圆 321"/>
              <p:cNvGrpSpPr/>
              <p:nvPr/>
            </p:nvGrpSpPr>
            <p:grpSpPr>
              <a:xfrm>
                <a:off x="825011" y="691829"/>
                <a:ext cx="684363" cy="684380"/>
                <a:chOff x="0" y="0"/>
                <a:chExt cx="579120" cy="579120"/>
              </a:xfrm>
            </p:grpSpPr>
            <p:pic>
              <p:nvPicPr>
                <p:cNvPr id="28522" name="椭圆 321"/>
                <p:cNvPicPr/>
                <p:nvPr/>
              </p:nvPicPr>
              <p:blipFill>
                <a:blip r:embed="rId93" cstate="print"/>
                <a:stretch>
                  <a:fillRect/>
                </a:stretch>
              </p:blipFill>
              <p:spPr>
                <a:xfrm>
                  <a:off x="0" y="0"/>
                  <a:ext cx="579120" cy="579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23" name="Text Box 336"/>
                <p:cNvSpPr txBox="1"/>
                <p:nvPr/>
              </p:nvSpPr>
              <p:spPr>
                <a:xfrm rot="10800000">
                  <a:off x="83982" y="87182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4" name="椭圆 322"/>
              <p:cNvGrpSpPr/>
              <p:nvPr/>
            </p:nvGrpSpPr>
            <p:grpSpPr>
              <a:xfrm>
                <a:off x="781788" y="187549"/>
                <a:ext cx="352987" cy="352996"/>
                <a:chOff x="0" y="0"/>
                <a:chExt cx="298704" cy="298704"/>
              </a:xfrm>
            </p:grpSpPr>
            <p:pic>
              <p:nvPicPr>
                <p:cNvPr id="28520" name="椭圆 322"/>
                <p:cNvPicPr/>
                <p:nvPr/>
              </p:nvPicPr>
              <p:blipFill>
                <a:blip r:embed="rId94" cstate="print"/>
                <a:stretch>
                  <a:fillRect/>
                </a:stretch>
              </p:blipFill>
              <p:spPr>
                <a:xfrm>
                  <a:off x="0" y="0"/>
                  <a:ext cx="298704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21" name="Text Box 339"/>
                <p:cNvSpPr txBox="1"/>
                <p:nvPr/>
              </p:nvSpPr>
              <p:spPr>
                <a:xfrm rot="-6112846">
                  <a:off x="43207" y="43633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5" name="椭圆 323"/>
              <p:cNvGrpSpPr/>
              <p:nvPr/>
            </p:nvGrpSpPr>
            <p:grpSpPr>
              <a:xfrm>
                <a:off x="443209" y="598177"/>
                <a:ext cx="907682" cy="907705"/>
                <a:chOff x="0" y="0"/>
                <a:chExt cx="768096" cy="768096"/>
              </a:xfrm>
            </p:grpSpPr>
            <p:pic>
              <p:nvPicPr>
                <p:cNvPr id="28518" name="椭圆 323"/>
                <p:cNvPicPr/>
                <p:nvPr/>
              </p:nvPicPr>
              <p:blipFill>
                <a:blip r:embed="rId95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19" name="Text Box 342"/>
                <p:cNvSpPr txBox="1"/>
                <p:nvPr/>
              </p:nvSpPr>
              <p:spPr>
                <a:xfrm rot="-3434205">
                  <a:off x="115155" y="116717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6" name="椭圆 324"/>
              <p:cNvGrpSpPr/>
              <p:nvPr/>
            </p:nvGrpSpPr>
            <p:grpSpPr>
              <a:xfrm>
                <a:off x="-3428" y="821501"/>
                <a:ext cx="907682" cy="907705"/>
                <a:chOff x="0" y="0"/>
                <a:chExt cx="768096" cy="768096"/>
              </a:xfrm>
            </p:grpSpPr>
            <p:pic>
              <p:nvPicPr>
                <p:cNvPr id="28516" name="椭圆 324"/>
                <p:cNvPicPr/>
                <p:nvPr/>
              </p:nvPicPr>
              <p:blipFill>
                <a:blip r:embed="rId96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17" name="Text Box 345"/>
                <p:cNvSpPr txBox="1"/>
                <p:nvPr/>
              </p:nvSpPr>
              <p:spPr>
                <a:xfrm rot="2191815">
                  <a:off x="114261" y="112988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7" name="椭圆 325"/>
              <p:cNvGrpSpPr/>
              <p:nvPr/>
            </p:nvGrpSpPr>
            <p:grpSpPr>
              <a:xfrm>
                <a:off x="493636" y="237977"/>
                <a:ext cx="345783" cy="338588"/>
                <a:chOff x="0" y="0"/>
                <a:chExt cx="292608" cy="286512"/>
              </a:xfrm>
            </p:grpSpPr>
            <p:pic>
              <p:nvPicPr>
                <p:cNvPr id="28514" name="椭圆 325"/>
                <p:cNvPicPr/>
                <p:nvPr/>
              </p:nvPicPr>
              <p:blipFill>
                <a:blip r:embed="rId97" cstate="print"/>
                <a:stretch>
                  <a:fillRect/>
                </a:stretch>
              </p:blipFill>
              <p:spPr>
                <a:xfrm>
                  <a:off x="0" y="0"/>
                  <a:ext cx="292608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15" name="Text Box 348"/>
                <p:cNvSpPr txBox="1"/>
                <p:nvPr/>
              </p:nvSpPr>
              <p:spPr>
                <a:xfrm rot="-3434205">
                  <a:off x="46587" y="44006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8" name="椭圆 326"/>
              <p:cNvGrpSpPr/>
              <p:nvPr/>
            </p:nvGrpSpPr>
            <p:grpSpPr>
              <a:xfrm>
                <a:off x="529655" y="165937"/>
                <a:ext cx="432229" cy="432240"/>
                <a:chOff x="0" y="0"/>
                <a:chExt cx="365760" cy="365760"/>
              </a:xfrm>
            </p:grpSpPr>
            <p:pic>
              <p:nvPicPr>
                <p:cNvPr id="28512" name="椭圆 326"/>
                <p:cNvPicPr/>
                <p:nvPr/>
              </p:nvPicPr>
              <p:blipFill>
                <a:blip r:embed="rId98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13" name="Text Box 351"/>
                <p:cNvSpPr txBox="1"/>
                <p:nvPr/>
              </p:nvSpPr>
              <p:spPr>
                <a:xfrm rot="-3434205">
                  <a:off x="56408" y="54703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399" name="椭圆 327"/>
              <p:cNvGrpSpPr/>
              <p:nvPr/>
            </p:nvGrpSpPr>
            <p:grpSpPr>
              <a:xfrm>
                <a:off x="162260" y="1059233"/>
                <a:ext cx="662752" cy="662768"/>
                <a:chOff x="0" y="0"/>
                <a:chExt cx="560832" cy="560832"/>
              </a:xfrm>
            </p:grpSpPr>
            <p:pic>
              <p:nvPicPr>
                <p:cNvPr id="28510" name="椭圆 327"/>
                <p:cNvPicPr/>
                <p:nvPr/>
              </p:nvPicPr>
              <p:blipFill>
                <a:blip r:embed="rId99" cstate="print"/>
                <a:stretch>
                  <a:fillRect/>
                </a:stretch>
              </p:blipFill>
              <p:spPr>
                <a:xfrm>
                  <a:off x="0" y="0"/>
                  <a:ext cx="560832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11" name="Text Box 354"/>
                <p:cNvSpPr txBox="1"/>
                <p:nvPr/>
              </p:nvSpPr>
              <p:spPr>
                <a:xfrm rot="5135286">
                  <a:off x="82182" y="82702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00" name="椭圆 328"/>
              <p:cNvGrpSpPr/>
              <p:nvPr/>
            </p:nvGrpSpPr>
            <p:grpSpPr>
              <a:xfrm>
                <a:off x="1069941" y="1412230"/>
                <a:ext cx="504268" cy="497076"/>
                <a:chOff x="0" y="0"/>
                <a:chExt cx="426720" cy="420624"/>
              </a:xfrm>
            </p:grpSpPr>
            <p:pic>
              <p:nvPicPr>
                <p:cNvPr id="28508" name="椭圆 328"/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0" y="0"/>
                  <a:ext cx="426720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09" name="Text Box 357"/>
                <p:cNvSpPr txBox="1"/>
                <p:nvPr/>
              </p:nvSpPr>
              <p:spPr>
                <a:xfrm rot="5135286">
                  <a:off x="66903" y="62087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01" name="椭圆 329"/>
              <p:cNvGrpSpPr/>
              <p:nvPr/>
            </p:nvGrpSpPr>
            <p:grpSpPr>
              <a:xfrm>
                <a:off x="565674" y="713441"/>
                <a:ext cx="389006" cy="389016"/>
                <a:chOff x="0" y="0"/>
                <a:chExt cx="329184" cy="329184"/>
              </a:xfrm>
            </p:grpSpPr>
            <p:pic>
              <p:nvPicPr>
                <p:cNvPr id="28506" name="椭圆 329"/>
                <p:cNvPicPr/>
                <p:nvPr/>
              </p:nvPicPr>
              <p:blipFill>
                <a:blip r:embed="rId101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07" name="Text Box 360"/>
                <p:cNvSpPr txBox="1"/>
                <p:nvPr/>
              </p:nvSpPr>
              <p:spPr>
                <a:xfrm rot="10471189">
                  <a:off x="48568" y="48169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02" name="椭圆 330"/>
              <p:cNvGrpSpPr/>
              <p:nvPr/>
            </p:nvGrpSpPr>
            <p:grpSpPr>
              <a:xfrm>
                <a:off x="399986" y="108305"/>
                <a:ext cx="554694" cy="561912"/>
                <a:chOff x="0" y="0"/>
                <a:chExt cx="469392" cy="475488"/>
              </a:xfrm>
            </p:grpSpPr>
            <p:pic>
              <p:nvPicPr>
                <p:cNvPr id="28504" name="椭圆 330"/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0" y="0"/>
                  <a:ext cx="469392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05" name="Text Box 363"/>
                <p:cNvSpPr txBox="1"/>
                <p:nvPr/>
              </p:nvSpPr>
              <p:spPr>
                <a:xfrm rot="5135286">
                  <a:off x="69477" y="72070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03" name="椭圆 331"/>
              <p:cNvGrpSpPr/>
              <p:nvPr/>
            </p:nvGrpSpPr>
            <p:grpSpPr>
              <a:xfrm>
                <a:off x="428801" y="540545"/>
                <a:ext cx="929293" cy="929317"/>
                <a:chOff x="0" y="0"/>
                <a:chExt cx="786384" cy="786384"/>
              </a:xfrm>
            </p:grpSpPr>
            <p:pic>
              <p:nvPicPr>
                <p:cNvPr id="28502" name="椭圆 331"/>
                <p:cNvPicPr/>
                <p:nvPr/>
              </p:nvPicPr>
              <p:blipFill>
                <a:blip r:embed="rId103" cstate="print"/>
                <a:stretch>
                  <a:fillRect/>
                </a:stretch>
              </p:blipFill>
              <p:spPr>
                <a:xfrm>
                  <a:off x="0" y="0"/>
                  <a:ext cx="786384" cy="7863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03" name="Text Box 366"/>
                <p:cNvSpPr txBox="1"/>
                <p:nvPr/>
              </p:nvSpPr>
              <p:spPr>
                <a:xfrm rot="1966024">
                  <a:off x="115135" y="115597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404" name="图片 332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405" name="图片 333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753" name="椭圆 334"/>
              <p:cNvSpPr>
                <a:spLocks noChangeArrowheads="1"/>
              </p:cNvSpPr>
              <p:nvPr/>
            </p:nvSpPr>
            <p:spPr bwMode="auto">
              <a:xfrm rot="10800000">
                <a:off x="886244" y="1517364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54" name="椭圆 335"/>
              <p:cNvSpPr>
                <a:spLocks noChangeArrowheads="1"/>
              </p:cNvSpPr>
              <p:nvPr/>
            </p:nvSpPr>
            <p:spPr bwMode="auto">
              <a:xfrm rot="10800000">
                <a:off x="910632" y="778203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55" name="椭圆 336"/>
              <p:cNvSpPr>
                <a:spLocks noChangeArrowheads="1"/>
              </p:cNvSpPr>
              <p:nvPr/>
            </p:nvSpPr>
            <p:spPr bwMode="auto">
              <a:xfrm rot="10800000">
                <a:off x="1006307" y="834484"/>
                <a:ext cx="484007" cy="48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56" name="椭圆 337"/>
              <p:cNvSpPr>
                <a:spLocks noChangeArrowheads="1"/>
              </p:cNvSpPr>
              <p:nvPr/>
            </p:nvSpPr>
            <p:spPr bwMode="auto">
              <a:xfrm rot="10800000">
                <a:off x="347834" y="1110262"/>
                <a:ext cx="482130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418" name="椭圆 338"/>
              <p:cNvSpPr/>
              <p:nvPr/>
            </p:nvSpPr>
            <p:spPr>
              <a:xfrm rot="10800000">
                <a:off x="687388" y="712541"/>
                <a:ext cx="337679" cy="339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758" name="椭圆 339"/>
              <p:cNvSpPr>
                <a:spLocks noChangeArrowheads="1"/>
              </p:cNvSpPr>
              <p:nvPr/>
            </p:nvSpPr>
            <p:spPr bwMode="auto">
              <a:xfrm rot="10800000">
                <a:off x="552317" y="804467"/>
                <a:ext cx="575931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59" name="椭圆 340"/>
              <p:cNvSpPr>
                <a:spLocks noChangeArrowheads="1"/>
              </p:cNvSpPr>
              <p:nvPr/>
            </p:nvSpPr>
            <p:spPr bwMode="auto">
              <a:xfrm rot="10800000">
                <a:off x="858104" y="348588"/>
                <a:ext cx="731638" cy="7335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425" name="椭圆 341"/>
              <p:cNvGrpSpPr/>
              <p:nvPr/>
            </p:nvGrpSpPr>
            <p:grpSpPr>
              <a:xfrm>
                <a:off x="716954" y="432485"/>
                <a:ext cx="1195834" cy="1188661"/>
                <a:chOff x="0" y="0"/>
                <a:chExt cx="1011936" cy="1005840"/>
              </a:xfrm>
            </p:grpSpPr>
            <p:pic>
              <p:nvPicPr>
                <p:cNvPr id="28500" name="椭圆 341"/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0" y="0"/>
                  <a:ext cx="1011936" cy="1005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501" name="Text Box 378"/>
                <p:cNvSpPr txBox="1"/>
                <p:nvPr/>
              </p:nvSpPr>
              <p:spPr>
                <a:xfrm rot="6658391">
                  <a:off x="151074" y="147611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763" name="椭圆 342"/>
              <p:cNvSpPr>
                <a:spLocks noChangeArrowheads="1"/>
              </p:cNvSpPr>
              <p:nvPr/>
            </p:nvSpPr>
            <p:spPr bwMode="auto">
              <a:xfrm rot="10800000">
                <a:off x="342205" y="1607414"/>
                <a:ext cx="200732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429" name="椭圆 343"/>
              <p:cNvSpPr/>
              <p:nvPr/>
            </p:nvSpPr>
            <p:spPr>
              <a:xfrm rot="3028440" flipV="1">
                <a:off x="979098" y="955492"/>
                <a:ext cx="474639" cy="47650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430" name="椭圆 344"/>
              <p:cNvGrpSpPr/>
              <p:nvPr/>
            </p:nvGrpSpPr>
            <p:grpSpPr>
              <a:xfrm>
                <a:off x="1156387" y="526137"/>
                <a:ext cx="626732" cy="626748"/>
                <a:chOff x="0" y="0"/>
                <a:chExt cx="530352" cy="530352"/>
              </a:xfrm>
            </p:grpSpPr>
            <p:pic>
              <p:nvPicPr>
                <p:cNvPr id="28498" name="椭圆 344"/>
                <p:cNvPicPr/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99" name="Text Box 383"/>
                <p:cNvSpPr txBox="1"/>
                <p:nvPr/>
              </p:nvSpPr>
              <p:spPr>
                <a:xfrm rot="-7771559">
                  <a:off x="78982" y="79606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1" name="椭圆 345"/>
              <p:cNvGrpSpPr/>
              <p:nvPr/>
            </p:nvGrpSpPr>
            <p:grpSpPr>
              <a:xfrm>
                <a:off x="969088" y="554953"/>
                <a:ext cx="482656" cy="489872"/>
                <a:chOff x="0" y="0"/>
                <a:chExt cx="408432" cy="414528"/>
              </a:xfrm>
            </p:grpSpPr>
            <p:pic>
              <p:nvPicPr>
                <p:cNvPr id="28496" name="椭圆 345"/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0" y="0"/>
                  <a:ext cx="408432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97" name="Text Box 386"/>
                <p:cNvSpPr txBox="1"/>
                <p:nvPr/>
              </p:nvSpPr>
              <p:spPr>
                <a:xfrm rot="-7771559">
                  <a:off x="60178" y="64384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2" name="椭圆 346"/>
              <p:cNvGrpSpPr/>
              <p:nvPr/>
            </p:nvGrpSpPr>
            <p:grpSpPr>
              <a:xfrm>
                <a:off x="781788" y="720645"/>
                <a:ext cx="360191" cy="367404"/>
                <a:chOff x="0" y="0"/>
                <a:chExt cx="304800" cy="310896"/>
              </a:xfrm>
            </p:grpSpPr>
            <p:pic>
              <p:nvPicPr>
                <p:cNvPr id="28494" name="椭圆 346"/>
                <p:cNvPicPr/>
                <p:nvPr/>
              </p:nvPicPr>
              <p:blipFill>
                <a:blip r:embed="rId107" cstate="print"/>
                <a:stretch>
                  <a:fillRect/>
                </a:stretch>
              </p:blipFill>
              <p:spPr>
                <a:xfrm>
                  <a:off x="0" y="0"/>
                  <a:ext cx="304800" cy="3108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95" name="Text Box 389"/>
                <p:cNvSpPr txBox="1"/>
                <p:nvPr/>
              </p:nvSpPr>
              <p:spPr>
                <a:xfrm rot="-7771559">
                  <a:off x="46340" y="50350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3" name="椭圆 347"/>
              <p:cNvGrpSpPr/>
              <p:nvPr/>
            </p:nvGrpSpPr>
            <p:grpSpPr>
              <a:xfrm>
                <a:off x="472024" y="1188905"/>
                <a:ext cx="208911" cy="216120"/>
                <a:chOff x="0" y="0"/>
                <a:chExt cx="176784" cy="182880"/>
              </a:xfrm>
            </p:grpSpPr>
            <p:pic>
              <p:nvPicPr>
                <p:cNvPr id="28492" name="椭圆 347"/>
                <p:cNvPicPr/>
                <p:nvPr/>
              </p:nvPicPr>
              <p:blipFill>
                <a:blip r:embed="rId108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93" name="Text Box 392"/>
                <p:cNvSpPr txBox="1"/>
                <p:nvPr/>
              </p:nvSpPr>
              <p:spPr>
                <a:xfrm rot="-7771559">
                  <a:off x="29315" y="31186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4" name="椭圆 348"/>
              <p:cNvGrpSpPr/>
              <p:nvPr/>
            </p:nvGrpSpPr>
            <p:grpSpPr>
              <a:xfrm>
                <a:off x="969088" y="936765"/>
                <a:ext cx="410618" cy="410628"/>
                <a:chOff x="0" y="0"/>
                <a:chExt cx="347472" cy="347472"/>
              </a:xfrm>
            </p:grpSpPr>
            <p:pic>
              <p:nvPicPr>
                <p:cNvPr id="28490" name="椭圆 348"/>
                <p:cNvPicPr/>
                <p:nvPr/>
              </p:nvPicPr>
              <p:blipFill>
                <a:blip r:embed="rId109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91" name="Text Box 395"/>
                <p:cNvSpPr txBox="1"/>
                <p:nvPr/>
              </p:nvSpPr>
              <p:spPr>
                <a:xfrm rot="-7771559">
                  <a:off x="52664" y="53634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5" name="椭圆 349"/>
              <p:cNvGrpSpPr/>
              <p:nvPr/>
            </p:nvGrpSpPr>
            <p:grpSpPr>
              <a:xfrm>
                <a:off x="861030" y="432485"/>
                <a:ext cx="208911" cy="208916"/>
                <a:chOff x="0" y="0"/>
                <a:chExt cx="176784" cy="176784"/>
              </a:xfrm>
            </p:grpSpPr>
            <p:pic>
              <p:nvPicPr>
                <p:cNvPr id="28488" name="椭圆 349"/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89" name="Text Box 398"/>
                <p:cNvSpPr txBox="1"/>
                <p:nvPr/>
              </p:nvSpPr>
              <p:spPr>
                <a:xfrm rot="9141287">
                  <a:off x="25327" y="29835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6" name="椭圆 350"/>
              <p:cNvGrpSpPr/>
              <p:nvPr/>
            </p:nvGrpSpPr>
            <p:grpSpPr>
              <a:xfrm>
                <a:off x="637712" y="857521"/>
                <a:ext cx="533083" cy="533096"/>
                <a:chOff x="0" y="0"/>
                <a:chExt cx="451104" cy="451104"/>
              </a:xfrm>
            </p:grpSpPr>
            <p:pic>
              <p:nvPicPr>
                <p:cNvPr id="28486" name="椭圆 350"/>
                <p:cNvPicPr/>
                <p:nvPr/>
              </p:nvPicPr>
              <p:blipFill>
                <a:blip r:embed="rId111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87" name="Text Box 401"/>
                <p:cNvSpPr txBox="1"/>
                <p:nvPr/>
              </p:nvSpPr>
              <p:spPr>
                <a:xfrm rot="6462645">
                  <a:off x="67860" y="68115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37" name="椭圆 351"/>
              <p:cNvGrpSpPr/>
              <p:nvPr/>
            </p:nvGrpSpPr>
            <p:grpSpPr>
              <a:xfrm>
                <a:off x="299132" y="590973"/>
                <a:ext cx="396210" cy="396220"/>
                <a:chOff x="0" y="0"/>
                <a:chExt cx="335280" cy="335280"/>
              </a:xfrm>
            </p:grpSpPr>
            <p:pic>
              <p:nvPicPr>
                <p:cNvPr id="28484" name="椭圆 351"/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85" name="Text Box 404"/>
                <p:cNvSpPr txBox="1"/>
                <p:nvPr/>
              </p:nvSpPr>
              <p:spPr>
                <a:xfrm rot="-2106846">
                  <a:off x="53919" y="51463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438" name="图片 352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439" name="图片 353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791" name="椭圆 354"/>
              <p:cNvSpPr>
                <a:spLocks noChangeArrowheads="1"/>
              </p:cNvSpPr>
              <p:nvPr/>
            </p:nvSpPr>
            <p:spPr bwMode="auto">
              <a:xfrm rot="3028440" flipV="1">
                <a:off x="986607" y="1131840"/>
                <a:ext cx="198861" cy="1969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92" name="椭圆 355"/>
              <p:cNvSpPr>
                <a:spLocks noChangeArrowheads="1"/>
              </p:cNvSpPr>
              <p:nvPr/>
            </p:nvSpPr>
            <p:spPr bwMode="auto">
              <a:xfrm rot="3028440" flipV="1">
                <a:off x="867481" y="369228"/>
                <a:ext cx="283282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93" name="椭圆 356"/>
              <p:cNvSpPr>
                <a:spLocks noChangeArrowheads="1"/>
              </p:cNvSpPr>
              <p:nvPr/>
            </p:nvSpPr>
            <p:spPr bwMode="auto">
              <a:xfrm rot="3028440" flipV="1">
                <a:off x="453824" y="685341"/>
                <a:ext cx="283282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449" name="椭圆 357"/>
              <p:cNvSpPr/>
              <p:nvPr/>
            </p:nvSpPr>
            <p:spPr>
              <a:xfrm rot="3028440" flipV="1">
                <a:off x="763362" y="1197498"/>
                <a:ext cx="198861" cy="19697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795" name="椭圆 358"/>
              <p:cNvSpPr>
                <a:spLocks noChangeArrowheads="1"/>
              </p:cNvSpPr>
              <p:nvPr/>
            </p:nvSpPr>
            <p:spPr bwMode="auto">
              <a:xfrm rot="3028440" flipV="1">
                <a:off x="1015683" y="1247219"/>
                <a:ext cx="429613" cy="4296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453" name="椭圆 359"/>
              <p:cNvGrpSpPr/>
              <p:nvPr/>
            </p:nvGrpSpPr>
            <p:grpSpPr>
              <a:xfrm>
                <a:off x="990699" y="756665"/>
                <a:ext cx="698771" cy="705992"/>
                <a:chOff x="0" y="0"/>
                <a:chExt cx="591312" cy="597408"/>
              </a:xfrm>
            </p:grpSpPr>
            <p:pic>
              <p:nvPicPr>
                <p:cNvPr id="28482" name="椭圆 359"/>
                <p:cNvPicPr/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83" name="Text Box 414"/>
                <p:cNvSpPr txBox="1"/>
                <p:nvPr/>
              </p:nvSpPr>
              <p:spPr>
                <a:xfrm rot="-3629951">
                  <a:off x="88308" y="88768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54" name="椭圆 360"/>
              <p:cNvGrpSpPr/>
              <p:nvPr/>
            </p:nvGrpSpPr>
            <p:grpSpPr>
              <a:xfrm>
                <a:off x="198279" y="338833"/>
                <a:ext cx="626732" cy="626748"/>
                <a:chOff x="0" y="0"/>
                <a:chExt cx="530352" cy="530352"/>
              </a:xfrm>
            </p:grpSpPr>
            <p:pic>
              <p:nvPicPr>
                <p:cNvPr id="28480" name="椭圆 360"/>
                <p:cNvPicPr/>
                <p:nvPr/>
              </p:nvPicPr>
              <p:blipFill>
                <a:blip r:embed="rId114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81" name="Text Box 417"/>
                <p:cNvSpPr txBox="1"/>
                <p:nvPr/>
              </p:nvSpPr>
              <p:spPr>
                <a:xfrm rot="-7771559">
                  <a:off x="77965" y="76956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455" name="图片 361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8456" name="椭圆 362"/>
              <p:cNvGrpSpPr/>
              <p:nvPr/>
            </p:nvGrpSpPr>
            <p:grpSpPr>
              <a:xfrm>
                <a:off x="1141979" y="461301"/>
                <a:ext cx="907682" cy="900501"/>
                <a:chOff x="0" y="0"/>
                <a:chExt cx="768096" cy="762000"/>
              </a:xfrm>
            </p:grpSpPr>
            <p:pic>
              <p:nvPicPr>
                <p:cNvPr id="28478" name="椭圆 362"/>
                <p:cNvPicPr/>
                <p:nvPr/>
              </p:nvPicPr>
              <p:blipFill>
                <a:blip r:embed="rId115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79" name="Text Box 421"/>
                <p:cNvSpPr txBox="1"/>
                <p:nvPr/>
              </p:nvSpPr>
              <p:spPr>
                <a:xfrm rot="2191815">
                  <a:off x="116254" y="111654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57" name="椭圆 363"/>
              <p:cNvGrpSpPr/>
              <p:nvPr/>
            </p:nvGrpSpPr>
            <p:grpSpPr>
              <a:xfrm>
                <a:off x="1307667" y="691829"/>
                <a:ext cx="662752" cy="669972"/>
                <a:chOff x="0" y="0"/>
                <a:chExt cx="560832" cy="566928"/>
              </a:xfrm>
            </p:grpSpPr>
            <p:pic>
              <p:nvPicPr>
                <p:cNvPr id="28476" name="椭圆 363"/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0" y="0"/>
                  <a:ext cx="560832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77" name="Text Box 424"/>
                <p:cNvSpPr txBox="1"/>
                <p:nvPr/>
              </p:nvSpPr>
              <p:spPr>
                <a:xfrm rot="5135286">
                  <a:off x="84175" y="87464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58" name="椭圆 364"/>
              <p:cNvGrpSpPr/>
              <p:nvPr/>
            </p:nvGrpSpPr>
            <p:grpSpPr>
              <a:xfrm>
                <a:off x="1250037" y="1138477"/>
                <a:ext cx="497064" cy="497076"/>
                <a:chOff x="0" y="0"/>
                <a:chExt cx="420624" cy="420624"/>
              </a:xfrm>
            </p:grpSpPr>
            <p:pic>
              <p:nvPicPr>
                <p:cNvPr id="28474" name="椭圆 364"/>
                <p:cNvPicPr/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75" name="Text Box 427"/>
                <p:cNvSpPr txBox="1"/>
                <p:nvPr/>
              </p:nvSpPr>
              <p:spPr>
                <a:xfrm rot="5135286">
                  <a:off x="61288" y="61410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59" name="椭圆 365"/>
              <p:cNvGrpSpPr/>
              <p:nvPr/>
            </p:nvGrpSpPr>
            <p:grpSpPr>
              <a:xfrm>
                <a:off x="1048330" y="871929"/>
                <a:ext cx="698771" cy="705992"/>
                <a:chOff x="0" y="0"/>
                <a:chExt cx="591312" cy="597408"/>
              </a:xfrm>
            </p:grpSpPr>
            <p:pic>
              <p:nvPicPr>
                <p:cNvPr id="28472" name="椭圆 365"/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73" name="Text Box 430"/>
                <p:cNvSpPr txBox="1"/>
                <p:nvPr/>
              </p:nvSpPr>
              <p:spPr>
                <a:xfrm rot="-3629951">
                  <a:off x="86815" y="89766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60" name="椭圆 366"/>
              <p:cNvGrpSpPr/>
              <p:nvPr/>
            </p:nvGrpSpPr>
            <p:grpSpPr>
              <a:xfrm>
                <a:off x="1235629" y="756665"/>
                <a:ext cx="705975" cy="698788"/>
                <a:chOff x="0" y="0"/>
                <a:chExt cx="597408" cy="591312"/>
              </a:xfrm>
            </p:grpSpPr>
            <p:pic>
              <p:nvPicPr>
                <p:cNvPr id="28470" name="椭圆 366"/>
                <p:cNvPicPr/>
                <p:nvPr/>
              </p:nvPicPr>
              <p:blipFill>
                <a:blip r:embed="rId119" cstate="print"/>
                <a:stretch>
                  <a:fillRect/>
                </a:stretch>
              </p:blipFill>
              <p:spPr>
                <a:xfrm>
                  <a:off x="0" y="0"/>
                  <a:ext cx="597408" cy="591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71" name="Text Box 433"/>
                <p:cNvSpPr txBox="1"/>
                <p:nvPr/>
              </p:nvSpPr>
              <p:spPr>
                <a:xfrm rot="-3629951">
                  <a:off x="88892" y="88302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61" name="椭圆 367"/>
              <p:cNvGrpSpPr/>
              <p:nvPr/>
            </p:nvGrpSpPr>
            <p:grpSpPr>
              <a:xfrm>
                <a:off x="1293260" y="871929"/>
                <a:ext cx="698771" cy="705992"/>
                <a:chOff x="0" y="0"/>
                <a:chExt cx="591312" cy="597408"/>
              </a:xfrm>
            </p:grpSpPr>
            <p:pic>
              <p:nvPicPr>
                <p:cNvPr id="28468" name="椭圆 367"/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69" name="Text Box 436"/>
                <p:cNvSpPr txBox="1"/>
                <p:nvPr/>
              </p:nvSpPr>
              <p:spPr>
                <a:xfrm rot="-3629951">
                  <a:off x="87398" y="89301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462" name="椭圆 368"/>
              <p:cNvGrpSpPr/>
              <p:nvPr/>
            </p:nvGrpSpPr>
            <p:grpSpPr>
              <a:xfrm>
                <a:off x="1264444" y="389261"/>
                <a:ext cx="208911" cy="216120"/>
                <a:chOff x="0" y="0"/>
                <a:chExt cx="176784" cy="182880"/>
              </a:xfrm>
            </p:grpSpPr>
            <p:pic>
              <p:nvPicPr>
                <p:cNvPr id="28466" name="椭圆 368"/>
                <p:cNvPicPr/>
                <p:nvPr/>
              </p:nvPicPr>
              <p:blipFill>
                <a:blip r:embed="rId121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467" name="Text Box 439"/>
                <p:cNvSpPr txBox="1"/>
                <p:nvPr/>
              </p:nvSpPr>
              <p:spPr>
                <a:xfrm rot="9141287">
                  <a:off x="29384" y="30259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" name="椭圆 369"/>
              <p:cNvSpPr>
                <a:spLocks noChangeArrowheads="1"/>
              </p:cNvSpPr>
              <p:nvPr/>
            </p:nvSpPr>
            <p:spPr bwMode="auto">
              <a:xfrm rot="3028440" flipV="1">
                <a:off x="1275509" y="327018"/>
                <a:ext cx="283283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869" name="组合 370"/>
            <p:cNvGrpSpPr/>
            <p:nvPr/>
          </p:nvGrpSpPr>
          <p:grpSpPr>
            <a:xfrm>
              <a:off x="0" y="1007868"/>
              <a:ext cx="1731960" cy="1668486"/>
              <a:chOff x="0" y="0"/>
              <a:chExt cx="2046364" cy="1971366"/>
            </a:xfrm>
          </p:grpSpPr>
          <p:pic>
            <p:nvPicPr>
              <p:cNvPr id="28210" name="图片 37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211" name="椭圆 372"/>
              <p:cNvSpPr/>
              <p:nvPr/>
            </p:nvSpPr>
            <p:spPr>
              <a:xfrm rot="10800000">
                <a:off x="804803" y="580159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212" name="椭圆 373"/>
              <p:cNvGrpSpPr/>
              <p:nvPr/>
            </p:nvGrpSpPr>
            <p:grpSpPr>
              <a:xfrm>
                <a:off x="934846" y="812562"/>
                <a:ext cx="1058962" cy="1051785"/>
                <a:chOff x="0" y="0"/>
                <a:chExt cx="896112" cy="890016"/>
              </a:xfrm>
            </p:grpSpPr>
            <p:pic>
              <p:nvPicPr>
                <p:cNvPr id="28377" name="椭圆 37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896112" cy="890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78" name="Text Box 446"/>
                <p:cNvSpPr txBox="1"/>
                <p:nvPr/>
              </p:nvSpPr>
              <p:spPr>
                <a:xfrm rot="10800000">
                  <a:off x="129374" y="128488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3" name="椭圆 374"/>
              <p:cNvGrpSpPr/>
              <p:nvPr/>
            </p:nvGrpSpPr>
            <p:grpSpPr>
              <a:xfrm>
                <a:off x="942050" y="711706"/>
                <a:ext cx="201707" cy="194508"/>
                <a:chOff x="0" y="0"/>
                <a:chExt cx="170688" cy="164592"/>
              </a:xfrm>
            </p:grpSpPr>
            <p:pic>
              <p:nvPicPr>
                <p:cNvPr id="28375" name="椭圆 374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170688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76" name="Text Box 449"/>
                <p:cNvSpPr txBox="1"/>
                <p:nvPr/>
              </p:nvSpPr>
              <p:spPr>
                <a:xfrm rot="10800000">
                  <a:off x="26963" y="23349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4" name="椭圆 375"/>
              <p:cNvGrpSpPr/>
              <p:nvPr/>
            </p:nvGrpSpPr>
            <p:grpSpPr>
              <a:xfrm>
                <a:off x="524228" y="1071907"/>
                <a:ext cx="907682" cy="900501"/>
                <a:chOff x="0" y="0"/>
                <a:chExt cx="768096" cy="762000"/>
              </a:xfrm>
            </p:grpSpPr>
            <p:pic>
              <p:nvPicPr>
                <p:cNvPr id="28373" name="椭圆 375"/>
                <p:cNvPicPr/>
                <p:nvPr/>
              </p:nvPicPr>
              <p:blipFill>
                <a:blip r:embed="rId122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74" name="Text Box 452"/>
                <p:cNvSpPr txBox="1"/>
                <p:nvPr/>
              </p:nvSpPr>
              <p:spPr>
                <a:xfrm rot="-3434205">
                  <a:off x="117282" y="112077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5" name="椭圆 376"/>
              <p:cNvGrpSpPr/>
              <p:nvPr/>
            </p:nvGrpSpPr>
            <p:grpSpPr>
              <a:xfrm>
                <a:off x="55980" y="913418"/>
                <a:ext cx="144076" cy="144080"/>
                <a:chOff x="0" y="0"/>
                <a:chExt cx="121920" cy="121920"/>
              </a:xfrm>
            </p:grpSpPr>
            <p:pic>
              <p:nvPicPr>
                <p:cNvPr id="28371" name="椭圆 376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72" name="Text Box 455"/>
                <p:cNvSpPr txBox="1"/>
                <p:nvPr/>
              </p:nvSpPr>
              <p:spPr>
                <a:xfrm rot="10800000">
                  <a:off x="19716" y="19468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6" name="椭圆 377"/>
              <p:cNvGrpSpPr/>
              <p:nvPr/>
            </p:nvGrpSpPr>
            <p:grpSpPr>
              <a:xfrm>
                <a:off x="495413" y="812562"/>
                <a:ext cx="201707" cy="208916"/>
                <a:chOff x="0" y="0"/>
                <a:chExt cx="170688" cy="176784"/>
              </a:xfrm>
            </p:grpSpPr>
            <p:pic>
              <p:nvPicPr>
                <p:cNvPr id="28369" name="椭圆 377"/>
                <p:cNvPicPr/>
                <p:nvPr/>
              </p:nvPicPr>
              <p:blipFill>
                <a:blip r:embed="rId123" cstate="print"/>
                <a:stretch>
                  <a:fillRect/>
                </a:stretch>
              </p:blipFill>
              <p:spPr>
                <a:xfrm>
                  <a:off x="0" y="0"/>
                  <a:ext cx="170688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70" name="Text Box 458"/>
                <p:cNvSpPr txBox="1"/>
                <p:nvPr/>
              </p:nvSpPr>
              <p:spPr>
                <a:xfrm rot="891223">
                  <a:off x="26423" y="29050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7" name="椭圆 378"/>
              <p:cNvGrpSpPr/>
              <p:nvPr/>
            </p:nvGrpSpPr>
            <p:grpSpPr>
              <a:xfrm>
                <a:off x="747547" y="1360067"/>
                <a:ext cx="151280" cy="151284"/>
                <a:chOff x="0" y="0"/>
                <a:chExt cx="128016" cy="128016"/>
              </a:xfrm>
            </p:grpSpPr>
            <p:pic>
              <p:nvPicPr>
                <p:cNvPr id="28367" name="椭圆 378"/>
                <p:cNvPicPr/>
                <p:nvPr/>
              </p:nvPicPr>
              <p:blipFill>
                <a:blip r:embed="rId124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68" name="Text Box 461"/>
                <p:cNvSpPr txBox="1"/>
                <p:nvPr/>
              </p:nvSpPr>
              <p:spPr>
                <a:xfrm rot="891223">
                  <a:off x="23435" y="21533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8" name="椭圆 379"/>
              <p:cNvGrpSpPr/>
              <p:nvPr/>
            </p:nvGrpSpPr>
            <p:grpSpPr>
              <a:xfrm>
                <a:off x="437782" y="546014"/>
                <a:ext cx="338580" cy="338588"/>
                <a:chOff x="0" y="0"/>
                <a:chExt cx="286512" cy="286512"/>
              </a:xfrm>
            </p:grpSpPr>
            <p:pic>
              <p:nvPicPr>
                <p:cNvPr id="28365" name="椭圆 379"/>
                <p:cNvPicPr/>
                <p:nvPr/>
              </p:nvPicPr>
              <p:blipFill>
                <a:blip r:embed="rId125" cstate="print"/>
                <a:stretch>
                  <a:fillRect/>
                </a:stretch>
              </p:blipFill>
              <p:spPr>
                <a:xfrm>
                  <a:off x="0" y="0"/>
                  <a:ext cx="286512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66" name="Text Box 464"/>
                <p:cNvSpPr txBox="1"/>
                <p:nvPr/>
              </p:nvSpPr>
              <p:spPr>
                <a:xfrm rot="-3434205">
                  <a:off x="41793" y="42447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19" name="椭圆 380"/>
              <p:cNvGrpSpPr/>
              <p:nvPr/>
            </p:nvGrpSpPr>
            <p:grpSpPr>
              <a:xfrm>
                <a:off x="553043" y="1194375"/>
                <a:ext cx="504268" cy="504280"/>
                <a:chOff x="0" y="0"/>
                <a:chExt cx="426720" cy="426720"/>
              </a:xfrm>
            </p:grpSpPr>
            <p:pic>
              <p:nvPicPr>
                <p:cNvPr id="28363" name="椭圆 380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426720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64" name="Text Box 467"/>
                <p:cNvSpPr txBox="1"/>
                <p:nvPr/>
              </p:nvSpPr>
              <p:spPr>
                <a:xfrm rot="10800000">
                  <a:off x="62101" y="63094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0" name="椭圆 381"/>
              <p:cNvGrpSpPr/>
              <p:nvPr/>
            </p:nvGrpSpPr>
            <p:grpSpPr>
              <a:xfrm>
                <a:off x="884419" y="1259211"/>
                <a:ext cx="288153" cy="288160"/>
                <a:chOff x="0" y="0"/>
                <a:chExt cx="243840" cy="243840"/>
              </a:xfrm>
            </p:grpSpPr>
            <p:pic>
              <p:nvPicPr>
                <p:cNvPr id="28361" name="椭圆 381"/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0" y="0"/>
                  <a:ext cx="243840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62" name="Text Box 470"/>
                <p:cNvSpPr txBox="1"/>
                <p:nvPr/>
              </p:nvSpPr>
              <p:spPr>
                <a:xfrm rot="9822440">
                  <a:off x="40719" y="39206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1" name="椭圆 382"/>
              <p:cNvGrpSpPr/>
              <p:nvPr/>
            </p:nvGrpSpPr>
            <p:grpSpPr>
              <a:xfrm>
                <a:off x="790770" y="971050"/>
                <a:ext cx="821236" cy="814053"/>
                <a:chOff x="0" y="0"/>
                <a:chExt cx="694944" cy="688848"/>
              </a:xfrm>
            </p:grpSpPr>
            <p:pic>
              <p:nvPicPr>
                <p:cNvPr id="28359" name="椭圆 382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694944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60" name="Text Box 473"/>
                <p:cNvSpPr txBox="1"/>
                <p:nvPr/>
              </p:nvSpPr>
              <p:spPr>
                <a:xfrm rot="10800000">
                  <a:off x="103978" y="100063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2" name="椭圆 383"/>
              <p:cNvGrpSpPr/>
              <p:nvPr/>
            </p:nvGrpSpPr>
            <p:grpSpPr>
              <a:xfrm>
                <a:off x="653897" y="963846"/>
                <a:ext cx="605121" cy="612340"/>
                <a:chOff x="0" y="0"/>
                <a:chExt cx="512064" cy="518160"/>
              </a:xfrm>
            </p:grpSpPr>
            <p:pic>
              <p:nvPicPr>
                <p:cNvPr id="28357" name="椭圆 383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512064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58" name="Text Box 476"/>
                <p:cNvSpPr txBox="1"/>
                <p:nvPr/>
              </p:nvSpPr>
              <p:spPr>
                <a:xfrm rot="10800000">
                  <a:off x="73018" y="77861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3" name="椭圆 384"/>
              <p:cNvGrpSpPr/>
              <p:nvPr/>
            </p:nvGrpSpPr>
            <p:grpSpPr>
              <a:xfrm>
                <a:off x="394559" y="704502"/>
                <a:ext cx="352987" cy="345792"/>
                <a:chOff x="0" y="0"/>
                <a:chExt cx="298704" cy="292608"/>
              </a:xfrm>
            </p:grpSpPr>
            <p:pic>
              <p:nvPicPr>
                <p:cNvPr id="28355" name="椭圆 384"/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0" y="0"/>
                  <a:ext cx="298704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56" name="Text Box 479"/>
                <p:cNvSpPr txBox="1"/>
                <p:nvPr/>
              </p:nvSpPr>
              <p:spPr>
                <a:xfrm rot="10800000">
                  <a:off x="45908" y="45064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4" name="椭圆 385"/>
              <p:cNvGrpSpPr/>
              <p:nvPr/>
            </p:nvGrpSpPr>
            <p:grpSpPr>
              <a:xfrm>
                <a:off x="826789" y="697298"/>
                <a:ext cx="677159" cy="677176"/>
                <a:chOff x="0" y="0"/>
                <a:chExt cx="573024" cy="573024"/>
              </a:xfrm>
            </p:grpSpPr>
            <p:pic>
              <p:nvPicPr>
                <p:cNvPr id="28353" name="椭圆 385"/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0" y="0"/>
                  <a:ext cx="573024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54" name="Text Box 482"/>
                <p:cNvSpPr txBox="1"/>
                <p:nvPr/>
              </p:nvSpPr>
              <p:spPr>
                <a:xfrm rot="10800000">
                  <a:off x="82478" y="82554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5" name="椭圆 386"/>
              <p:cNvGrpSpPr/>
              <p:nvPr/>
            </p:nvGrpSpPr>
            <p:grpSpPr>
              <a:xfrm>
                <a:off x="776362" y="185814"/>
                <a:ext cx="352987" cy="352996"/>
                <a:chOff x="0" y="0"/>
                <a:chExt cx="298704" cy="298704"/>
              </a:xfrm>
            </p:grpSpPr>
            <p:pic>
              <p:nvPicPr>
                <p:cNvPr id="28351" name="椭圆 386"/>
                <p:cNvPicPr/>
                <p:nvPr/>
              </p:nvPicPr>
              <p:blipFill>
                <a:blip r:embed="rId129" cstate="print"/>
                <a:stretch>
                  <a:fillRect/>
                </a:stretch>
              </p:blipFill>
              <p:spPr>
                <a:xfrm>
                  <a:off x="0" y="0"/>
                  <a:ext cx="298704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52" name="Text Box 485"/>
                <p:cNvSpPr txBox="1"/>
                <p:nvPr/>
              </p:nvSpPr>
              <p:spPr>
                <a:xfrm rot="-6112846">
                  <a:off x="47799" y="45101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6" name="椭圆 387"/>
              <p:cNvGrpSpPr/>
              <p:nvPr/>
            </p:nvGrpSpPr>
            <p:grpSpPr>
              <a:xfrm>
                <a:off x="444986" y="603646"/>
                <a:ext cx="907682" cy="900501"/>
                <a:chOff x="0" y="0"/>
                <a:chExt cx="768096" cy="762000"/>
              </a:xfrm>
            </p:grpSpPr>
            <p:pic>
              <p:nvPicPr>
                <p:cNvPr id="28349" name="椭圆 387"/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50" name="Text Box 488"/>
                <p:cNvSpPr txBox="1"/>
                <p:nvPr/>
              </p:nvSpPr>
              <p:spPr>
                <a:xfrm rot="-3434205">
                  <a:off x="113651" y="112089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7" name="椭圆 388"/>
              <p:cNvGrpSpPr/>
              <p:nvPr/>
            </p:nvGrpSpPr>
            <p:grpSpPr>
              <a:xfrm>
                <a:off x="-1651" y="819766"/>
                <a:ext cx="900478" cy="907705"/>
                <a:chOff x="0" y="0"/>
                <a:chExt cx="762000" cy="768096"/>
              </a:xfrm>
            </p:grpSpPr>
            <p:pic>
              <p:nvPicPr>
                <p:cNvPr id="28347" name="椭圆 388"/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48" name="Text Box 491"/>
                <p:cNvSpPr txBox="1"/>
                <p:nvPr/>
              </p:nvSpPr>
              <p:spPr>
                <a:xfrm rot="2191815">
                  <a:off x="112757" y="114456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8" name="椭圆 389"/>
              <p:cNvGrpSpPr/>
              <p:nvPr/>
            </p:nvGrpSpPr>
            <p:grpSpPr>
              <a:xfrm>
                <a:off x="495413" y="236242"/>
                <a:ext cx="345783" cy="345792"/>
                <a:chOff x="0" y="0"/>
                <a:chExt cx="292608" cy="292608"/>
              </a:xfrm>
            </p:grpSpPr>
            <p:pic>
              <p:nvPicPr>
                <p:cNvPr id="28345" name="椭圆 389"/>
                <p:cNvPicPr/>
                <p:nvPr/>
              </p:nvPicPr>
              <p:blipFill>
                <a:blip r:embed="rId132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46" name="Text Box 494"/>
                <p:cNvSpPr txBox="1"/>
                <p:nvPr/>
              </p:nvSpPr>
              <p:spPr>
                <a:xfrm rot="-3434205">
                  <a:off x="45083" y="45474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29" name="椭圆 390"/>
              <p:cNvGrpSpPr/>
              <p:nvPr/>
            </p:nvGrpSpPr>
            <p:grpSpPr>
              <a:xfrm>
                <a:off x="531432" y="164202"/>
                <a:ext cx="432229" cy="432240"/>
                <a:chOff x="0" y="0"/>
                <a:chExt cx="365760" cy="365760"/>
              </a:xfrm>
            </p:grpSpPr>
            <p:pic>
              <p:nvPicPr>
                <p:cNvPr id="28343" name="椭圆 390"/>
                <p:cNvPicPr/>
                <p:nvPr/>
              </p:nvPicPr>
              <p:blipFill>
                <a:blip r:embed="rId13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44" name="Text Box 497"/>
                <p:cNvSpPr txBox="1"/>
                <p:nvPr/>
              </p:nvSpPr>
              <p:spPr>
                <a:xfrm rot="-3434205">
                  <a:off x="54904" y="56171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30" name="椭圆 391"/>
              <p:cNvGrpSpPr/>
              <p:nvPr/>
            </p:nvGrpSpPr>
            <p:grpSpPr>
              <a:xfrm>
                <a:off x="156833" y="1057499"/>
                <a:ext cx="669955" cy="662768"/>
                <a:chOff x="0" y="0"/>
                <a:chExt cx="566928" cy="560832"/>
              </a:xfrm>
            </p:grpSpPr>
            <p:pic>
              <p:nvPicPr>
                <p:cNvPr id="28341" name="椭圆 391"/>
                <p:cNvPicPr/>
                <p:nvPr/>
              </p:nvPicPr>
              <p:blipFill>
                <a:blip r:embed="rId134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42" name="Text Box 500"/>
                <p:cNvSpPr txBox="1"/>
                <p:nvPr/>
              </p:nvSpPr>
              <p:spPr>
                <a:xfrm rot="5135286">
                  <a:off x="86774" y="84170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31" name="椭圆 392"/>
              <p:cNvGrpSpPr/>
              <p:nvPr/>
            </p:nvGrpSpPr>
            <p:grpSpPr>
              <a:xfrm>
                <a:off x="1071719" y="1410495"/>
                <a:ext cx="504268" cy="497076"/>
                <a:chOff x="0" y="0"/>
                <a:chExt cx="426720" cy="420624"/>
              </a:xfrm>
            </p:grpSpPr>
            <p:pic>
              <p:nvPicPr>
                <p:cNvPr id="28339" name="椭圆 392"/>
                <p:cNvPicPr/>
                <p:nvPr/>
              </p:nvPicPr>
              <p:blipFill>
                <a:blip r:embed="rId135" cstate="print"/>
                <a:stretch>
                  <a:fillRect/>
                </a:stretch>
              </p:blipFill>
              <p:spPr>
                <a:xfrm>
                  <a:off x="0" y="0"/>
                  <a:ext cx="426720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40" name="Text Box 503"/>
                <p:cNvSpPr txBox="1"/>
                <p:nvPr/>
              </p:nvSpPr>
              <p:spPr>
                <a:xfrm rot="5135286">
                  <a:off x="65399" y="63555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32" name="椭圆 393"/>
              <p:cNvGrpSpPr/>
              <p:nvPr/>
            </p:nvGrpSpPr>
            <p:grpSpPr>
              <a:xfrm>
                <a:off x="560247" y="711706"/>
                <a:ext cx="389006" cy="389016"/>
                <a:chOff x="0" y="0"/>
                <a:chExt cx="329184" cy="329184"/>
              </a:xfrm>
            </p:grpSpPr>
            <p:pic>
              <p:nvPicPr>
                <p:cNvPr id="28337" name="椭圆 393"/>
                <p:cNvPicPr/>
                <p:nvPr/>
              </p:nvPicPr>
              <p:blipFill>
                <a:blip r:embed="rId136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38" name="Text Box 506"/>
                <p:cNvSpPr txBox="1"/>
                <p:nvPr/>
              </p:nvSpPr>
              <p:spPr>
                <a:xfrm rot="10471189">
                  <a:off x="53160" y="49637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33" name="椭圆 394"/>
              <p:cNvGrpSpPr/>
              <p:nvPr/>
            </p:nvGrpSpPr>
            <p:grpSpPr>
              <a:xfrm>
                <a:off x="394559" y="106570"/>
                <a:ext cx="561898" cy="561912"/>
                <a:chOff x="0" y="0"/>
                <a:chExt cx="475488" cy="475488"/>
              </a:xfrm>
            </p:grpSpPr>
            <p:pic>
              <p:nvPicPr>
                <p:cNvPr id="28335" name="椭圆 394"/>
                <p:cNvPicPr/>
                <p:nvPr/>
              </p:nvPicPr>
              <p:blipFill>
                <a:blip r:embed="rId137" cstate="print"/>
                <a:stretch>
                  <a:fillRect/>
                </a:stretch>
              </p:blipFill>
              <p:spPr>
                <a:xfrm>
                  <a:off x="0" y="0"/>
                  <a:ext cx="475488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36" name="Text Box 509"/>
                <p:cNvSpPr txBox="1"/>
                <p:nvPr/>
              </p:nvSpPr>
              <p:spPr>
                <a:xfrm rot="5135286">
                  <a:off x="74069" y="73538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34" name="椭圆 395"/>
              <p:cNvGrpSpPr/>
              <p:nvPr/>
            </p:nvGrpSpPr>
            <p:grpSpPr>
              <a:xfrm>
                <a:off x="423375" y="538810"/>
                <a:ext cx="936497" cy="936521"/>
                <a:chOff x="0" y="0"/>
                <a:chExt cx="792480" cy="792480"/>
              </a:xfrm>
            </p:grpSpPr>
            <p:pic>
              <p:nvPicPr>
                <p:cNvPr id="28333" name="椭圆 395"/>
                <p:cNvPicPr/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0" y="0"/>
                  <a:ext cx="792480" cy="792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34" name="Text Box 512"/>
                <p:cNvSpPr txBox="1"/>
                <p:nvPr/>
              </p:nvSpPr>
              <p:spPr>
                <a:xfrm rot="1966024">
                  <a:off x="119727" y="117065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235" name="图片 396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236" name="图片 397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899" name="椭圆 398"/>
              <p:cNvSpPr>
                <a:spLocks noChangeArrowheads="1"/>
              </p:cNvSpPr>
              <p:nvPr/>
            </p:nvSpPr>
            <p:spPr bwMode="auto">
              <a:xfrm rot="10800000">
                <a:off x="885470" y="1518180"/>
                <a:ext cx="339556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00" name="椭圆 399"/>
              <p:cNvSpPr>
                <a:spLocks noChangeArrowheads="1"/>
              </p:cNvSpPr>
              <p:nvPr/>
            </p:nvSpPr>
            <p:spPr bwMode="auto">
              <a:xfrm rot="10800000">
                <a:off x="909858" y="779019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01" name="椭圆 400"/>
              <p:cNvSpPr>
                <a:spLocks noChangeArrowheads="1"/>
              </p:cNvSpPr>
              <p:nvPr/>
            </p:nvSpPr>
            <p:spPr bwMode="auto">
              <a:xfrm rot="10800000">
                <a:off x="1007410" y="835301"/>
                <a:ext cx="482130" cy="48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02" name="椭圆 401"/>
              <p:cNvSpPr>
                <a:spLocks noChangeArrowheads="1"/>
              </p:cNvSpPr>
              <p:nvPr/>
            </p:nvSpPr>
            <p:spPr bwMode="auto">
              <a:xfrm rot="10800000">
                <a:off x="347060" y="1111078"/>
                <a:ext cx="482130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249" name="椭圆 402"/>
              <p:cNvSpPr/>
              <p:nvPr/>
            </p:nvSpPr>
            <p:spPr>
              <a:xfrm rot="10800000">
                <a:off x="686614" y="713357"/>
                <a:ext cx="337679" cy="339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904" name="椭圆 403"/>
              <p:cNvSpPr>
                <a:spLocks noChangeArrowheads="1"/>
              </p:cNvSpPr>
              <p:nvPr/>
            </p:nvSpPr>
            <p:spPr bwMode="auto">
              <a:xfrm rot="10800000">
                <a:off x="551543" y="805284"/>
                <a:ext cx="577807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05" name="椭圆 404"/>
              <p:cNvSpPr>
                <a:spLocks noChangeArrowheads="1"/>
              </p:cNvSpPr>
              <p:nvPr/>
            </p:nvSpPr>
            <p:spPr bwMode="auto">
              <a:xfrm rot="10800000">
                <a:off x="857330" y="349405"/>
                <a:ext cx="733514" cy="7335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256" name="椭圆 405"/>
              <p:cNvGrpSpPr/>
              <p:nvPr/>
            </p:nvGrpSpPr>
            <p:grpSpPr>
              <a:xfrm>
                <a:off x="718731" y="430750"/>
                <a:ext cx="1195834" cy="1195865"/>
                <a:chOff x="0" y="0"/>
                <a:chExt cx="1011936" cy="1011936"/>
              </a:xfrm>
            </p:grpSpPr>
            <p:pic>
              <p:nvPicPr>
                <p:cNvPr id="28331" name="椭圆 405"/>
                <p:cNvPicPr/>
                <p:nvPr/>
              </p:nvPicPr>
              <p:blipFill>
                <a:blip r:embed="rId139" cstate="print"/>
                <a:stretch>
                  <a:fillRect/>
                </a:stretch>
              </p:blipFill>
              <p:spPr>
                <a:xfrm>
                  <a:off x="0" y="0"/>
                  <a:ext cx="1011936" cy="1011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32" name="Text Box 524"/>
                <p:cNvSpPr txBox="1"/>
                <p:nvPr/>
              </p:nvSpPr>
              <p:spPr>
                <a:xfrm rot="6658391">
                  <a:off x="149570" y="149079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909" name="椭圆 406"/>
              <p:cNvSpPr>
                <a:spLocks noChangeArrowheads="1"/>
              </p:cNvSpPr>
              <p:nvPr/>
            </p:nvSpPr>
            <p:spPr bwMode="auto">
              <a:xfrm rot="10800000">
                <a:off x="341431" y="1608230"/>
                <a:ext cx="202607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260" name="椭圆 407"/>
              <p:cNvSpPr/>
              <p:nvPr/>
            </p:nvSpPr>
            <p:spPr>
              <a:xfrm rot="3028440" flipV="1">
                <a:off x="979262" y="957247"/>
                <a:ext cx="474639" cy="4746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261" name="椭圆 408"/>
              <p:cNvGrpSpPr/>
              <p:nvPr/>
            </p:nvGrpSpPr>
            <p:grpSpPr>
              <a:xfrm>
                <a:off x="1158164" y="524402"/>
                <a:ext cx="626732" cy="626748"/>
                <a:chOff x="0" y="0"/>
                <a:chExt cx="530352" cy="530352"/>
              </a:xfrm>
            </p:grpSpPr>
            <p:pic>
              <p:nvPicPr>
                <p:cNvPr id="28329" name="椭圆 408"/>
                <p:cNvPicPr/>
                <p:nvPr/>
              </p:nvPicPr>
              <p:blipFill>
                <a:blip r:embed="rId140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30" name="Text Box 529"/>
                <p:cNvSpPr txBox="1"/>
                <p:nvPr/>
              </p:nvSpPr>
              <p:spPr>
                <a:xfrm rot="-7771559">
                  <a:off x="77478" y="8107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2" name="椭圆 409"/>
              <p:cNvGrpSpPr/>
              <p:nvPr/>
            </p:nvGrpSpPr>
            <p:grpSpPr>
              <a:xfrm>
                <a:off x="963661" y="560422"/>
                <a:ext cx="489860" cy="482668"/>
                <a:chOff x="0" y="0"/>
                <a:chExt cx="414528" cy="408432"/>
              </a:xfrm>
            </p:grpSpPr>
            <p:pic>
              <p:nvPicPr>
                <p:cNvPr id="28327" name="椭圆 409"/>
                <p:cNvPicPr/>
                <p:nvPr/>
              </p:nvPicPr>
              <p:blipFill>
                <a:blip r:embed="rId141" cstate="print"/>
                <a:stretch>
                  <a:fillRect/>
                </a:stretch>
              </p:blipFill>
              <p:spPr>
                <a:xfrm>
                  <a:off x="0" y="0"/>
                  <a:ext cx="414528" cy="4084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28" name="Text Box 532"/>
                <p:cNvSpPr txBox="1"/>
                <p:nvPr/>
              </p:nvSpPr>
              <p:spPr>
                <a:xfrm rot="-7771559">
                  <a:off x="64770" y="59756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3" name="椭圆 410"/>
              <p:cNvGrpSpPr/>
              <p:nvPr/>
            </p:nvGrpSpPr>
            <p:grpSpPr>
              <a:xfrm>
                <a:off x="783566" y="726114"/>
                <a:ext cx="360191" cy="360200"/>
                <a:chOff x="0" y="0"/>
                <a:chExt cx="304800" cy="304800"/>
              </a:xfrm>
            </p:grpSpPr>
            <p:pic>
              <p:nvPicPr>
                <p:cNvPr id="28325" name="椭圆 410"/>
                <p:cNvPicPr/>
                <p:nvPr/>
              </p:nvPicPr>
              <p:blipFill>
                <a:blip r:embed="rId142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26" name="Text Box 535"/>
                <p:cNvSpPr txBox="1"/>
                <p:nvPr/>
              </p:nvSpPr>
              <p:spPr>
                <a:xfrm rot="-7771559">
                  <a:off x="44836" y="45722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4" name="椭圆 411"/>
              <p:cNvGrpSpPr/>
              <p:nvPr/>
            </p:nvGrpSpPr>
            <p:grpSpPr>
              <a:xfrm>
                <a:off x="473801" y="1194375"/>
                <a:ext cx="208911" cy="208916"/>
                <a:chOff x="0" y="0"/>
                <a:chExt cx="176784" cy="176784"/>
              </a:xfrm>
            </p:grpSpPr>
            <p:pic>
              <p:nvPicPr>
                <p:cNvPr id="28323" name="椭圆 411"/>
                <p:cNvPicPr/>
                <p:nvPr/>
              </p:nvPicPr>
              <p:blipFill>
                <a:blip r:embed="rId143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24" name="Text Box 538"/>
                <p:cNvSpPr txBox="1"/>
                <p:nvPr/>
              </p:nvSpPr>
              <p:spPr>
                <a:xfrm rot="-7771559">
                  <a:off x="27811" y="26558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5" name="椭圆 412"/>
              <p:cNvGrpSpPr/>
              <p:nvPr/>
            </p:nvGrpSpPr>
            <p:grpSpPr>
              <a:xfrm>
                <a:off x="970865" y="935030"/>
                <a:ext cx="403414" cy="410628"/>
                <a:chOff x="0" y="0"/>
                <a:chExt cx="341376" cy="347472"/>
              </a:xfrm>
            </p:grpSpPr>
            <p:pic>
              <p:nvPicPr>
                <p:cNvPr id="28321" name="椭圆 412"/>
                <p:cNvPicPr/>
                <p:nvPr/>
              </p:nvPicPr>
              <p:blipFill>
                <a:blip r:embed="rId144" cstate="print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22" name="Text Box 541"/>
                <p:cNvSpPr txBox="1"/>
                <p:nvPr/>
              </p:nvSpPr>
              <p:spPr>
                <a:xfrm rot="-7771559">
                  <a:off x="51160" y="55102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6" name="椭圆 413"/>
              <p:cNvGrpSpPr/>
              <p:nvPr/>
            </p:nvGrpSpPr>
            <p:grpSpPr>
              <a:xfrm>
                <a:off x="855604" y="437954"/>
                <a:ext cx="208911" cy="208916"/>
                <a:chOff x="0" y="0"/>
                <a:chExt cx="176784" cy="176784"/>
              </a:xfrm>
            </p:grpSpPr>
            <p:pic>
              <p:nvPicPr>
                <p:cNvPr id="28319" name="椭圆 413"/>
                <p:cNvPicPr/>
                <p:nvPr/>
              </p:nvPicPr>
              <p:blipFill>
                <a:blip r:embed="rId145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20" name="Text Box 544"/>
                <p:cNvSpPr txBox="1"/>
                <p:nvPr/>
              </p:nvSpPr>
              <p:spPr>
                <a:xfrm rot="9141287">
                  <a:off x="29919" y="25207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7" name="椭圆 414"/>
              <p:cNvGrpSpPr/>
              <p:nvPr/>
            </p:nvGrpSpPr>
            <p:grpSpPr>
              <a:xfrm>
                <a:off x="639489" y="855786"/>
                <a:ext cx="533083" cy="533096"/>
                <a:chOff x="0" y="0"/>
                <a:chExt cx="451104" cy="451104"/>
              </a:xfrm>
            </p:grpSpPr>
            <p:pic>
              <p:nvPicPr>
                <p:cNvPr id="28317" name="椭圆 414"/>
                <p:cNvPicPr/>
                <p:nvPr/>
              </p:nvPicPr>
              <p:blipFill>
                <a:blip r:embed="rId146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18" name="Text Box 547"/>
                <p:cNvSpPr txBox="1"/>
                <p:nvPr/>
              </p:nvSpPr>
              <p:spPr>
                <a:xfrm rot="6462645">
                  <a:off x="66356" y="69583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68" name="椭圆 415"/>
              <p:cNvGrpSpPr/>
              <p:nvPr/>
            </p:nvGrpSpPr>
            <p:grpSpPr>
              <a:xfrm>
                <a:off x="300910" y="589238"/>
                <a:ext cx="396210" cy="396220"/>
                <a:chOff x="0" y="0"/>
                <a:chExt cx="335280" cy="335280"/>
              </a:xfrm>
            </p:grpSpPr>
            <p:pic>
              <p:nvPicPr>
                <p:cNvPr id="28315" name="椭圆 415"/>
                <p:cNvPicPr/>
                <p:nvPr/>
              </p:nvPicPr>
              <p:blipFill>
                <a:blip r:embed="rId147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16" name="Text Box 550"/>
                <p:cNvSpPr txBox="1"/>
                <p:nvPr/>
              </p:nvSpPr>
              <p:spPr>
                <a:xfrm rot="-2106846">
                  <a:off x="52415" y="52931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269" name="图片 416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270" name="图片 417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937" name="椭圆 418"/>
              <p:cNvSpPr>
                <a:spLocks noChangeArrowheads="1"/>
              </p:cNvSpPr>
              <p:nvPr/>
            </p:nvSpPr>
            <p:spPr bwMode="auto">
              <a:xfrm rot="3028440" flipV="1">
                <a:off x="986771" y="1131718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38" name="椭圆 419"/>
              <p:cNvSpPr>
                <a:spLocks noChangeArrowheads="1"/>
              </p:cNvSpPr>
              <p:nvPr/>
            </p:nvSpPr>
            <p:spPr bwMode="auto">
              <a:xfrm rot="3028440" flipV="1">
                <a:off x="867646" y="370983"/>
                <a:ext cx="283282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39" name="椭圆 420"/>
              <p:cNvSpPr>
                <a:spLocks noChangeArrowheads="1"/>
              </p:cNvSpPr>
              <p:nvPr/>
            </p:nvSpPr>
            <p:spPr bwMode="auto">
              <a:xfrm rot="3028440" flipV="1">
                <a:off x="453988" y="685220"/>
                <a:ext cx="283282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280" name="椭圆 421"/>
              <p:cNvSpPr/>
              <p:nvPr/>
            </p:nvSpPr>
            <p:spPr>
              <a:xfrm rot="3028440" flipV="1">
                <a:off x="763526" y="1197377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941" name="椭圆 422"/>
              <p:cNvSpPr>
                <a:spLocks noChangeArrowheads="1"/>
              </p:cNvSpPr>
              <p:nvPr/>
            </p:nvSpPr>
            <p:spPr bwMode="auto">
              <a:xfrm rot="3028440" flipV="1">
                <a:off x="1016784" y="1248035"/>
                <a:ext cx="429613" cy="4296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284" name="椭圆 423"/>
              <p:cNvGrpSpPr/>
              <p:nvPr/>
            </p:nvGrpSpPr>
            <p:grpSpPr>
              <a:xfrm>
                <a:off x="992477" y="754930"/>
                <a:ext cx="698771" cy="705992"/>
                <a:chOff x="0" y="0"/>
                <a:chExt cx="591312" cy="597408"/>
              </a:xfrm>
            </p:grpSpPr>
            <p:pic>
              <p:nvPicPr>
                <p:cNvPr id="28313" name="椭圆 423"/>
                <p:cNvPicPr/>
                <p:nvPr/>
              </p:nvPicPr>
              <p:blipFill>
                <a:blip r:embed="rId148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14" name="Text Box 560"/>
                <p:cNvSpPr txBox="1"/>
                <p:nvPr/>
              </p:nvSpPr>
              <p:spPr>
                <a:xfrm rot="-3629951">
                  <a:off x="86804" y="90236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85" name="椭圆 424"/>
              <p:cNvGrpSpPr/>
              <p:nvPr/>
            </p:nvGrpSpPr>
            <p:grpSpPr>
              <a:xfrm>
                <a:off x="192852" y="337098"/>
                <a:ext cx="633936" cy="626748"/>
                <a:chOff x="0" y="0"/>
                <a:chExt cx="536448" cy="530352"/>
              </a:xfrm>
            </p:grpSpPr>
            <p:pic>
              <p:nvPicPr>
                <p:cNvPr id="28311" name="椭圆 424"/>
                <p:cNvPicPr/>
                <p:nvPr/>
              </p:nvPicPr>
              <p:blipFill>
                <a:blip r:embed="rId149" cstate="print"/>
                <a:stretch>
                  <a:fillRect/>
                </a:stretch>
              </p:blipFill>
              <p:spPr>
                <a:xfrm>
                  <a:off x="0" y="0"/>
                  <a:ext cx="536448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12" name="Text Box 563"/>
                <p:cNvSpPr txBox="1"/>
                <p:nvPr/>
              </p:nvSpPr>
              <p:spPr>
                <a:xfrm rot="-7771559">
                  <a:off x="82557" y="7842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286" name="图片 425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8287" name="椭圆 426"/>
              <p:cNvGrpSpPr/>
              <p:nvPr/>
            </p:nvGrpSpPr>
            <p:grpSpPr>
              <a:xfrm>
                <a:off x="1143757" y="459566"/>
                <a:ext cx="907682" cy="907705"/>
                <a:chOff x="0" y="0"/>
                <a:chExt cx="768096" cy="768096"/>
              </a:xfrm>
            </p:grpSpPr>
            <p:pic>
              <p:nvPicPr>
                <p:cNvPr id="28309" name="椭圆 426"/>
                <p:cNvPicPr/>
                <p:nvPr/>
              </p:nvPicPr>
              <p:blipFill>
                <a:blip r:embed="rId150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10" name="Text Box 567"/>
                <p:cNvSpPr txBox="1"/>
                <p:nvPr/>
              </p:nvSpPr>
              <p:spPr>
                <a:xfrm rot="2191815">
                  <a:off x="114750" y="113122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88" name="椭圆 427"/>
              <p:cNvGrpSpPr/>
              <p:nvPr/>
            </p:nvGrpSpPr>
            <p:grpSpPr>
              <a:xfrm>
                <a:off x="1309445" y="697298"/>
                <a:ext cx="662752" cy="662768"/>
                <a:chOff x="0" y="0"/>
                <a:chExt cx="560832" cy="560832"/>
              </a:xfrm>
            </p:grpSpPr>
            <p:pic>
              <p:nvPicPr>
                <p:cNvPr id="28307" name="椭圆 427"/>
                <p:cNvPicPr/>
                <p:nvPr/>
              </p:nvPicPr>
              <p:blipFill>
                <a:blip r:embed="rId151" cstate="print"/>
                <a:stretch>
                  <a:fillRect/>
                </a:stretch>
              </p:blipFill>
              <p:spPr>
                <a:xfrm>
                  <a:off x="0" y="0"/>
                  <a:ext cx="560832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08" name="Text Box 570"/>
                <p:cNvSpPr txBox="1"/>
                <p:nvPr/>
              </p:nvSpPr>
              <p:spPr>
                <a:xfrm rot="5135286">
                  <a:off x="82671" y="82836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89" name="椭圆 428"/>
              <p:cNvGrpSpPr/>
              <p:nvPr/>
            </p:nvGrpSpPr>
            <p:grpSpPr>
              <a:xfrm>
                <a:off x="1244610" y="1136743"/>
                <a:ext cx="504268" cy="497076"/>
                <a:chOff x="0" y="0"/>
                <a:chExt cx="426720" cy="420624"/>
              </a:xfrm>
            </p:grpSpPr>
            <p:pic>
              <p:nvPicPr>
                <p:cNvPr id="28305" name="椭圆 428"/>
                <p:cNvPicPr/>
                <p:nvPr/>
              </p:nvPicPr>
              <p:blipFill>
                <a:blip r:embed="rId152" cstate="print"/>
                <a:stretch>
                  <a:fillRect/>
                </a:stretch>
              </p:blipFill>
              <p:spPr>
                <a:xfrm>
                  <a:off x="0" y="0"/>
                  <a:ext cx="426720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06" name="Text Box 573"/>
                <p:cNvSpPr txBox="1"/>
                <p:nvPr/>
              </p:nvSpPr>
              <p:spPr>
                <a:xfrm rot="5135286">
                  <a:off x="65880" y="62878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90" name="椭圆 429"/>
              <p:cNvGrpSpPr/>
              <p:nvPr/>
            </p:nvGrpSpPr>
            <p:grpSpPr>
              <a:xfrm>
                <a:off x="1042903" y="870194"/>
                <a:ext cx="705975" cy="705992"/>
                <a:chOff x="0" y="0"/>
                <a:chExt cx="597408" cy="597408"/>
              </a:xfrm>
            </p:grpSpPr>
            <p:pic>
              <p:nvPicPr>
                <p:cNvPr id="28303" name="椭圆 429"/>
                <p:cNvPicPr/>
                <p:nvPr/>
              </p:nvPicPr>
              <p:blipFill>
                <a:blip r:embed="rId153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04" name="Text Box 576"/>
                <p:cNvSpPr txBox="1"/>
                <p:nvPr/>
              </p:nvSpPr>
              <p:spPr>
                <a:xfrm rot="-3629951">
                  <a:off x="91407" y="91234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91" name="椭圆 430"/>
              <p:cNvGrpSpPr/>
              <p:nvPr/>
            </p:nvGrpSpPr>
            <p:grpSpPr>
              <a:xfrm>
                <a:off x="1237406" y="754930"/>
                <a:ext cx="698771" cy="705992"/>
                <a:chOff x="0" y="0"/>
                <a:chExt cx="591312" cy="597408"/>
              </a:xfrm>
            </p:grpSpPr>
            <p:pic>
              <p:nvPicPr>
                <p:cNvPr id="28301" name="椭圆 430"/>
                <p:cNvPicPr/>
                <p:nvPr/>
              </p:nvPicPr>
              <p:blipFill>
                <a:blip r:embed="rId154" cstate="print"/>
                <a:stretch>
                  <a:fillRect/>
                </a:stretch>
              </p:blipFill>
              <p:spPr>
                <a:xfrm>
                  <a:off x="0" y="0"/>
                  <a:ext cx="591312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02" name="Text Box 579"/>
                <p:cNvSpPr txBox="1"/>
                <p:nvPr/>
              </p:nvSpPr>
              <p:spPr>
                <a:xfrm rot="-3629951">
                  <a:off x="87388" y="89770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92" name="椭圆 431"/>
              <p:cNvGrpSpPr/>
              <p:nvPr/>
            </p:nvGrpSpPr>
            <p:grpSpPr>
              <a:xfrm>
                <a:off x="1287833" y="870194"/>
                <a:ext cx="705975" cy="705992"/>
                <a:chOff x="0" y="0"/>
                <a:chExt cx="597408" cy="597408"/>
              </a:xfrm>
            </p:grpSpPr>
            <p:pic>
              <p:nvPicPr>
                <p:cNvPr id="28299" name="椭圆 431"/>
                <p:cNvPicPr/>
                <p:nvPr/>
              </p:nvPicPr>
              <p:blipFill>
                <a:blip r:embed="rId155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300" name="Text Box 582"/>
                <p:cNvSpPr txBox="1"/>
                <p:nvPr/>
              </p:nvSpPr>
              <p:spPr>
                <a:xfrm rot="-3629951">
                  <a:off x="91990" y="90769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293" name="椭圆 432"/>
              <p:cNvGrpSpPr/>
              <p:nvPr/>
            </p:nvGrpSpPr>
            <p:grpSpPr>
              <a:xfrm>
                <a:off x="1266222" y="394730"/>
                <a:ext cx="208911" cy="208916"/>
                <a:chOff x="0" y="0"/>
                <a:chExt cx="176784" cy="176784"/>
              </a:xfrm>
            </p:grpSpPr>
            <p:pic>
              <p:nvPicPr>
                <p:cNvPr id="28297" name="椭圆 432"/>
                <p:cNvPicPr/>
                <p:nvPr/>
              </p:nvPicPr>
              <p:blipFill>
                <a:blip r:embed="rId156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98" name="Text Box 585"/>
                <p:cNvSpPr txBox="1"/>
                <p:nvPr/>
              </p:nvSpPr>
              <p:spPr>
                <a:xfrm rot="9141287">
                  <a:off x="27880" y="25631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" name="椭圆 433"/>
              <p:cNvSpPr>
                <a:spLocks noChangeArrowheads="1"/>
              </p:cNvSpPr>
              <p:nvPr/>
            </p:nvSpPr>
            <p:spPr bwMode="auto">
              <a:xfrm rot="3028440" flipV="1">
                <a:off x="1275673" y="326896"/>
                <a:ext cx="283283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870" name="组合 434"/>
            <p:cNvGrpSpPr/>
            <p:nvPr/>
          </p:nvGrpSpPr>
          <p:grpSpPr>
            <a:xfrm>
              <a:off x="22431" y="2958286"/>
              <a:ext cx="1731960" cy="1668486"/>
              <a:chOff x="0" y="0"/>
              <a:chExt cx="2046364" cy="1971366"/>
            </a:xfrm>
          </p:grpSpPr>
          <p:pic>
            <p:nvPicPr>
              <p:cNvPr id="28041" name="图片 43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042" name="椭圆 436"/>
              <p:cNvSpPr/>
              <p:nvPr/>
            </p:nvSpPr>
            <p:spPr>
              <a:xfrm rot="10800000">
                <a:off x="804564" y="579462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043" name="椭圆 437"/>
              <p:cNvGrpSpPr/>
              <p:nvPr/>
            </p:nvGrpSpPr>
            <p:grpSpPr>
              <a:xfrm>
                <a:off x="929955" y="806162"/>
                <a:ext cx="1058962" cy="1058989"/>
                <a:chOff x="0" y="0"/>
                <a:chExt cx="896112" cy="896112"/>
              </a:xfrm>
            </p:grpSpPr>
            <p:pic>
              <p:nvPicPr>
                <p:cNvPr id="28208" name="椭圆 437"/>
                <p:cNvPicPr/>
                <p:nvPr/>
              </p:nvPicPr>
              <p:blipFill>
                <a:blip r:embed="rId85" cstate="print"/>
                <a:stretch>
                  <a:fillRect/>
                </a:stretch>
              </p:blipFill>
              <p:spPr>
                <a:xfrm>
                  <a:off x="0" y="0"/>
                  <a:ext cx="896112" cy="896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09" name="Text Box 592"/>
                <p:cNvSpPr txBox="1"/>
                <p:nvPr/>
              </p:nvSpPr>
              <p:spPr>
                <a:xfrm rot="10800000">
                  <a:off x="133513" y="133904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4" name="椭圆 438"/>
              <p:cNvGrpSpPr/>
              <p:nvPr/>
            </p:nvGrpSpPr>
            <p:grpSpPr>
              <a:xfrm>
                <a:off x="944362" y="712510"/>
                <a:ext cx="201707" cy="194508"/>
                <a:chOff x="0" y="0"/>
                <a:chExt cx="170688" cy="164592"/>
              </a:xfrm>
            </p:grpSpPr>
            <p:pic>
              <p:nvPicPr>
                <p:cNvPr id="28206" name="椭圆 438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170688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07" name="Text Box 595"/>
                <p:cNvSpPr txBox="1"/>
                <p:nvPr/>
              </p:nvSpPr>
              <p:spPr>
                <a:xfrm rot="10800000">
                  <a:off x="25006" y="22669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5" name="椭圆 439"/>
              <p:cNvGrpSpPr/>
              <p:nvPr/>
            </p:nvGrpSpPr>
            <p:grpSpPr>
              <a:xfrm>
                <a:off x="526541" y="1072710"/>
                <a:ext cx="907682" cy="900501"/>
                <a:chOff x="0" y="0"/>
                <a:chExt cx="768096" cy="762000"/>
              </a:xfrm>
            </p:grpSpPr>
            <p:pic>
              <p:nvPicPr>
                <p:cNvPr id="28204" name="椭圆 439"/>
                <p:cNvPicPr/>
                <p:nvPr/>
              </p:nvPicPr>
              <p:blipFill>
                <a:blip r:embed="rId157" cstate="print"/>
                <a:stretch>
                  <a:fillRect/>
                </a:stretch>
              </p:blipFill>
              <p:spPr>
                <a:xfrm>
                  <a:off x="0" y="0"/>
                  <a:ext cx="768096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05" name="Text Box 598"/>
                <p:cNvSpPr txBox="1"/>
                <p:nvPr/>
              </p:nvSpPr>
              <p:spPr>
                <a:xfrm rot="-3434205">
                  <a:off x="115325" y="111397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6" name="椭圆 440"/>
              <p:cNvGrpSpPr/>
              <p:nvPr/>
            </p:nvGrpSpPr>
            <p:grpSpPr>
              <a:xfrm>
                <a:off x="58292" y="914222"/>
                <a:ext cx="144076" cy="144080"/>
                <a:chOff x="0" y="0"/>
                <a:chExt cx="121920" cy="121920"/>
              </a:xfrm>
            </p:grpSpPr>
            <p:pic>
              <p:nvPicPr>
                <p:cNvPr id="28202" name="椭圆 440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03" name="Text Box 601"/>
                <p:cNvSpPr txBox="1"/>
                <p:nvPr/>
              </p:nvSpPr>
              <p:spPr>
                <a:xfrm rot="10800000">
                  <a:off x="17759" y="18788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7" name="椭圆 441"/>
              <p:cNvGrpSpPr/>
              <p:nvPr/>
            </p:nvGrpSpPr>
            <p:grpSpPr>
              <a:xfrm>
                <a:off x="490522" y="813366"/>
                <a:ext cx="208911" cy="208916"/>
                <a:chOff x="0" y="0"/>
                <a:chExt cx="176784" cy="176784"/>
              </a:xfrm>
            </p:grpSpPr>
            <p:pic>
              <p:nvPicPr>
                <p:cNvPr id="28200" name="椭圆 441"/>
                <p:cNvPicPr/>
                <p:nvPr/>
              </p:nvPicPr>
              <p:blipFill>
                <a:blip r:embed="rId158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201" name="Text Box 604"/>
                <p:cNvSpPr txBox="1"/>
                <p:nvPr/>
              </p:nvSpPr>
              <p:spPr>
                <a:xfrm rot="891223">
                  <a:off x="30562" y="28370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8" name="椭圆 442"/>
              <p:cNvGrpSpPr/>
              <p:nvPr/>
            </p:nvGrpSpPr>
            <p:grpSpPr>
              <a:xfrm>
                <a:off x="749859" y="1360870"/>
                <a:ext cx="151280" cy="151284"/>
                <a:chOff x="0" y="0"/>
                <a:chExt cx="128016" cy="128016"/>
              </a:xfrm>
            </p:grpSpPr>
            <p:pic>
              <p:nvPicPr>
                <p:cNvPr id="28198" name="椭圆 442"/>
                <p:cNvPicPr/>
                <p:nvPr/>
              </p:nvPicPr>
              <p:blipFill>
                <a:blip r:embed="rId159" cstate="print"/>
                <a:stretch>
                  <a:fillRect/>
                </a:stretch>
              </p:blipFill>
              <p:spPr>
                <a:xfrm>
                  <a:off x="0" y="0"/>
                  <a:ext cx="128016" cy="128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99" name="Text Box 607"/>
                <p:cNvSpPr txBox="1"/>
                <p:nvPr/>
              </p:nvSpPr>
              <p:spPr>
                <a:xfrm rot="891223">
                  <a:off x="21478" y="20853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49" name="椭圆 443"/>
              <p:cNvGrpSpPr/>
              <p:nvPr/>
            </p:nvGrpSpPr>
            <p:grpSpPr>
              <a:xfrm>
                <a:off x="432891" y="546818"/>
                <a:ext cx="345783" cy="338588"/>
                <a:chOff x="0" y="0"/>
                <a:chExt cx="292608" cy="286512"/>
              </a:xfrm>
            </p:grpSpPr>
            <p:pic>
              <p:nvPicPr>
                <p:cNvPr id="28196" name="椭圆 443"/>
                <p:cNvPicPr/>
                <p:nvPr/>
              </p:nvPicPr>
              <p:blipFill>
                <a:blip r:embed="rId160" cstate="print"/>
                <a:stretch>
                  <a:fillRect/>
                </a:stretch>
              </p:blipFill>
              <p:spPr>
                <a:xfrm>
                  <a:off x="0" y="0"/>
                  <a:ext cx="292608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97" name="Text Box 610"/>
                <p:cNvSpPr txBox="1"/>
                <p:nvPr/>
              </p:nvSpPr>
              <p:spPr>
                <a:xfrm rot="-3434205">
                  <a:off x="45932" y="41767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0" name="椭圆 444"/>
              <p:cNvGrpSpPr/>
              <p:nvPr/>
            </p:nvGrpSpPr>
            <p:grpSpPr>
              <a:xfrm>
                <a:off x="555356" y="1195178"/>
                <a:ext cx="504268" cy="504280"/>
                <a:chOff x="0" y="0"/>
                <a:chExt cx="426720" cy="426720"/>
              </a:xfrm>
            </p:grpSpPr>
            <p:pic>
              <p:nvPicPr>
                <p:cNvPr id="28194" name="椭圆 444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426720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95" name="Text Box 613"/>
                <p:cNvSpPr txBox="1"/>
                <p:nvPr/>
              </p:nvSpPr>
              <p:spPr>
                <a:xfrm rot="10800000">
                  <a:off x="60144" y="62414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1" name="椭圆 445"/>
              <p:cNvGrpSpPr/>
              <p:nvPr/>
            </p:nvGrpSpPr>
            <p:grpSpPr>
              <a:xfrm>
                <a:off x="886732" y="1260014"/>
                <a:ext cx="288153" cy="288160"/>
                <a:chOff x="0" y="0"/>
                <a:chExt cx="243840" cy="243840"/>
              </a:xfrm>
            </p:grpSpPr>
            <p:pic>
              <p:nvPicPr>
                <p:cNvPr id="28192" name="椭圆 445"/>
                <p:cNvPicPr/>
                <p:nvPr/>
              </p:nvPicPr>
              <p:blipFill>
                <a:blip r:embed="rId161" cstate="print"/>
                <a:stretch>
                  <a:fillRect/>
                </a:stretch>
              </p:blipFill>
              <p:spPr>
                <a:xfrm>
                  <a:off x="0" y="0"/>
                  <a:ext cx="243840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93" name="Text Box 616"/>
                <p:cNvSpPr txBox="1"/>
                <p:nvPr/>
              </p:nvSpPr>
              <p:spPr>
                <a:xfrm rot="9822440">
                  <a:off x="38762" y="38526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2" name="椭圆 446"/>
              <p:cNvGrpSpPr/>
              <p:nvPr/>
            </p:nvGrpSpPr>
            <p:grpSpPr>
              <a:xfrm>
                <a:off x="793082" y="971854"/>
                <a:ext cx="814032" cy="814053"/>
                <a:chOff x="0" y="0"/>
                <a:chExt cx="688848" cy="688848"/>
              </a:xfrm>
            </p:grpSpPr>
            <p:pic>
              <p:nvPicPr>
                <p:cNvPr id="28190" name="椭圆 446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68884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91" name="Text Box 619"/>
                <p:cNvSpPr txBox="1"/>
                <p:nvPr/>
              </p:nvSpPr>
              <p:spPr>
                <a:xfrm rot="10800000">
                  <a:off x="102021" y="99383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3" name="椭圆 447"/>
              <p:cNvGrpSpPr/>
              <p:nvPr/>
            </p:nvGrpSpPr>
            <p:grpSpPr>
              <a:xfrm>
                <a:off x="649006" y="964650"/>
                <a:ext cx="612325" cy="612340"/>
                <a:chOff x="0" y="0"/>
                <a:chExt cx="518160" cy="518160"/>
              </a:xfrm>
            </p:grpSpPr>
            <p:pic>
              <p:nvPicPr>
                <p:cNvPr id="28188" name="椭圆 447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89" name="Text Box 622"/>
                <p:cNvSpPr txBox="1"/>
                <p:nvPr/>
              </p:nvSpPr>
              <p:spPr>
                <a:xfrm rot="10800000">
                  <a:off x="77157" y="77181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4" name="椭圆 448"/>
              <p:cNvGrpSpPr/>
              <p:nvPr/>
            </p:nvGrpSpPr>
            <p:grpSpPr>
              <a:xfrm>
                <a:off x="396872" y="705306"/>
                <a:ext cx="345783" cy="345792"/>
                <a:chOff x="0" y="0"/>
                <a:chExt cx="292608" cy="292608"/>
              </a:xfrm>
            </p:grpSpPr>
            <p:pic>
              <p:nvPicPr>
                <p:cNvPr id="28186" name="椭圆 448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87" name="Text Box 625"/>
                <p:cNvSpPr txBox="1"/>
                <p:nvPr/>
              </p:nvSpPr>
              <p:spPr>
                <a:xfrm rot="10800000">
                  <a:off x="43951" y="44384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5" name="椭圆 449"/>
              <p:cNvGrpSpPr/>
              <p:nvPr/>
            </p:nvGrpSpPr>
            <p:grpSpPr>
              <a:xfrm>
                <a:off x="821897" y="698102"/>
                <a:ext cx="684363" cy="677176"/>
                <a:chOff x="0" y="0"/>
                <a:chExt cx="579120" cy="573024"/>
              </a:xfrm>
            </p:grpSpPr>
            <p:pic>
              <p:nvPicPr>
                <p:cNvPr id="28184" name="椭圆 449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579120" cy="573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85" name="Text Box 628"/>
                <p:cNvSpPr txBox="1"/>
                <p:nvPr/>
              </p:nvSpPr>
              <p:spPr>
                <a:xfrm rot="10800000">
                  <a:off x="86617" y="81874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6" name="椭圆 450"/>
              <p:cNvGrpSpPr/>
              <p:nvPr/>
            </p:nvGrpSpPr>
            <p:grpSpPr>
              <a:xfrm>
                <a:off x="778675" y="186618"/>
                <a:ext cx="352987" cy="352996"/>
                <a:chOff x="0" y="0"/>
                <a:chExt cx="298704" cy="298704"/>
              </a:xfrm>
            </p:grpSpPr>
            <p:pic>
              <p:nvPicPr>
                <p:cNvPr id="28182" name="椭圆 450"/>
                <p:cNvPicPr/>
                <p:nvPr/>
              </p:nvPicPr>
              <p:blipFill>
                <a:blip r:embed="rId162" cstate="print"/>
                <a:stretch>
                  <a:fillRect/>
                </a:stretch>
              </p:blipFill>
              <p:spPr>
                <a:xfrm>
                  <a:off x="0" y="0"/>
                  <a:ext cx="298704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83" name="Text Box 631"/>
                <p:cNvSpPr txBox="1"/>
                <p:nvPr/>
              </p:nvSpPr>
              <p:spPr>
                <a:xfrm rot="-6112846">
                  <a:off x="45842" y="44421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7" name="椭圆 451"/>
              <p:cNvGrpSpPr/>
              <p:nvPr/>
            </p:nvGrpSpPr>
            <p:grpSpPr>
              <a:xfrm>
                <a:off x="447299" y="604450"/>
                <a:ext cx="900478" cy="900501"/>
                <a:chOff x="0" y="0"/>
                <a:chExt cx="762000" cy="762000"/>
              </a:xfrm>
            </p:grpSpPr>
            <p:pic>
              <p:nvPicPr>
                <p:cNvPr id="28180" name="椭圆 451"/>
                <p:cNvPicPr/>
                <p:nvPr/>
              </p:nvPicPr>
              <p:blipFill>
                <a:blip r:embed="rId163" cstate="print"/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81" name="Text Box 634"/>
                <p:cNvSpPr txBox="1"/>
                <p:nvPr/>
              </p:nvSpPr>
              <p:spPr>
                <a:xfrm rot="-3434205">
                  <a:off x="111694" y="111409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8" name="椭圆 452"/>
              <p:cNvGrpSpPr/>
              <p:nvPr/>
            </p:nvGrpSpPr>
            <p:grpSpPr>
              <a:xfrm>
                <a:off x="-6542" y="820570"/>
                <a:ext cx="907682" cy="907705"/>
                <a:chOff x="0" y="0"/>
                <a:chExt cx="768096" cy="768096"/>
              </a:xfrm>
            </p:grpSpPr>
            <p:pic>
              <p:nvPicPr>
                <p:cNvPr id="28178" name="椭圆 452"/>
                <p:cNvPicPr/>
                <p:nvPr/>
              </p:nvPicPr>
              <p:blipFill>
                <a:blip r:embed="rId164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79" name="Text Box 637"/>
                <p:cNvSpPr txBox="1"/>
                <p:nvPr/>
              </p:nvSpPr>
              <p:spPr>
                <a:xfrm rot="2191815">
                  <a:off x="116896" y="113776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59" name="椭圆 453"/>
              <p:cNvGrpSpPr/>
              <p:nvPr/>
            </p:nvGrpSpPr>
            <p:grpSpPr>
              <a:xfrm>
                <a:off x="497725" y="237046"/>
                <a:ext cx="338580" cy="345792"/>
                <a:chOff x="0" y="0"/>
                <a:chExt cx="286512" cy="292608"/>
              </a:xfrm>
            </p:grpSpPr>
            <p:pic>
              <p:nvPicPr>
                <p:cNvPr id="28176" name="椭圆 453"/>
                <p:cNvPicPr/>
                <p:nvPr/>
              </p:nvPicPr>
              <p:blipFill>
                <a:blip r:embed="rId165" cstate="print"/>
                <a:stretch>
                  <a:fillRect/>
                </a:stretch>
              </p:blipFill>
              <p:spPr>
                <a:xfrm>
                  <a:off x="0" y="0"/>
                  <a:ext cx="28651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77" name="Text Box 640"/>
                <p:cNvSpPr txBox="1"/>
                <p:nvPr/>
              </p:nvSpPr>
              <p:spPr>
                <a:xfrm rot="-3434205">
                  <a:off x="43126" y="44794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0" name="椭圆 454"/>
              <p:cNvGrpSpPr/>
              <p:nvPr/>
            </p:nvGrpSpPr>
            <p:grpSpPr>
              <a:xfrm>
                <a:off x="533745" y="165006"/>
                <a:ext cx="432229" cy="432240"/>
                <a:chOff x="0" y="0"/>
                <a:chExt cx="365760" cy="365760"/>
              </a:xfrm>
            </p:grpSpPr>
            <p:pic>
              <p:nvPicPr>
                <p:cNvPr id="28174" name="椭圆 454"/>
                <p:cNvPicPr/>
                <p:nvPr/>
              </p:nvPicPr>
              <p:blipFill>
                <a:blip r:embed="rId166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75" name="Text Box 643"/>
                <p:cNvSpPr txBox="1"/>
                <p:nvPr/>
              </p:nvSpPr>
              <p:spPr>
                <a:xfrm rot="-3434205">
                  <a:off x="52947" y="55491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1" name="椭圆 455"/>
              <p:cNvGrpSpPr/>
              <p:nvPr/>
            </p:nvGrpSpPr>
            <p:grpSpPr>
              <a:xfrm>
                <a:off x="159146" y="1058302"/>
                <a:ext cx="662752" cy="662768"/>
                <a:chOff x="0" y="0"/>
                <a:chExt cx="560832" cy="560832"/>
              </a:xfrm>
            </p:grpSpPr>
            <p:pic>
              <p:nvPicPr>
                <p:cNvPr id="28172" name="椭圆 455"/>
                <p:cNvPicPr/>
                <p:nvPr/>
              </p:nvPicPr>
              <p:blipFill>
                <a:blip r:embed="rId167" cstate="print"/>
                <a:stretch>
                  <a:fillRect/>
                </a:stretch>
              </p:blipFill>
              <p:spPr>
                <a:xfrm>
                  <a:off x="0" y="0"/>
                  <a:ext cx="560832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73" name="Text Box 646"/>
                <p:cNvSpPr txBox="1"/>
                <p:nvPr/>
              </p:nvSpPr>
              <p:spPr>
                <a:xfrm rot="5135286">
                  <a:off x="84817" y="83490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2" name="椭圆 456"/>
              <p:cNvGrpSpPr/>
              <p:nvPr/>
            </p:nvGrpSpPr>
            <p:grpSpPr>
              <a:xfrm>
                <a:off x="1074031" y="1411298"/>
                <a:ext cx="497064" cy="497076"/>
                <a:chOff x="0" y="0"/>
                <a:chExt cx="420624" cy="420624"/>
              </a:xfrm>
            </p:grpSpPr>
            <p:pic>
              <p:nvPicPr>
                <p:cNvPr id="28170" name="椭圆 456"/>
                <p:cNvPicPr/>
                <p:nvPr/>
              </p:nvPicPr>
              <p:blipFill>
                <a:blip r:embed="rId168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71" name="Text Box 649"/>
                <p:cNvSpPr txBox="1"/>
                <p:nvPr/>
              </p:nvSpPr>
              <p:spPr>
                <a:xfrm rot="5135286">
                  <a:off x="63442" y="62875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3" name="椭圆 457"/>
              <p:cNvGrpSpPr/>
              <p:nvPr/>
            </p:nvGrpSpPr>
            <p:grpSpPr>
              <a:xfrm>
                <a:off x="562560" y="712510"/>
                <a:ext cx="389006" cy="389016"/>
                <a:chOff x="0" y="0"/>
                <a:chExt cx="329184" cy="329184"/>
              </a:xfrm>
            </p:grpSpPr>
            <p:pic>
              <p:nvPicPr>
                <p:cNvPr id="28168" name="椭圆 457"/>
                <p:cNvPicPr/>
                <p:nvPr/>
              </p:nvPicPr>
              <p:blipFill>
                <a:blip r:embed="rId169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69" name="Text Box 652"/>
                <p:cNvSpPr txBox="1"/>
                <p:nvPr/>
              </p:nvSpPr>
              <p:spPr>
                <a:xfrm rot="10471189">
                  <a:off x="51203" y="48957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4" name="椭圆 458"/>
              <p:cNvGrpSpPr/>
              <p:nvPr/>
            </p:nvGrpSpPr>
            <p:grpSpPr>
              <a:xfrm>
                <a:off x="396872" y="107373"/>
                <a:ext cx="561898" cy="561912"/>
                <a:chOff x="0" y="0"/>
                <a:chExt cx="475488" cy="475488"/>
              </a:xfrm>
            </p:grpSpPr>
            <p:pic>
              <p:nvPicPr>
                <p:cNvPr id="28166" name="椭圆 458"/>
                <p:cNvPicPr/>
                <p:nvPr/>
              </p:nvPicPr>
              <p:blipFill>
                <a:blip r:embed="rId170" cstate="print"/>
                <a:stretch>
                  <a:fillRect/>
                </a:stretch>
              </p:blipFill>
              <p:spPr>
                <a:xfrm>
                  <a:off x="0" y="0"/>
                  <a:ext cx="475488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67" name="Text Box 655"/>
                <p:cNvSpPr txBox="1"/>
                <p:nvPr/>
              </p:nvSpPr>
              <p:spPr>
                <a:xfrm rot="5135286">
                  <a:off x="72112" y="72858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65" name="椭圆 459"/>
              <p:cNvGrpSpPr/>
              <p:nvPr/>
            </p:nvGrpSpPr>
            <p:grpSpPr>
              <a:xfrm>
                <a:off x="425687" y="539614"/>
                <a:ext cx="936497" cy="929317"/>
                <a:chOff x="0" y="0"/>
                <a:chExt cx="792480" cy="786384"/>
              </a:xfrm>
            </p:grpSpPr>
            <p:pic>
              <p:nvPicPr>
                <p:cNvPr id="28164" name="椭圆 459"/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0" y="0"/>
                  <a:ext cx="792480" cy="7863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65" name="Text Box 658"/>
                <p:cNvSpPr txBox="1"/>
                <p:nvPr/>
              </p:nvSpPr>
              <p:spPr>
                <a:xfrm rot="1966024">
                  <a:off x="117770" y="116385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066" name="图片 460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067" name="图片 461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045" name="椭圆 462"/>
              <p:cNvSpPr>
                <a:spLocks noChangeArrowheads="1"/>
              </p:cNvSpPr>
              <p:nvPr/>
            </p:nvSpPr>
            <p:spPr bwMode="auto">
              <a:xfrm rot="10800000">
                <a:off x="885231" y="1517483"/>
                <a:ext cx="339556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46" name="椭圆 463"/>
              <p:cNvSpPr>
                <a:spLocks noChangeArrowheads="1"/>
              </p:cNvSpPr>
              <p:nvPr/>
            </p:nvSpPr>
            <p:spPr bwMode="auto">
              <a:xfrm rot="10800000">
                <a:off x="909620" y="778322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47" name="椭圆 464"/>
              <p:cNvSpPr>
                <a:spLocks noChangeArrowheads="1"/>
              </p:cNvSpPr>
              <p:nvPr/>
            </p:nvSpPr>
            <p:spPr bwMode="auto">
              <a:xfrm rot="10800000">
                <a:off x="1007171" y="834603"/>
                <a:ext cx="482130" cy="48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48" name="椭圆 465"/>
              <p:cNvSpPr>
                <a:spLocks noChangeArrowheads="1"/>
              </p:cNvSpPr>
              <p:nvPr/>
            </p:nvSpPr>
            <p:spPr bwMode="auto">
              <a:xfrm rot="10800000">
                <a:off x="346821" y="1110381"/>
                <a:ext cx="482130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080" name="椭圆 466"/>
              <p:cNvSpPr/>
              <p:nvPr/>
            </p:nvSpPr>
            <p:spPr>
              <a:xfrm rot="10800000">
                <a:off x="686376" y="712660"/>
                <a:ext cx="337679" cy="339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050" name="椭圆 467"/>
              <p:cNvSpPr>
                <a:spLocks noChangeArrowheads="1"/>
              </p:cNvSpPr>
              <p:nvPr/>
            </p:nvSpPr>
            <p:spPr bwMode="auto">
              <a:xfrm rot="10800000">
                <a:off x="551304" y="804587"/>
                <a:ext cx="577807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51" name="椭圆 468"/>
              <p:cNvSpPr>
                <a:spLocks noChangeArrowheads="1"/>
              </p:cNvSpPr>
              <p:nvPr/>
            </p:nvSpPr>
            <p:spPr bwMode="auto">
              <a:xfrm rot="10800000">
                <a:off x="857092" y="348708"/>
                <a:ext cx="733514" cy="7335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087" name="椭圆 469"/>
              <p:cNvGrpSpPr/>
              <p:nvPr/>
            </p:nvGrpSpPr>
            <p:grpSpPr>
              <a:xfrm>
                <a:off x="721044" y="431554"/>
                <a:ext cx="1188631" cy="1195865"/>
                <a:chOff x="0" y="0"/>
                <a:chExt cx="1005840" cy="1011936"/>
              </a:xfrm>
            </p:grpSpPr>
            <p:pic>
              <p:nvPicPr>
                <p:cNvPr id="28162" name="椭圆 469"/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0" y="0"/>
                  <a:ext cx="1005840" cy="1011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63" name="Text Box 670"/>
                <p:cNvSpPr txBox="1"/>
                <p:nvPr/>
              </p:nvSpPr>
              <p:spPr>
                <a:xfrm rot="6658391">
                  <a:off x="147613" y="148399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055" name="椭圆 470"/>
              <p:cNvSpPr>
                <a:spLocks noChangeArrowheads="1"/>
              </p:cNvSpPr>
              <p:nvPr/>
            </p:nvSpPr>
            <p:spPr bwMode="auto">
              <a:xfrm rot="10800000">
                <a:off x="341192" y="1607533"/>
                <a:ext cx="202607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091" name="椭圆 471"/>
              <p:cNvSpPr/>
              <p:nvPr/>
            </p:nvSpPr>
            <p:spPr>
              <a:xfrm rot="3028440" flipV="1">
                <a:off x="979023" y="956550"/>
                <a:ext cx="474639" cy="4746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092" name="椭圆 472"/>
              <p:cNvGrpSpPr/>
              <p:nvPr/>
            </p:nvGrpSpPr>
            <p:grpSpPr>
              <a:xfrm>
                <a:off x="1153273" y="525206"/>
                <a:ext cx="626732" cy="626748"/>
                <a:chOff x="0" y="0"/>
                <a:chExt cx="530352" cy="530352"/>
              </a:xfrm>
            </p:grpSpPr>
            <p:pic>
              <p:nvPicPr>
                <p:cNvPr id="28160" name="椭圆 472"/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61" name="Text Box 675"/>
                <p:cNvSpPr txBox="1"/>
                <p:nvPr/>
              </p:nvSpPr>
              <p:spPr>
                <a:xfrm rot="-7771559">
                  <a:off x="81617" y="8039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3" name="椭圆 473"/>
              <p:cNvGrpSpPr/>
              <p:nvPr/>
            </p:nvGrpSpPr>
            <p:grpSpPr>
              <a:xfrm>
                <a:off x="965974" y="554022"/>
                <a:ext cx="482656" cy="489872"/>
                <a:chOff x="0" y="0"/>
                <a:chExt cx="408432" cy="414528"/>
              </a:xfrm>
            </p:grpSpPr>
            <p:pic>
              <p:nvPicPr>
                <p:cNvPr id="28158" name="椭圆 473"/>
                <p:cNvPicPr/>
                <p:nvPr/>
              </p:nvPicPr>
              <p:blipFill>
                <a:blip r:embed="rId174" cstate="print"/>
                <a:stretch>
                  <a:fillRect/>
                </a:stretch>
              </p:blipFill>
              <p:spPr>
                <a:xfrm>
                  <a:off x="0" y="0"/>
                  <a:ext cx="408432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59" name="Text Box 678"/>
                <p:cNvSpPr txBox="1"/>
                <p:nvPr/>
              </p:nvSpPr>
              <p:spPr>
                <a:xfrm rot="-7771559">
                  <a:off x="62813" y="65172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4" name="椭圆 474"/>
              <p:cNvGrpSpPr/>
              <p:nvPr/>
            </p:nvGrpSpPr>
            <p:grpSpPr>
              <a:xfrm>
                <a:off x="778675" y="726918"/>
                <a:ext cx="367395" cy="360200"/>
                <a:chOff x="0" y="0"/>
                <a:chExt cx="310896" cy="304800"/>
              </a:xfrm>
            </p:grpSpPr>
            <p:pic>
              <p:nvPicPr>
                <p:cNvPr id="28156" name="椭圆 474"/>
                <p:cNvPicPr/>
                <p:nvPr/>
              </p:nvPicPr>
              <p:blipFill>
                <a:blip r:embed="rId175" cstate="print"/>
                <a:stretch>
                  <a:fillRect/>
                </a:stretch>
              </p:blipFill>
              <p:spPr>
                <a:xfrm>
                  <a:off x="0" y="0"/>
                  <a:ext cx="310896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57" name="Text Box 681"/>
                <p:cNvSpPr txBox="1"/>
                <p:nvPr/>
              </p:nvSpPr>
              <p:spPr>
                <a:xfrm rot="-7771559">
                  <a:off x="48975" y="45042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5" name="椭圆 475"/>
              <p:cNvGrpSpPr/>
              <p:nvPr/>
            </p:nvGrpSpPr>
            <p:grpSpPr>
              <a:xfrm>
                <a:off x="476114" y="1195178"/>
                <a:ext cx="208911" cy="208916"/>
                <a:chOff x="0" y="0"/>
                <a:chExt cx="176784" cy="176784"/>
              </a:xfrm>
            </p:grpSpPr>
            <p:pic>
              <p:nvPicPr>
                <p:cNvPr id="28154" name="椭圆 475"/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55" name="Text Box 684"/>
                <p:cNvSpPr txBox="1"/>
                <p:nvPr/>
              </p:nvSpPr>
              <p:spPr>
                <a:xfrm rot="-7771559">
                  <a:off x="25854" y="25878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6" name="椭圆 476"/>
              <p:cNvGrpSpPr/>
              <p:nvPr/>
            </p:nvGrpSpPr>
            <p:grpSpPr>
              <a:xfrm>
                <a:off x="965974" y="935834"/>
                <a:ext cx="410618" cy="410628"/>
                <a:chOff x="0" y="0"/>
                <a:chExt cx="347472" cy="347472"/>
              </a:xfrm>
            </p:grpSpPr>
            <p:pic>
              <p:nvPicPr>
                <p:cNvPr id="28152" name="椭圆 476"/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53" name="Text Box 687"/>
                <p:cNvSpPr txBox="1"/>
                <p:nvPr/>
              </p:nvSpPr>
              <p:spPr>
                <a:xfrm rot="-7771559">
                  <a:off x="55299" y="54422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7" name="椭圆 477"/>
              <p:cNvGrpSpPr/>
              <p:nvPr/>
            </p:nvGrpSpPr>
            <p:grpSpPr>
              <a:xfrm>
                <a:off x="857917" y="431554"/>
                <a:ext cx="208911" cy="216120"/>
                <a:chOff x="0" y="0"/>
                <a:chExt cx="176784" cy="182880"/>
              </a:xfrm>
            </p:grpSpPr>
            <p:pic>
              <p:nvPicPr>
                <p:cNvPr id="28150" name="椭圆 477"/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51" name="Text Box 690"/>
                <p:cNvSpPr txBox="1"/>
                <p:nvPr/>
              </p:nvSpPr>
              <p:spPr>
                <a:xfrm rot="9141287">
                  <a:off x="27962" y="30623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8" name="椭圆 478"/>
              <p:cNvGrpSpPr/>
              <p:nvPr/>
            </p:nvGrpSpPr>
            <p:grpSpPr>
              <a:xfrm>
                <a:off x="634598" y="856590"/>
                <a:ext cx="533083" cy="533096"/>
                <a:chOff x="0" y="0"/>
                <a:chExt cx="451104" cy="451104"/>
              </a:xfrm>
            </p:grpSpPr>
            <p:pic>
              <p:nvPicPr>
                <p:cNvPr id="28148" name="椭圆 478"/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49" name="Text Box 693"/>
                <p:cNvSpPr txBox="1"/>
                <p:nvPr/>
              </p:nvSpPr>
              <p:spPr>
                <a:xfrm rot="6462645">
                  <a:off x="70495" y="68903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099" name="椭圆 479"/>
              <p:cNvGrpSpPr/>
              <p:nvPr/>
            </p:nvGrpSpPr>
            <p:grpSpPr>
              <a:xfrm>
                <a:off x="303222" y="590042"/>
                <a:ext cx="396210" cy="396220"/>
                <a:chOff x="0" y="0"/>
                <a:chExt cx="335280" cy="335280"/>
              </a:xfrm>
            </p:grpSpPr>
            <p:pic>
              <p:nvPicPr>
                <p:cNvPr id="28146" name="椭圆 479"/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47" name="Text Box 696"/>
                <p:cNvSpPr txBox="1"/>
                <p:nvPr/>
              </p:nvSpPr>
              <p:spPr>
                <a:xfrm rot="-2106846">
                  <a:off x="50458" y="52251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100" name="图片 480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101" name="图片 481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083" name="椭圆 482"/>
              <p:cNvSpPr>
                <a:spLocks noChangeArrowheads="1"/>
              </p:cNvSpPr>
              <p:nvPr/>
            </p:nvSpPr>
            <p:spPr bwMode="auto">
              <a:xfrm rot="3028440" flipV="1">
                <a:off x="986532" y="1131021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84" name="椭圆 483"/>
              <p:cNvSpPr>
                <a:spLocks noChangeArrowheads="1"/>
              </p:cNvSpPr>
              <p:nvPr/>
            </p:nvSpPr>
            <p:spPr bwMode="auto">
              <a:xfrm rot="3028440" flipV="1">
                <a:off x="867407" y="370285"/>
                <a:ext cx="283282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085" name="椭圆 484"/>
              <p:cNvSpPr>
                <a:spLocks noChangeArrowheads="1"/>
              </p:cNvSpPr>
              <p:nvPr/>
            </p:nvSpPr>
            <p:spPr bwMode="auto">
              <a:xfrm rot="3028440" flipV="1">
                <a:off x="453750" y="684522"/>
                <a:ext cx="283282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111" name="椭圆 485"/>
              <p:cNvSpPr/>
              <p:nvPr/>
            </p:nvSpPr>
            <p:spPr>
              <a:xfrm rot="3028440" flipV="1">
                <a:off x="763287" y="1196680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087" name="椭圆 486"/>
              <p:cNvSpPr>
                <a:spLocks noChangeArrowheads="1"/>
              </p:cNvSpPr>
              <p:nvPr/>
            </p:nvSpPr>
            <p:spPr bwMode="auto">
              <a:xfrm rot="3028440" flipV="1">
                <a:off x="1016545" y="1247338"/>
                <a:ext cx="429613" cy="4296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115" name="椭圆 487"/>
              <p:cNvGrpSpPr/>
              <p:nvPr/>
            </p:nvGrpSpPr>
            <p:grpSpPr>
              <a:xfrm>
                <a:off x="987585" y="755734"/>
                <a:ext cx="705975" cy="705992"/>
                <a:chOff x="0" y="0"/>
                <a:chExt cx="597408" cy="597408"/>
              </a:xfrm>
            </p:grpSpPr>
            <p:pic>
              <p:nvPicPr>
                <p:cNvPr id="28144" name="椭圆 487"/>
                <p:cNvPicPr/>
                <p:nvPr/>
              </p:nvPicPr>
              <p:blipFill>
                <a:blip r:embed="rId181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45" name="Text Box 706"/>
                <p:cNvSpPr txBox="1"/>
                <p:nvPr/>
              </p:nvSpPr>
              <p:spPr>
                <a:xfrm rot="-3629951">
                  <a:off x="90943" y="89556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16" name="椭圆 488"/>
              <p:cNvGrpSpPr/>
              <p:nvPr/>
            </p:nvGrpSpPr>
            <p:grpSpPr>
              <a:xfrm>
                <a:off x="195165" y="337902"/>
                <a:ext cx="626732" cy="626748"/>
                <a:chOff x="0" y="0"/>
                <a:chExt cx="530352" cy="530352"/>
              </a:xfrm>
            </p:grpSpPr>
            <p:pic>
              <p:nvPicPr>
                <p:cNvPr id="28142" name="椭圆 488"/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0" y="0"/>
                  <a:ext cx="530352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43" name="Text Box 709"/>
                <p:cNvSpPr txBox="1"/>
                <p:nvPr/>
              </p:nvSpPr>
              <p:spPr>
                <a:xfrm rot="-7771559">
                  <a:off x="80600" y="77744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8117" name="图片 489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8118" name="椭圆 490"/>
              <p:cNvGrpSpPr/>
              <p:nvPr/>
            </p:nvGrpSpPr>
            <p:grpSpPr>
              <a:xfrm>
                <a:off x="1146069" y="460370"/>
                <a:ext cx="900478" cy="900501"/>
                <a:chOff x="0" y="0"/>
                <a:chExt cx="762000" cy="762000"/>
              </a:xfrm>
            </p:grpSpPr>
            <p:pic>
              <p:nvPicPr>
                <p:cNvPr id="28140" name="椭圆 490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41" name="Text Box 713"/>
                <p:cNvSpPr txBox="1"/>
                <p:nvPr/>
              </p:nvSpPr>
              <p:spPr>
                <a:xfrm rot="2191815">
                  <a:off x="112793" y="112442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19" name="椭圆 491"/>
              <p:cNvGrpSpPr/>
              <p:nvPr/>
            </p:nvGrpSpPr>
            <p:grpSpPr>
              <a:xfrm>
                <a:off x="1304554" y="698102"/>
                <a:ext cx="669955" cy="662768"/>
                <a:chOff x="0" y="0"/>
                <a:chExt cx="566928" cy="560832"/>
              </a:xfrm>
            </p:grpSpPr>
            <p:pic>
              <p:nvPicPr>
                <p:cNvPr id="28138" name="椭圆 491"/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39" name="Text Box 716"/>
                <p:cNvSpPr txBox="1"/>
                <p:nvPr/>
              </p:nvSpPr>
              <p:spPr>
                <a:xfrm rot="5135286">
                  <a:off x="86810" y="82156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20" name="椭圆 492"/>
              <p:cNvGrpSpPr/>
              <p:nvPr/>
            </p:nvGrpSpPr>
            <p:grpSpPr>
              <a:xfrm>
                <a:off x="1246923" y="1137546"/>
                <a:ext cx="497064" cy="497076"/>
                <a:chOff x="0" y="0"/>
                <a:chExt cx="420624" cy="420624"/>
              </a:xfrm>
            </p:grpSpPr>
            <p:pic>
              <p:nvPicPr>
                <p:cNvPr id="28136" name="椭圆 492"/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37" name="Text Box 719"/>
                <p:cNvSpPr txBox="1"/>
                <p:nvPr/>
              </p:nvSpPr>
              <p:spPr>
                <a:xfrm rot="5135286">
                  <a:off x="63923" y="62198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21" name="椭圆 493"/>
              <p:cNvGrpSpPr/>
              <p:nvPr/>
            </p:nvGrpSpPr>
            <p:grpSpPr>
              <a:xfrm>
                <a:off x="1045216" y="870998"/>
                <a:ext cx="705975" cy="705992"/>
                <a:chOff x="0" y="0"/>
                <a:chExt cx="597408" cy="597408"/>
              </a:xfrm>
            </p:grpSpPr>
            <p:pic>
              <p:nvPicPr>
                <p:cNvPr id="28134" name="椭圆 493"/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35" name="Text Box 722"/>
                <p:cNvSpPr txBox="1"/>
                <p:nvPr/>
              </p:nvSpPr>
              <p:spPr>
                <a:xfrm rot="-3629951">
                  <a:off x="89450" y="90554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22" name="椭圆 494"/>
              <p:cNvGrpSpPr/>
              <p:nvPr/>
            </p:nvGrpSpPr>
            <p:grpSpPr>
              <a:xfrm>
                <a:off x="1232515" y="755734"/>
                <a:ext cx="705975" cy="705992"/>
                <a:chOff x="0" y="0"/>
                <a:chExt cx="597408" cy="597408"/>
              </a:xfrm>
            </p:grpSpPr>
            <p:pic>
              <p:nvPicPr>
                <p:cNvPr id="28132" name="椭圆 494"/>
                <p:cNvPicPr/>
                <p:nvPr/>
              </p:nvPicPr>
              <p:blipFill>
                <a:blip r:embed="rId187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33" name="Text Box 725"/>
                <p:cNvSpPr txBox="1"/>
                <p:nvPr/>
              </p:nvSpPr>
              <p:spPr>
                <a:xfrm rot="-3629951">
                  <a:off x="91527" y="89090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23" name="椭圆 495"/>
              <p:cNvGrpSpPr/>
              <p:nvPr/>
            </p:nvGrpSpPr>
            <p:grpSpPr>
              <a:xfrm>
                <a:off x="1290146" y="870998"/>
                <a:ext cx="705975" cy="705992"/>
                <a:chOff x="0" y="0"/>
                <a:chExt cx="597408" cy="597408"/>
              </a:xfrm>
            </p:grpSpPr>
            <p:pic>
              <p:nvPicPr>
                <p:cNvPr id="28130" name="椭圆 495"/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31" name="Text Box 728"/>
                <p:cNvSpPr txBox="1"/>
                <p:nvPr/>
              </p:nvSpPr>
              <p:spPr>
                <a:xfrm rot="-3629951">
                  <a:off x="90033" y="90089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124" name="椭圆 496"/>
              <p:cNvGrpSpPr/>
              <p:nvPr/>
            </p:nvGrpSpPr>
            <p:grpSpPr>
              <a:xfrm>
                <a:off x="1268534" y="388330"/>
                <a:ext cx="208911" cy="216120"/>
                <a:chOff x="0" y="0"/>
                <a:chExt cx="176784" cy="182880"/>
              </a:xfrm>
            </p:grpSpPr>
            <p:pic>
              <p:nvPicPr>
                <p:cNvPr id="28128" name="椭圆 496"/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129" name="Text Box 731"/>
                <p:cNvSpPr txBox="1"/>
                <p:nvPr/>
              </p:nvSpPr>
              <p:spPr>
                <a:xfrm rot="9141287">
                  <a:off x="25923" y="31047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" name="椭圆 497"/>
              <p:cNvSpPr>
                <a:spLocks noChangeArrowheads="1"/>
              </p:cNvSpPr>
              <p:nvPr/>
            </p:nvSpPr>
            <p:spPr bwMode="auto">
              <a:xfrm rot="3028440" flipV="1">
                <a:off x="1275434" y="326199"/>
                <a:ext cx="283283" cy="2832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871" name="组合 114"/>
            <p:cNvGrpSpPr/>
            <p:nvPr/>
          </p:nvGrpSpPr>
          <p:grpSpPr>
            <a:xfrm>
              <a:off x="1846649" y="0"/>
              <a:ext cx="1731960" cy="1668486"/>
              <a:chOff x="0" y="0"/>
              <a:chExt cx="2046364" cy="1971366"/>
            </a:xfrm>
          </p:grpSpPr>
          <p:pic>
            <p:nvPicPr>
              <p:cNvPr id="27872" name="图片 11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873" name="椭圆 116"/>
              <p:cNvSpPr/>
              <p:nvPr/>
            </p:nvSpPr>
            <p:spPr>
              <a:xfrm rot="10800000">
                <a:off x="804712" y="579697"/>
                <a:ext cx="810430" cy="8104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874" name="椭圆 117"/>
              <p:cNvGrpSpPr/>
              <p:nvPr/>
            </p:nvGrpSpPr>
            <p:grpSpPr>
              <a:xfrm>
                <a:off x="935731" y="807523"/>
                <a:ext cx="1051758" cy="1058989"/>
                <a:chOff x="0" y="0"/>
                <a:chExt cx="890016" cy="896112"/>
              </a:xfrm>
            </p:grpSpPr>
            <p:pic>
              <p:nvPicPr>
                <p:cNvPr id="28039" name="椭圆 117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890016" cy="896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40" name="Text Box 738"/>
                <p:cNvSpPr txBox="1"/>
                <p:nvPr/>
              </p:nvSpPr>
              <p:spPr>
                <a:xfrm rot="10800000">
                  <a:off x="128625" y="132752"/>
                  <a:ext cx="633220" cy="633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75" name="椭圆 118"/>
              <p:cNvGrpSpPr/>
              <p:nvPr/>
            </p:nvGrpSpPr>
            <p:grpSpPr>
              <a:xfrm>
                <a:off x="942935" y="713871"/>
                <a:ext cx="201707" cy="194508"/>
                <a:chOff x="0" y="0"/>
                <a:chExt cx="170688" cy="164592"/>
              </a:xfrm>
            </p:grpSpPr>
            <p:pic>
              <p:nvPicPr>
                <p:cNvPr id="28037" name="椭圆 118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170688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38" name="Text Box 741"/>
                <p:cNvSpPr txBox="1"/>
                <p:nvPr/>
              </p:nvSpPr>
              <p:spPr>
                <a:xfrm rot="10800000">
                  <a:off x="26214" y="21517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76" name="椭圆 119"/>
              <p:cNvGrpSpPr/>
              <p:nvPr/>
            </p:nvGrpSpPr>
            <p:grpSpPr>
              <a:xfrm>
                <a:off x="525113" y="1066868"/>
                <a:ext cx="907682" cy="907705"/>
                <a:chOff x="0" y="0"/>
                <a:chExt cx="768096" cy="768096"/>
              </a:xfrm>
            </p:grpSpPr>
            <p:pic>
              <p:nvPicPr>
                <p:cNvPr id="28035" name="椭圆 119"/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36" name="Text Box 744"/>
                <p:cNvSpPr txBox="1"/>
                <p:nvPr/>
              </p:nvSpPr>
              <p:spPr>
                <a:xfrm rot="-3434205">
                  <a:off x="116533" y="116341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77" name="椭圆 120"/>
              <p:cNvGrpSpPr/>
              <p:nvPr/>
            </p:nvGrpSpPr>
            <p:grpSpPr>
              <a:xfrm>
                <a:off x="56865" y="915583"/>
                <a:ext cx="144076" cy="144080"/>
                <a:chOff x="0" y="0"/>
                <a:chExt cx="121920" cy="121920"/>
              </a:xfrm>
            </p:grpSpPr>
            <p:pic>
              <p:nvPicPr>
                <p:cNvPr id="28033" name="椭圆 120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0"/>
                  <a:ext cx="121920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34" name="Text Box 747"/>
                <p:cNvSpPr txBox="1"/>
                <p:nvPr/>
              </p:nvSpPr>
              <p:spPr>
                <a:xfrm rot="10800000">
                  <a:off x="18967" y="17636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78" name="椭圆 121"/>
              <p:cNvGrpSpPr/>
              <p:nvPr/>
            </p:nvGrpSpPr>
            <p:grpSpPr>
              <a:xfrm>
                <a:off x="496298" y="814727"/>
                <a:ext cx="201707" cy="201712"/>
                <a:chOff x="0" y="0"/>
                <a:chExt cx="170688" cy="170688"/>
              </a:xfrm>
            </p:grpSpPr>
            <p:pic>
              <p:nvPicPr>
                <p:cNvPr id="28031" name="椭圆 121"/>
                <p:cNvPicPr/>
                <p:nvPr/>
              </p:nvPicPr>
              <p:blipFill>
                <a:blip r:embed="rId191" cstate="print"/>
                <a:stretch>
                  <a:fillRect/>
                </a:stretch>
              </p:blipFill>
              <p:spPr>
                <a:xfrm>
                  <a:off x="0" y="0"/>
                  <a:ext cx="170688" cy="1706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32" name="Text Box 750"/>
                <p:cNvSpPr txBox="1"/>
                <p:nvPr/>
              </p:nvSpPr>
              <p:spPr>
                <a:xfrm rot="891223">
                  <a:off x="25674" y="27218"/>
                  <a:ext cx="118429" cy="118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79" name="椭圆 122"/>
              <p:cNvGrpSpPr/>
              <p:nvPr/>
            </p:nvGrpSpPr>
            <p:grpSpPr>
              <a:xfrm>
                <a:off x="748432" y="1362232"/>
                <a:ext cx="151280" cy="144080"/>
                <a:chOff x="0" y="0"/>
                <a:chExt cx="128016" cy="121920"/>
              </a:xfrm>
            </p:grpSpPr>
            <p:pic>
              <p:nvPicPr>
                <p:cNvPr id="28029" name="椭圆 122"/>
                <p:cNvPicPr/>
                <p:nvPr/>
              </p:nvPicPr>
              <p:blipFill>
                <a:blip r:embed="rId192" cstate="print"/>
                <a:stretch>
                  <a:fillRect/>
                </a:stretch>
              </p:blipFill>
              <p:spPr>
                <a:xfrm>
                  <a:off x="0" y="0"/>
                  <a:ext cx="128016" cy="121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30" name="Text Box 753"/>
                <p:cNvSpPr txBox="1"/>
                <p:nvPr/>
              </p:nvSpPr>
              <p:spPr>
                <a:xfrm rot="891223">
                  <a:off x="22686" y="19701"/>
                  <a:ext cx="84012" cy="84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0" name="椭圆 123"/>
              <p:cNvGrpSpPr/>
              <p:nvPr/>
            </p:nvGrpSpPr>
            <p:grpSpPr>
              <a:xfrm>
                <a:off x="431464" y="540975"/>
                <a:ext cx="345783" cy="345792"/>
                <a:chOff x="0" y="0"/>
                <a:chExt cx="292608" cy="292608"/>
              </a:xfrm>
            </p:grpSpPr>
            <p:pic>
              <p:nvPicPr>
                <p:cNvPr id="28027" name="椭圆 123"/>
                <p:cNvPicPr/>
                <p:nvPr/>
              </p:nvPicPr>
              <p:blipFill>
                <a:blip r:embed="rId193" cstate="print"/>
                <a:stretch>
                  <a:fillRect/>
                </a:stretch>
              </p:blipFill>
              <p:spPr>
                <a:xfrm>
                  <a:off x="0" y="0"/>
                  <a:ext cx="292608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28" name="Text Box 756"/>
                <p:cNvSpPr txBox="1"/>
                <p:nvPr/>
              </p:nvSpPr>
              <p:spPr>
                <a:xfrm rot="-3434205">
                  <a:off x="47140" y="46711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1" name="椭圆 124"/>
              <p:cNvGrpSpPr/>
              <p:nvPr/>
            </p:nvGrpSpPr>
            <p:grpSpPr>
              <a:xfrm>
                <a:off x="553929" y="1196540"/>
                <a:ext cx="504268" cy="504280"/>
                <a:chOff x="0" y="0"/>
                <a:chExt cx="426720" cy="426720"/>
              </a:xfrm>
            </p:grpSpPr>
            <p:pic>
              <p:nvPicPr>
                <p:cNvPr id="28025" name="椭圆 124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426720" cy="4267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26" name="Text Box 759"/>
                <p:cNvSpPr txBox="1"/>
                <p:nvPr/>
              </p:nvSpPr>
              <p:spPr>
                <a:xfrm rot="10800000">
                  <a:off x="61352" y="61262"/>
                  <a:ext cx="303348" cy="303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2" name="椭圆 125"/>
              <p:cNvGrpSpPr/>
              <p:nvPr/>
            </p:nvGrpSpPr>
            <p:grpSpPr>
              <a:xfrm>
                <a:off x="885304" y="1261376"/>
                <a:ext cx="288153" cy="288160"/>
                <a:chOff x="0" y="0"/>
                <a:chExt cx="243840" cy="243840"/>
              </a:xfrm>
            </p:grpSpPr>
            <p:pic>
              <p:nvPicPr>
                <p:cNvPr id="28023" name="椭圆 125"/>
                <p:cNvPicPr/>
                <p:nvPr/>
              </p:nvPicPr>
              <p:blipFill>
                <a:blip r:embed="rId194" cstate="print"/>
                <a:stretch>
                  <a:fillRect/>
                </a:stretch>
              </p:blipFill>
              <p:spPr>
                <a:xfrm>
                  <a:off x="0" y="0"/>
                  <a:ext cx="243840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24" name="Text Box 762"/>
                <p:cNvSpPr txBox="1"/>
                <p:nvPr/>
              </p:nvSpPr>
              <p:spPr>
                <a:xfrm rot="9822440">
                  <a:off x="39970" y="37374"/>
                  <a:ext cx="167451" cy="167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3" name="椭圆 126"/>
              <p:cNvGrpSpPr/>
              <p:nvPr/>
            </p:nvGrpSpPr>
            <p:grpSpPr>
              <a:xfrm>
                <a:off x="791655" y="973215"/>
                <a:ext cx="821236" cy="814053"/>
                <a:chOff x="0" y="0"/>
                <a:chExt cx="694944" cy="688848"/>
              </a:xfrm>
            </p:grpSpPr>
            <p:pic>
              <p:nvPicPr>
                <p:cNvPr id="28021" name="椭圆 126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694944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22" name="Text Box 765"/>
                <p:cNvSpPr txBox="1"/>
                <p:nvPr/>
              </p:nvSpPr>
              <p:spPr>
                <a:xfrm rot="10800000">
                  <a:off x="103229" y="98231"/>
                  <a:ext cx="488383" cy="488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4" name="椭圆 127"/>
              <p:cNvGrpSpPr/>
              <p:nvPr/>
            </p:nvGrpSpPr>
            <p:grpSpPr>
              <a:xfrm>
                <a:off x="647578" y="966011"/>
                <a:ext cx="612325" cy="612340"/>
                <a:chOff x="0" y="0"/>
                <a:chExt cx="518160" cy="518160"/>
              </a:xfrm>
            </p:grpSpPr>
            <p:pic>
              <p:nvPicPr>
                <p:cNvPr id="28019" name="椭圆 127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20" name="Text Box 768"/>
                <p:cNvSpPr txBox="1"/>
                <p:nvPr/>
              </p:nvSpPr>
              <p:spPr>
                <a:xfrm rot="10800000">
                  <a:off x="78365" y="76029"/>
                  <a:ext cx="364956" cy="3649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5" name="椭圆 128"/>
              <p:cNvGrpSpPr/>
              <p:nvPr/>
            </p:nvGrpSpPr>
            <p:grpSpPr>
              <a:xfrm>
                <a:off x="395444" y="706667"/>
                <a:ext cx="352987" cy="345792"/>
                <a:chOff x="0" y="0"/>
                <a:chExt cx="298704" cy="292608"/>
              </a:xfrm>
            </p:grpSpPr>
            <p:pic>
              <p:nvPicPr>
                <p:cNvPr id="28017" name="椭圆 128"/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0" y="0"/>
                  <a:ext cx="298704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18" name="Text Box 771"/>
                <p:cNvSpPr txBox="1"/>
                <p:nvPr/>
              </p:nvSpPr>
              <p:spPr>
                <a:xfrm rot="10800000">
                  <a:off x="45159" y="43232"/>
                  <a:ext cx="207548" cy="2075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6" name="椭圆 129"/>
              <p:cNvGrpSpPr/>
              <p:nvPr/>
            </p:nvGrpSpPr>
            <p:grpSpPr>
              <a:xfrm>
                <a:off x="827674" y="692259"/>
                <a:ext cx="677159" cy="684380"/>
                <a:chOff x="0" y="0"/>
                <a:chExt cx="573024" cy="579120"/>
              </a:xfrm>
            </p:grpSpPr>
            <p:pic>
              <p:nvPicPr>
                <p:cNvPr id="28015" name="椭圆 129"/>
                <p:cNvPicPr/>
                <p:nvPr/>
              </p:nvPicPr>
              <p:blipFill>
                <a:blip r:embed="rId195" cstate="print"/>
                <a:stretch>
                  <a:fillRect/>
                </a:stretch>
              </p:blipFill>
              <p:spPr>
                <a:xfrm>
                  <a:off x="0" y="0"/>
                  <a:ext cx="573024" cy="579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16" name="Text Box 774"/>
                <p:cNvSpPr txBox="1"/>
                <p:nvPr/>
              </p:nvSpPr>
              <p:spPr>
                <a:xfrm rot="10800000">
                  <a:off x="81729" y="86818"/>
                  <a:ext cx="408709" cy="408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7" name="椭圆 130"/>
              <p:cNvGrpSpPr/>
              <p:nvPr/>
            </p:nvGrpSpPr>
            <p:grpSpPr>
              <a:xfrm>
                <a:off x="777247" y="187979"/>
                <a:ext cx="352987" cy="352996"/>
                <a:chOff x="0" y="0"/>
                <a:chExt cx="298704" cy="298704"/>
              </a:xfrm>
            </p:grpSpPr>
            <p:pic>
              <p:nvPicPr>
                <p:cNvPr id="28013" name="椭圆 130"/>
                <p:cNvPicPr/>
                <p:nvPr/>
              </p:nvPicPr>
              <p:blipFill>
                <a:blip r:embed="rId196" cstate="print"/>
                <a:stretch>
                  <a:fillRect/>
                </a:stretch>
              </p:blipFill>
              <p:spPr>
                <a:xfrm>
                  <a:off x="0" y="0"/>
                  <a:ext cx="298704" cy="298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14" name="Text Box 777"/>
                <p:cNvSpPr txBox="1"/>
                <p:nvPr/>
              </p:nvSpPr>
              <p:spPr>
                <a:xfrm rot="-6112846">
                  <a:off x="47050" y="43269"/>
                  <a:ext cx="207543" cy="2075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8" name="椭圆 131"/>
              <p:cNvGrpSpPr/>
              <p:nvPr/>
            </p:nvGrpSpPr>
            <p:grpSpPr>
              <a:xfrm>
                <a:off x="445871" y="598607"/>
                <a:ext cx="900478" cy="907705"/>
                <a:chOff x="0" y="0"/>
                <a:chExt cx="762000" cy="768096"/>
              </a:xfrm>
            </p:grpSpPr>
            <p:pic>
              <p:nvPicPr>
                <p:cNvPr id="28011" name="椭圆 131"/>
                <p:cNvPicPr/>
                <p:nvPr/>
              </p:nvPicPr>
              <p:blipFill>
                <a:blip r:embed="rId197" cstate="print"/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12" name="Text Box 780"/>
                <p:cNvSpPr txBox="1"/>
                <p:nvPr/>
              </p:nvSpPr>
              <p:spPr>
                <a:xfrm rot="-3434205">
                  <a:off x="112902" y="116353"/>
                  <a:ext cx="537678" cy="5376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89" name="椭圆 132"/>
              <p:cNvGrpSpPr/>
              <p:nvPr/>
            </p:nvGrpSpPr>
            <p:grpSpPr>
              <a:xfrm>
                <a:off x="-766" y="821931"/>
                <a:ext cx="900478" cy="900501"/>
                <a:chOff x="0" y="0"/>
                <a:chExt cx="762000" cy="762000"/>
              </a:xfrm>
            </p:grpSpPr>
            <p:pic>
              <p:nvPicPr>
                <p:cNvPr id="28009" name="椭圆 132"/>
                <p:cNvPicPr/>
                <p:nvPr/>
              </p:nvPicPr>
              <p:blipFill>
                <a:blip r:embed="rId198" cstate="print"/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10" name="Text Box 783"/>
                <p:cNvSpPr txBox="1"/>
                <p:nvPr/>
              </p:nvSpPr>
              <p:spPr>
                <a:xfrm rot="2191815">
                  <a:off x="112008" y="112624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0" name="椭圆 133"/>
              <p:cNvGrpSpPr/>
              <p:nvPr/>
            </p:nvGrpSpPr>
            <p:grpSpPr>
              <a:xfrm>
                <a:off x="496298" y="238407"/>
                <a:ext cx="338580" cy="338588"/>
                <a:chOff x="0" y="0"/>
                <a:chExt cx="286512" cy="286512"/>
              </a:xfrm>
            </p:grpSpPr>
            <p:pic>
              <p:nvPicPr>
                <p:cNvPr id="28007" name="椭圆 133"/>
                <p:cNvPicPr/>
                <p:nvPr/>
              </p:nvPicPr>
              <p:blipFill>
                <a:blip r:embed="rId199" cstate="print"/>
                <a:stretch>
                  <a:fillRect/>
                </a:stretch>
              </p:blipFill>
              <p:spPr>
                <a:xfrm>
                  <a:off x="0" y="0"/>
                  <a:ext cx="286512" cy="286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08" name="Text Box 786"/>
                <p:cNvSpPr txBox="1"/>
                <p:nvPr/>
              </p:nvSpPr>
              <p:spPr>
                <a:xfrm rot="-3434205">
                  <a:off x="44334" y="43642"/>
                  <a:ext cx="200452" cy="200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1" name="椭圆 134"/>
              <p:cNvGrpSpPr/>
              <p:nvPr/>
            </p:nvGrpSpPr>
            <p:grpSpPr>
              <a:xfrm>
                <a:off x="532317" y="166367"/>
                <a:ext cx="432229" cy="432240"/>
                <a:chOff x="0" y="0"/>
                <a:chExt cx="365760" cy="365760"/>
              </a:xfrm>
            </p:grpSpPr>
            <p:pic>
              <p:nvPicPr>
                <p:cNvPr id="28005" name="椭圆 134"/>
                <p:cNvPicPr/>
                <p:nvPr/>
              </p:nvPicPr>
              <p:blipFill>
                <a:blip r:embed="rId200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06" name="Text Box 789"/>
                <p:cNvSpPr txBox="1"/>
                <p:nvPr/>
              </p:nvSpPr>
              <p:spPr>
                <a:xfrm rot="-3434205">
                  <a:off x="54155" y="54339"/>
                  <a:ext cx="255227" cy="255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2" name="椭圆 135"/>
              <p:cNvGrpSpPr/>
              <p:nvPr/>
            </p:nvGrpSpPr>
            <p:grpSpPr>
              <a:xfrm>
                <a:off x="157718" y="1059663"/>
                <a:ext cx="669955" cy="662768"/>
                <a:chOff x="0" y="0"/>
                <a:chExt cx="566928" cy="560832"/>
              </a:xfrm>
            </p:grpSpPr>
            <p:pic>
              <p:nvPicPr>
                <p:cNvPr id="28003" name="椭圆 135"/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0" y="0"/>
                  <a:ext cx="566928" cy="560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04" name="Text Box 792"/>
                <p:cNvSpPr txBox="1"/>
                <p:nvPr/>
              </p:nvSpPr>
              <p:spPr>
                <a:xfrm rot="5135286">
                  <a:off x="86025" y="82338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3" name="椭圆 136"/>
              <p:cNvGrpSpPr/>
              <p:nvPr/>
            </p:nvGrpSpPr>
            <p:grpSpPr>
              <a:xfrm>
                <a:off x="1072604" y="1412660"/>
                <a:ext cx="497064" cy="497076"/>
                <a:chOff x="0" y="0"/>
                <a:chExt cx="420624" cy="420624"/>
              </a:xfrm>
            </p:grpSpPr>
            <p:pic>
              <p:nvPicPr>
                <p:cNvPr id="28001" name="椭圆 136"/>
                <p:cNvPicPr/>
                <p:nvPr/>
              </p:nvPicPr>
              <p:blipFill>
                <a:blip r:embed="rId202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02" name="Text Box 795"/>
                <p:cNvSpPr txBox="1"/>
                <p:nvPr/>
              </p:nvSpPr>
              <p:spPr>
                <a:xfrm rot="5135286">
                  <a:off x="64650" y="61723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4" name="椭圆 137"/>
              <p:cNvGrpSpPr/>
              <p:nvPr/>
            </p:nvGrpSpPr>
            <p:grpSpPr>
              <a:xfrm>
                <a:off x="561132" y="713871"/>
                <a:ext cx="389006" cy="389016"/>
                <a:chOff x="0" y="0"/>
                <a:chExt cx="329184" cy="329184"/>
              </a:xfrm>
            </p:grpSpPr>
            <p:pic>
              <p:nvPicPr>
                <p:cNvPr id="27999" name="椭圆 137"/>
                <p:cNvPicPr/>
                <p:nvPr/>
              </p:nvPicPr>
              <p:blipFill>
                <a:blip r:embed="rId203" cstate="print"/>
                <a:stretch>
                  <a:fillRect/>
                </a:stretch>
              </p:blipFill>
              <p:spPr>
                <a:xfrm>
                  <a:off x="0" y="0"/>
                  <a:ext cx="329184" cy="329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000" name="Text Box 798"/>
                <p:cNvSpPr txBox="1"/>
                <p:nvPr/>
              </p:nvSpPr>
              <p:spPr>
                <a:xfrm rot="10471189">
                  <a:off x="52411" y="47805"/>
                  <a:ext cx="228199" cy="228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5" name="椭圆 138"/>
              <p:cNvGrpSpPr/>
              <p:nvPr/>
            </p:nvGrpSpPr>
            <p:grpSpPr>
              <a:xfrm>
                <a:off x="395444" y="108735"/>
                <a:ext cx="561898" cy="561912"/>
                <a:chOff x="0" y="0"/>
                <a:chExt cx="475488" cy="475488"/>
              </a:xfrm>
            </p:grpSpPr>
            <p:pic>
              <p:nvPicPr>
                <p:cNvPr id="27997" name="椭圆 138"/>
                <p:cNvPicPr/>
                <p:nvPr/>
              </p:nvPicPr>
              <p:blipFill>
                <a:blip r:embed="rId204" cstate="print"/>
                <a:stretch>
                  <a:fillRect/>
                </a:stretch>
              </p:blipFill>
              <p:spPr>
                <a:xfrm>
                  <a:off x="0" y="0"/>
                  <a:ext cx="475488" cy="475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98" name="Text Box 801"/>
                <p:cNvSpPr txBox="1"/>
                <p:nvPr/>
              </p:nvSpPr>
              <p:spPr>
                <a:xfrm rot="5135286">
                  <a:off x="73320" y="71706"/>
                  <a:ext cx="329740" cy="3297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96" name="椭圆 139"/>
              <p:cNvGrpSpPr/>
              <p:nvPr/>
            </p:nvGrpSpPr>
            <p:grpSpPr>
              <a:xfrm>
                <a:off x="424260" y="540975"/>
                <a:ext cx="936497" cy="929317"/>
                <a:chOff x="0" y="0"/>
                <a:chExt cx="792480" cy="786384"/>
              </a:xfrm>
            </p:grpSpPr>
            <p:pic>
              <p:nvPicPr>
                <p:cNvPr id="27995" name="椭圆 139"/>
                <p:cNvPicPr/>
                <p:nvPr/>
              </p:nvPicPr>
              <p:blipFill>
                <a:blip r:embed="rId205" cstate="print"/>
                <a:stretch>
                  <a:fillRect/>
                </a:stretch>
              </p:blipFill>
              <p:spPr>
                <a:xfrm>
                  <a:off x="0" y="0"/>
                  <a:ext cx="792480" cy="7863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96" name="Text Box 804"/>
                <p:cNvSpPr txBox="1"/>
                <p:nvPr/>
              </p:nvSpPr>
              <p:spPr>
                <a:xfrm rot="1966024">
                  <a:off x="118978" y="115233"/>
                  <a:ext cx="554841" cy="554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897" name="图片 140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898" name="图片 141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191" name="椭圆 142"/>
              <p:cNvSpPr>
                <a:spLocks noChangeArrowheads="1"/>
              </p:cNvSpPr>
              <p:nvPr/>
            </p:nvSpPr>
            <p:spPr bwMode="auto">
              <a:xfrm rot="10800000">
                <a:off x="885380" y="1517718"/>
                <a:ext cx="339555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192" name="椭圆 143"/>
              <p:cNvSpPr>
                <a:spLocks noChangeArrowheads="1"/>
              </p:cNvSpPr>
              <p:nvPr/>
            </p:nvSpPr>
            <p:spPr bwMode="auto">
              <a:xfrm rot="10800000">
                <a:off x="909767" y="778557"/>
                <a:ext cx="337679" cy="3376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193" name="椭圆 144"/>
              <p:cNvSpPr>
                <a:spLocks noChangeArrowheads="1"/>
              </p:cNvSpPr>
              <p:nvPr/>
            </p:nvSpPr>
            <p:spPr bwMode="auto">
              <a:xfrm rot="10800000">
                <a:off x="1007319" y="834839"/>
                <a:ext cx="482131" cy="48214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194" name="椭圆 145"/>
              <p:cNvSpPr>
                <a:spLocks noChangeArrowheads="1"/>
              </p:cNvSpPr>
              <p:nvPr/>
            </p:nvSpPr>
            <p:spPr bwMode="auto">
              <a:xfrm rot="10800000">
                <a:off x="346969" y="1110617"/>
                <a:ext cx="482131" cy="4840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911" name="椭圆 146"/>
              <p:cNvSpPr/>
              <p:nvPr/>
            </p:nvSpPr>
            <p:spPr>
              <a:xfrm rot="10800000">
                <a:off x="686524" y="712896"/>
                <a:ext cx="337679" cy="33956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196" name="椭圆 147"/>
              <p:cNvSpPr>
                <a:spLocks noChangeArrowheads="1"/>
              </p:cNvSpPr>
              <p:nvPr/>
            </p:nvSpPr>
            <p:spPr bwMode="auto">
              <a:xfrm rot="10800000">
                <a:off x="551453" y="804822"/>
                <a:ext cx="577807" cy="5778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197" name="椭圆 148"/>
              <p:cNvSpPr>
                <a:spLocks noChangeArrowheads="1"/>
              </p:cNvSpPr>
              <p:nvPr/>
            </p:nvSpPr>
            <p:spPr bwMode="auto">
              <a:xfrm rot="10800000">
                <a:off x="857239" y="348944"/>
                <a:ext cx="733515" cy="7335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918" name="椭圆 149"/>
              <p:cNvGrpSpPr/>
              <p:nvPr/>
            </p:nvGrpSpPr>
            <p:grpSpPr>
              <a:xfrm>
                <a:off x="719616" y="425711"/>
                <a:ext cx="1195834" cy="1195865"/>
                <a:chOff x="0" y="0"/>
                <a:chExt cx="1011936" cy="1011936"/>
              </a:xfrm>
            </p:grpSpPr>
            <p:pic>
              <p:nvPicPr>
                <p:cNvPr id="27993" name="椭圆 149"/>
                <p:cNvPicPr/>
                <p:nvPr/>
              </p:nvPicPr>
              <p:blipFill>
                <a:blip r:embed="rId206" cstate="print"/>
                <a:stretch>
                  <a:fillRect/>
                </a:stretch>
              </p:blipFill>
              <p:spPr>
                <a:xfrm>
                  <a:off x="0" y="0"/>
                  <a:ext cx="1011936" cy="1011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94" name="Text Box 816"/>
                <p:cNvSpPr txBox="1"/>
                <p:nvPr/>
              </p:nvSpPr>
              <p:spPr>
                <a:xfrm rot="6658391">
                  <a:off x="148821" y="153343"/>
                  <a:ext cx="710554" cy="710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201" name="椭圆 150"/>
              <p:cNvSpPr>
                <a:spLocks noChangeArrowheads="1"/>
              </p:cNvSpPr>
              <p:nvPr/>
            </p:nvSpPr>
            <p:spPr bwMode="auto">
              <a:xfrm rot="10800000">
                <a:off x="341341" y="1607768"/>
                <a:ext cx="202607" cy="2026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922" name="椭圆 151"/>
              <p:cNvSpPr/>
              <p:nvPr/>
            </p:nvSpPr>
            <p:spPr>
              <a:xfrm rot="3028440" flipV="1">
                <a:off x="979174" y="956788"/>
                <a:ext cx="474638" cy="47462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923" name="椭圆 152"/>
              <p:cNvGrpSpPr/>
              <p:nvPr/>
            </p:nvGrpSpPr>
            <p:grpSpPr>
              <a:xfrm>
                <a:off x="1151846" y="526567"/>
                <a:ext cx="633936" cy="626748"/>
                <a:chOff x="0" y="0"/>
                <a:chExt cx="536448" cy="530352"/>
              </a:xfrm>
            </p:grpSpPr>
            <p:pic>
              <p:nvPicPr>
                <p:cNvPr id="27991" name="椭圆 152"/>
                <p:cNvPicPr/>
                <p:nvPr/>
              </p:nvPicPr>
              <p:blipFill>
                <a:blip r:embed="rId207" cstate="print"/>
                <a:stretch>
                  <a:fillRect/>
                </a:stretch>
              </p:blipFill>
              <p:spPr>
                <a:xfrm>
                  <a:off x="0" y="0"/>
                  <a:ext cx="536448" cy="5303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92" name="Text Box 821"/>
                <p:cNvSpPr txBox="1"/>
                <p:nvPr/>
              </p:nvSpPr>
              <p:spPr>
                <a:xfrm rot="-7771559">
                  <a:off x="82825" y="79242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4" name="椭圆 153"/>
              <p:cNvGrpSpPr/>
              <p:nvPr/>
            </p:nvGrpSpPr>
            <p:grpSpPr>
              <a:xfrm>
                <a:off x="964546" y="555383"/>
                <a:ext cx="489860" cy="489872"/>
                <a:chOff x="0" y="0"/>
                <a:chExt cx="414528" cy="414528"/>
              </a:xfrm>
            </p:grpSpPr>
            <p:pic>
              <p:nvPicPr>
                <p:cNvPr id="27989" name="椭圆 153"/>
                <p:cNvPicPr/>
                <p:nvPr/>
              </p:nvPicPr>
              <p:blipFill>
                <a:blip r:embed="rId20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90" name="Text Box 824"/>
                <p:cNvSpPr txBox="1"/>
                <p:nvPr/>
              </p:nvSpPr>
              <p:spPr>
                <a:xfrm rot="-7771559">
                  <a:off x="64021" y="64020"/>
                  <a:ext cx="286187" cy="2861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5" name="椭圆 154"/>
              <p:cNvGrpSpPr/>
              <p:nvPr/>
            </p:nvGrpSpPr>
            <p:grpSpPr>
              <a:xfrm>
                <a:off x="777247" y="721075"/>
                <a:ext cx="367395" cy="367404"/>
                <a:chOff x="0" y="0"/>
                <a:chExt cx="310896" cy="310896"/>
              </a:xfrm>
            </p:grpSpPr>
            <p:pic>
              <p:nvPicPr>
                <p:cNvPr id="27987" name="椭圆 154"/>
                <p:cNvPicPr/>
                <p:nvPr/>
              </p:nvPicPr>
              <p:blipFill>
                <a:blip r:embed="rId209" cstate="print"/>
                <a:stretch>
                  <a:fillRect/>
                </a:stretch>
              </p:blipFill>
              <p:spPr>
                <a:xfrm>
                  <a:off x="0" y="0"/>
                  <a:ext cx="310896" cy="3108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88" name="Text Box 827"/>
                <p:cNvSpPr txBox="1"/>
                <p:nvPr/>
              </p:nvSpPr>
              <p:spPr>
                <a:xfrm rot="-7771559">
                  <a:off x="50183" y="49986"/>
                  <a:ext cx="213859" cy="2138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6" name="椭圆 155"/>
              <p:cNvGrpSpPr/>
              <p:nvPr/>
            </p:nvGrpSpPr>
            <p:grpSpPr>
              <a:xfrm>
                <a:off x="474686" y="1189336"/>
                <a:ext cx="208911" cy="216120"/>
                <a:chOff x="0" y="0"/>
                <a:chExt cx="176784" cy="182880"/>
              </a:xfrm>
            </p:grpSpPr>
            <p:pic>
              <p:nvPicPr>
                <p:cNvPr id="27985" name="椭圆 155"/>
                <p:cNvPicPr/>
                <p:nvPr/>
              </p:nvPicPr>
              <p:blipFill>
                <a:blip r:embed="rId210" cstate="print"/>
                <a:stretch>
                  <a:fillRect/>
                </a:stretch>
              </p:blipFill>
              <p:spPr>
                <a:xfrm>
                  <a:off x="0" y="0"/>
                  <a:ext cx="176784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86" name="Text Box 830"/>
                <p:cNvSpPr txBox="1"/>
                <p:nvPr/>
              </p:nvSpPr>
              <p:spPr>
                <a:xfrm rot="-7771559">
                  <a:off x="27062" y="30822"/>
                  <a:ext cx="121621" cy="121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7" name="椭圆 156"/>
              <p:cNvGrpSpPr/>
              <p:nvPr/>
            </p:nvGrpSpPr>
            <p:grpSpPr>
              <a:xfrm>
                <a:off x="971750" y="937195"/>
                <a:ext cx="403414" cy="410628"/>
                <a:chOff x="0" y="0"/>
                <a:chExt cx="341376" cy="347472"/>
              </a:xfrm>
            </p:grpSpPr>
            <p:pic>
              <p:nvPicPr>
                <p:cNvPr id="27983" name="椭圆 156"/>
                <p:cNvPicPr/>
                <p:nvPr/>
              </p:nvPicPr>
              <p:blipFill>
                <a:blip r:embed="rId211" cstate="print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84" name="Text Box 833"/>
                <p:cNvSpPr txBox="1"/>
                <p:nvPr/>
              </p:nvSpPr>
              <p:spPr>
                <a:xfrm rot="-7771559">
                  <a:off x="50411" y="53270"/>
                  <a:ext cx="239499" cy="2395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8" name="椭圆 157"/>
              <p:cNvGrpSpPr/>
              <p:nvPr/>
            </p:nvGrpSpPr>
            <p:grpSpPr>
              <a:xfrm>
                <a:off x="856489" y="432915"/>
                <a:ext cx="208911" cy="208916"/>
                <a:chOff x="0" y="0"/>
                <a:chExt cx="176784" cy="176784"/>
              </a:xfrm>
            </p:grpSpPr>
            <p:pic>
              <p:nvPicPr>
                <p:cNvPr id="27981" name="椭圆 157"/>
                <p:cNvPicPr/>
                <p:nvPr/>
              </p:nvPicPr>
              <p:blipFill>
                <a:blip r:embed="rId212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82" name="Text Box 836"/>
                <p:cNvSpPr txBox="1"/>
                <p:nvPr/>
              </p:nvSpPr>
              <p:spPr>
                <a:xfrm rot="9141287">
                  <a:off x="29170" y="29471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29" name="椭圆 158"/>
              <p:cNvGrpSpPr/>
              <p:nvPr/>
            </p:nvGrpSpPr>
            <p:grpSpPr>
              <a:xfrm>
                <a:off x="640374" y="857951"/>
                <a:ext cx="533083" cy="533096"/>
                <a:chOff x="0" y="0"/>
                <a:chExt cx="451104" cy="451104"/>
              </a:xfrm>
            </p:grpSpPr>
            <p:pic>
              <p:nvPicPr>
                <p:cNvPr id="27979" name="椭圆 158"/>
                <p:cNvPicPr/>
                <p:nvPr/>
              </p:nvPicPr>
              <p:blipFill>
                <a:blip r:embed="rId213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80" name="Text Box 839"/>
                <p:cNvSpPr txBox="1"/>
                <p:nvPr/>
              </p:nvSpPr>
              <p:spPr>
                <a:xfrm rot="6462645">
                  <a:off x="65607" y="67751"/>
                  <a:ext cx="315081" cy="3150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30" name="椭圆 159"/>
              <p:cNvGrpSpPr/>
              <p:nvPr/>
            </p:nvGrpSpPr>
            <p:grpSpPr>
              <a:xfrm>
                <a:off x="301795" y="591403"/>
                <a:ext cx="396210" cy="396220"/>
                <a:chOff x="0" y="0"/>
                <a:chExt cx="335280" cy="335280"/>
              </a:xfrm>
            </p:grpSpPr>
            <p:pic>
              <p:nvPicPr>
                <p:cNvPr id="27977" name="椭圆 159"/>
                <p:cNvPicPr/>
                <p:nvPr/>
              </p:nvPicPr>
              <p:blipFill>
                <a:blip r:embed="rId214" cstate="print"/>
                <a:stretch>
                  <a:fillRect/>
                </a:stretch>
              </p:blipFill>
              <p:spPr>
                <a:xfrm>
                  <a:off x="0" y="0"/>
                  <a:ext cx="335280" cy="335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78" name="Text Box 842"/>
                <p:cNvSpPr txBox="1"/>
                <p:nvPr/>
              </p:nvSpPr>
              <p:spPr>
                <a:xfrm rot="-2106846">
                  <a:off x="51666" y="51099"/>
                  <a:ext cx="230902" cy="2308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931" name="图片 160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932" name="图片 161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229" name="椭圆 162"/>
              <p:cNvSpPr>
                <a:spLocks noChangeArrowheads="1"/>
              </p:cNvSpPr>
              <p:nvPr/>
            </p:nvSpPr>
            <p:spPr bwMode="auto">
              <a:xfrm rot="3028440" flipV="1">
                <a:off x="986681" y="1131256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230" name="椭圆 163"/>
              <p:cNvSpPr>
                <a:spLocks noChangeArrowheads="1"/>
              </p:cNvSpPr>
              <p:nvPr/>
            </p:nvSpPr>
            <p:spPr bwMode="auto">
              <a:xfrm rot="3028440" flipV="1">
                <a:off x="867554" y="370522"/>
                <a:ext cx="283283" cy="281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231" name="椭圆 164"/>
              <p:cNvSpPr>
                <a:spLocks noChangeArrowheads="1"/>
              </p:cNvSpPr>
              <p:nvPr/>
            </p:nvSpPr>
            <p:spPr bwMode="auto">
              <a:xfrm rot="3028440" flipV="1">
                <a:off x="453896" y="684760"/>
                <a:ext cx="283283" cy="2832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942" name="椭圆 165"/>
              <p:cNvSpPr/>
              <p:nvPr/>
            </p:nvSpPr>
            <p:spPr>
              <a:xfrm rot="3028440" flipV="1">
                <a:off x="763435" y="1196916"/>
                <a:ext cx="198861" cy="1988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233" name="椭圆 166"/>
              <p:cNvSpPr>
                <a:spLocks noChangeArrowheads="1"/>
              </p:cNvSpPr>
              <p:nvPr/>
            </p:nvSpPr>
            <p:spPr bwMode="auto">
              <a:xfrm rot="3028440" flipV="1">
                <a:off x="1016694" y="1247573"/>
                <a:ext cx="429614" cy="4296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946" name="椭圆 167"/>
              <p:cNvGrpSpPr/>
              <p:nvPr/>
            </p:nvGrpSpPr>
            <p:grpSpPr>
              <a:xfrm>
                <a:off x="986158" y="757095"/>
                <a:ext cx="705975" cy="698788"/>
                <a:chOff x="0" y="0"/>
                <a:chExt cx="597408" cy="591312"/>
              </a:xfrm>
            </p:grpSpPr>
            <p:pic>
              <p:nvPicPr>
                <p:cNvPr id="27975" name="椭圆 167"/>
                <p:cNvPicPr/>
                <p:nvPr/>
              </p:nvPicPr>
              <p:blipFill>
                <a:blip r:embed="rId215" cstate="print"/>
                <a:stretch>
                  <a:fillRect/>
                </a:stretch>
              </p:blipFill>
              <p:spPr>
                <a:xfrm>
                  <a:off x="0" y="0"/>
                  <a:ext cx="597408" cy="591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76" name="Text Box 852"/>
                <p:cNvSpPr txBox="1"/>
                <p:nvPr/>
              </p:nvSpPr>
              <p:spPr>
                <a:xfrm rot="-3629951">
                  <a:off x="92151" y="88404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47" name="椭圆 168"/>
              <p:cNvGrpSpPr/>
              <p:nvPr/>
            </p:nvGrpSpPr>
            <p:grpSpPr>
              <a:xfrm>
                <a:off x="193737" y="332059"/>
                <a:ext cx="626732" cy="633952"/>
                <a:chOff x="0" y="0"/>
                <a:chExt cx="530352" cy="536448"/>
              </a:xfrm>
            </p:grpSpPr>
            <p:pic>
              <p:nvPicPr>
                <p:cNvPr id="27973" name="椭圆 168"/>
                <p:cNvPicPr/>
                <p:nvPr/>
              </p:nvPicPr>
              <p:blipFill>
                <a:blip r:embed="rId216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74" name="Text Box 855"/>
                <p:cNvSpPr txBox="1"/>
                <p:nvPr/>
              </p:nvSpPr>
              <p:spPr>
                <a:xfrm rot="-7771559">
                  <a:off x="81808" y="82688"/>
                  <a:ext cx="371058" cy="3710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948" name="图片 169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7949" name="椭圆 170"/>
              <p:cNvGrpSpPr/>
              <p:nvPr/>
            </p:nvGrpSpPr>
            <p:grpSpPr>
              <a:xfrm>
                <a:off x="1144642" y="454527"/>
                <a:ext cx="907682" cy="907705"/>
                <a:chOff x="0" y="0"/>
                <a:chExt cx="768096" cy="768096"/>
              </a:xfrm>
            </p:grpSpPr>
            <p:pic>
              <p:nvPicPr>
                <p:cNvPr id="27971" name="椭圆 170"/>
                <p:cNvPicPr/>
                <p:nvPr/>
              </p:nvPicPr>
              <p:blipFill>
                <a:blip r:embed="rId217" cstate="print"/>
                <a:stretch>
                  <a:fillRect/>
                </a:stretch>
              </p:blipFill>
              <p:spPr>
                <a:xfrm>
                  <a:off x="0" y="0"/>
                  <a:ext cx="768096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72" name="Text Box 859"/>
                <p:cNvSpPr txBox="1"/>
                <p:nvPr/>
              </p:nvSpPr>
              <p:spPr>
                <a:xfrm rot="2191815">
                  <a:off x="114001" y="117386"/>
                  <a:ext cx="537692" cy="537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0" name="椭圆 171"/>
              <p:cNvGrpSpPr/>
              <p:nvPr/>
            </p:nvGrpSpPr>
            <p:grpSpPr>
              <a:xfrm>
                <a:off x="1310330" y="692259"/>
                <a:ext cx="662752" cy="669972"/>
                <a:chOff x="0" y="0"/>
                <a:chExt cx="560832" cy="566928"/>
              </a:xfrm>
            </p:grpSpPr>
            <p:pic>
              <p:nvPicPr>
                <p:cNvPr id="27969" name="椭圆 171"/>
                <p:cNvPicPr/>
                <p:nvPr/>
              </p:nvPicPr>
              <p:blipFill>
                <a:blip r:embed="rId218" cstate="print"/>
                <a:stretch>
                  <a:fillRect/>
                </a:stretch>
              </p:blipFill>
              <p:spPr>
                <a:xfrm>
                  <a:off x="0" y="0"/>
                  <a:ext cx="560832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70" name="Text Box 862"/>
                <p:cNvSpPr txBox="1"/>
                <p:nvPr/>
              </p:nvSpPr>
              <p:spPr>
                <a:xfrm rot="5135286">
                  <a:off x="81922" y="87100"/>
                  <a:ext cx="394019" cy="3940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1" name="椭圆 172"/>
              <p:cNvGrpSpPr/>
              <p:nvPr/>
            </p:nvGrpSpPr>
            <p:grpSpPr>
              <a:xfrm>
                <a:off x="1245495" y="1138908"/>
                <a:ext cx="497064" cy="497076"/>
                <a:chOff x="0" y="0"/>
                <a:chExt cx="420624" cy="420624"/>
              </a:xfrm>
            </p:grpSpPr>
            <p:pic>
              <p:nvPicPr>
                <p:cNvPr id="27967" name="椭圆 172"/>
                <p:cNvPicPr/>
                <p:nvPr/>
              </p:nvPicPr>
              <p:blipFill>
                <a:blip r:embed="rId219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68" name="Text Box 865"/>
                <p:cNvSpPr txBox="1"/>
                <p:nvPr/>
              </p:nvSpPr>
              <p:spPr>
                <a:xfrm rot="5135286">
                  <a:off x="65131" y="61046"/>
                  <a:ext cx="294440" cy="294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2" name="椭圆 173"/>
              <p:cNvGrpSpPr/>
              <p:nvPr/>
            </p:nvGrpSpPr>
            <p:grpSpPr>
              <a:xfrm>
                <a:off x="1043788" y="872359"/>
                <a:ext cx="705975" cy="705992"/>
                <a:chOff x="0" y="0"/>
                <a:chExt cx="597408" cy="597408"/>
              </a:xfrm>
            </p:grpSpPr>
            <p:pic>
              <p:nvPicPr>
                <p:cNvPr id="27965" name="椭圆 173"/>
                <p:cNvPicPr/>
                <p:nvPr/>
              </p:nvPicPr>
              <p:blipFill>
                <a:blip r:embed="rId220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66" name="Text Box 868"/>
                <p:cNvSpPr txBox="1"/>
                <p:nvPr/>
              </p:nvSpPr>
              <p:spPr>
                <a:xfrm rot="-3629951">
                  <a:off x="90658" y="89402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3" name="椭圆 174"/>
              <p:cNvGrpSpPr/>
              <p:nvPr/>
            </p:nvGrpSpPr>
            <p:grpSpPr>
              <a:xfrm>
                <a:off x="1238292" y="757095"/>
                <a:ext cx="698771" cy="698788"/>
                <a:chOff x="0" y="0"/>
                <a:chExt cx="591312" cy="591312"/>
              </a:xfrm>
            </p:grpSpPr>
            <p:pic>
              <p:nvPicPr>
                <p:cNvPr id="27963" name="椭圆 174"/>
                <p:cNvPicPr/>
                <p:nvPr/>
              </p:nvPicPr>
              <p:blipFill>
                <a:blip r:embed="rId221" cstate="print"/>
                <a:stretch>
                  <a:fillRect/>
                </a:stretch>
              </p:blipFill>
              <p:spPr>
                <a:xfrm>
                  <a:off x="0" y="0"/>
                  <a:ext cx="591312" cy="591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64" name="Text Box 871"/>
                <p:cNvSpPr txBox="1"/>
                <p:nvPr/>
              </p:nvSpPr>
              <p:spPr>
                <a:xfrm rot="-3629951">
                  <a:off x="86639" y="87938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4" name="椭圆 175"/>
              <p:cNvGrpSpPr/>
              <p:nvPr/>
            </p:nvGrpSpPr>
            <p:grpSpPr>
              <a:xfrm>
                <a:off x="1288718" y="872359"/>
                <a:ext cx="705975" cy="705992"/>
                <a:chOff x="0" y="0"/>
                <a:chExt cx="597408" cy="597408"/>
              </a:xfrm>
            </p:grpSpPr>
            <p:pic>
              <p:nvPicPr>
                <p:cNvPr id="27961" name="椭圆 175"/>
                <p:cNvPicPr/>
                <p:nvPr/>
              </p:nvPicPr>
              <p:blipFill>
                <a:blip r:embed="rId222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62" name="Text Box 874"/>
                <p:cNvSpPr txBox="1"/>
                <p:nvPr/>
              </p:nvSpPr>
              <p:spPr>
                <a:xfrm rot="-3629951">
                  <a:off x="91241" y="88937"/>
                  <a:ext cx="416387" cy="416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955" name="椭圆 176"/>
              <p:cNvGrpSpPr/>
              <p:nvPr/>
            </p:nvGrpSpPr>
            <p:grpSpPr>
              <a:xfrm>
                <a:off x="1267107" y="389691"/>
                <a:ext cx="208911" cy="208916"/>
                <a:chOff x="0" y="0"/>
                <a:chExt cx="176784" cy="176784"/>
              </a:xfrm>
            </p:grpSpPr>
            <p:pic>
              <p:nvPicPr>
                <p:cNvPr id="27959" name="椭圆 176"/>
                <p:cNvPicPr/>
                <p:nvPr/>
              </p:nvPicPr>
              <p:blipFill>
                <a:blip r:embed="rId223" cstate="print"/>
                <a:stretch>
                  <a:fillRect/>
                </a:stretch>
              </p:blipFill>
              <p:spPr>
                <a:xfrm>
                  <a:off x="0" y="0"/>
                  <a:ext cx="176784" cy="1767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960" name="Text Box 877"/>
                <p:cNvSpPr txBox="1"/>
                <p:nvPr/>
              </p:nvSpPr>
              <p:spPr>
                <a:xfrm rot="9141287">
                  <a:off x="27131" y="29895"/>
                  <a:ext cx="121624" cy="121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262" name="椭圆 177"/>
              <p:cNvSpPr>
                <a:spLocks noChangeArrowheads="1"/>
              </p:cNvSpPr>
              <p:nvPr/>
            </p:nvSpPr>
            <p:spPr bwMode="auto">
              <a:xfrm rot="3028440" flipV="1">
                <a:off x="1275583" y="326435"/>
                <a:ext cx="283282" cy="2832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263" name="组合 14"/>
          <p:cNvGrpSpPr/>
          <p:nvPr/>
        </p:nvGrpSpPr>
        <p:grpSpPr>
          <a:xfrm>
            <a:off x="4973241" y="740569"/>
            <a:ext cx="3713559" cy="854497"/>
            <a:chOff x="0" y="0"/>
            <a:chExt cx="4951412" cy="1139721"/>
          </a:xfrm>
        </p:grpSpPr>
        <p:cxnSp>
          <p:nvCxnSpPr>
            <p:cNvPr id="27863" name="直接连接符 7"/>
            <p:cNvCxnSpPr/>
            <p:nvPr/>
          </p:nvCxnSpPr>
          <p:spPr>
            <a:xfrm>
              <a:off x="0" y="508381"/>
              <a:ext cx="2641600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64" name="矩形 8"/>
            <p:cNvSpPr/>
            <p:nvPr/>
          </p:nvSpPr>
          <p:spPr>
            <a:xfrm>
              <a:off x="2681287" y="370015"/>
              <a:ext cx="2270125" cy="7697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65" name="文本框 9"/>
            <p:cNvSpPr txBox="1"/>
            <p:nvPr/>
          </p:nvSpPr>
          <p:spPr>
            <a:xfrm>
              <a:off x="2673351" y="0"/>
              <a:ext cx="1284967" cy="3310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67" name="组合 18"/>
          <p:cNvGrpSpPr/>
          <p:nvPr/>
        </p:nvGrpSpPr>
        <p:grpSpPr>
          <a:xfrm>
            <a:off x="6280548" y="1687116"/>
            <a:ext cx="2406253" cy="783059"/>
            <a:chOff x="0" y="0"/>
            <a:chExt cx="3208337" cy="1044781"/>
          </a:xfrm>
        </p:grpSpPr>
        <p:cxnSp>
          <p:nvCxnSpPr>
            <p:cNvPr id="27860" name="直接连接符 11"/>
            <p:cNvCxnSpPr/>
            <p:nvPr/>
          </p:nvCxnSpPr>
          <p:spPr>
            <a:xfrm flipV="1">
              <a:off x="0" y="214994"/>
              <a:ext cx="898525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61" name="矩形 12"/>
            <p:cNvSpPr/>
            <p:nvPr/>
          </p:nvSpPr>
          <p:spPr>
            <a:xfrm>
              <a:off x="938212" y="274822"/>
              <a:ext cx="2270125" cy="7699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62" name="文本框 13"/>
            <p:cNvSpPr txBox="1"/>
            <p:nvPr/>
          </p:nvSpPr>
          <p:spPr>
            <a:xfrm>
              <a:off x="930275" y="0"/>
              <a:ext cx="1284967" cy="3311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71" name="组合 21"/>
          <p:cNvGrpSpPr/>
          <p:nvPr/>
        </p:nvGrpSpPr>
        <p:grpSpPr>
          <a:xfrm>
            <a:off x="6374607" y="2897982"/>
            <a:ext cx="2312194" cy="783059"/>
            <a:chOff x="0" y="0"/>
            <a:chExt cx="3082925" cy="1044079"/>
          </a:xfrm>
        </p:grpSpPr>
        <p:cxnSp>
          <p:nvCxnSpPr>
            <p:cNvPr id="27857" name="直接连接符 15"/>
            <p:cNvCxnSpPr/>
            <p:nvPr/>
          </p:nvCxnSpPr>
          <p:spPr>
            <a:xfrm flipV="1">
              <a:off x="0" y="631825"/>
              <a:ext cx="773113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58" name="矩形 16"/>
            <p:cNvSpPr/>
            <p:nvPr/>
          </p:nvSpPr>
          <p:spPr>
            <a:xfrm>
              <a:off x="812800" y="274637"/>
              <a:ext cx="2270125" cy="769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59" name="文本框 17"/>
            <p:cNvSpPr txBox="1"/>
            <p:nvPr/>
          </p:nvSpPr>
          <p:spPr>
            <a:xfrm>
              <a:off x="804863" y="0"/>
              <a:ext cx="1284967" cy="330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75" name="组合 26"/>
          <p:cNvGrpSpPr/>
          <p:nvPr/>
        </p:nvGrpSpPr>
        <p:grpSpPr>
          <a:xfrm>
            <a:off x="378619" y="1538288"/>
            <a:ext cx="2436019" cy="794965"/>
            <a:chOff x="0" y="0"/>
            <a:chExt cx="3248025" cy="1059783"/>
          </a:xfrm>
        </p:grpSpPr>
        <p:cxnSp>
          <p:nvCxnSpPr>
            <p:cNvPr id="27854" name="直接连接符 19"/>
            <p:cNvCxnSpPr/>
            <p:nvPr/>
          </p:nvCxnSpPr>
          <p:spPr>
            <a:xfrm flipH="1">
              <a:off x="2316163" y="368720"/>
              <a:ext cx="931862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55" name="矩形 20"/>
            <p:cNvSpPr/>
            <p:nvPr/>
          </p:nvSpPr>
          <p:spPr>
            <a:xfrm>
              <a:off x="0" y="290465"/>
              <a:ext cx="2270125" cy="769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56" name="文本框 21"/>
            <p:cNvSpPr txBox="1"/>
            <p:nvPr/>
          </p:nvSpPr>
          <p:spPr>
            <a:xfrm>
              <a:off x="1013733" y="0"/>
              <a:ext cx="1284967" cy="3308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79" name="组合 25"/>
          <p:cNvGrpSpPr/>
          <p:nvPr/>
        </p:nvGrpSpPr>
        <p:grpSpPr>
          <a:xfrm>
            <a:off x="378619" y="2662238"/>
            <a:ext cx="2409825" cy="783060"/>
            <a:chOff x="0" y="0"/>
            <a:chExt cx="3213100" cy="1044380"/>
          </a:xfrm>
        </p:grpSpPr>
        <p:cxnSp>
          <p:nvCxnSpPr>
            <p:cNvPr id="27851" name="直接连接符 23"/>
            <p:cNvCxnSpPr/>
            <p:nvPr/>
          </p:nvCxnSpPr>
          <p:spPr>
            <a:xfrm flipH="1">
              <a:off x="2316163" y="903578"/>
              <a:ext cx="896937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52" name="矩形 24"/>
            <p:cNvSpPr/>
            <p:nvPr/>
          </p:nvSpPr>
          <p:spPr>
            <a:xfrm>
              <a:off x="0" y="274718"/>
              <a:ext cx="2270125" cy="7696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53" name="文本框 25"/>
            <p:cNvSpPr txBox="1"/>
            <p:nvPr/>
          </p:nvSpPr>
          <p:spPr>
            <a:xfrm>
              <a:off x="974047" y="0"/>
              <a:ext cx="1284967" cy="3310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83" name="组合 22"/>
          <p:cNvGrpSpPr/>
          <p:nvPr/>
        </p:nvGrpSpPr>
        <p:grpSpPr>
          <a:xfrm>
            <a:off x="378619" y="3805238"/>
            <a:ext cx="3718322" cy="783059"/>
            <a:chOff x="0" y="0"/>
            <a:chExt cx="4957763" cy="1044079"/>
          </a:xfrm>
        </p:grpSpPr>
        <p:cxnSp>
          <p:nvCxnSpPr>
            <p:cNvPr id="27848" name="直接连接符 27"/>
            <p:cNvCxnSpPr/>
            <p:nvPr/>
          </p:nvCxnSpPr>
          <p:spPr>
            <a:xfrm flipH="1" flipV="1">
              <a:off x="2316163" y="347663"/>
              <a:ext cx="2641600" cy="0"/>
            </a:xfrm>
            <a:prstGeom prst="line">
              <a:avLst/>
            </a:prstGeom>
            <a:ln w="9525" cap="flat" cmpd="sng">
              <a:solidFill>
                <a:srgbClr val="B09360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7849" name="矩形 28"/>
            <p:cNvSpPr/>
            <p:nvPr/>
          </p:nvSpPr>
          <p:spPr>
            <a:xfrm>
              <a:off x="0" y="274637"/>
              <a:ext cx="2270125" cy="769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一年一度的年会可以加深员工对企业的感情，增进员工之间的沟通和交流</a:t>
              </a:r>
            </a:p>
          </p:txBody>
        </p:sp>
        <p:sp>
          <p:nvSpPr>
            <p:cNvPr id="27850" name="文本框 29"/>
            <p:cNvSpPr txBox="1"/>
            <p:nvPr/>
          </p:nvSpPr>
          <p:spPr>
            <a:xfrm>
              <a:off x="974047" y="0"/>
              <a:ext cx="1284967" cy="330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zh-CN" sz="1015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输入文字内容</a:t>
              </a:r>
            </a:p>
          </p:txBody>
        </p:sp>
      </p:grpSp>
      <p:grpSp>
        <p:nvGrpSpPr>
          <p:cNvPr id="17287" name="组合 29"/>
          <p:cNvGrpSpPr/>
          <p:nvPr/>
        </p:nvGrpSpPr>
        <p:grpSpPr>
          <a:xfrm>
            <a:off x="5116117" y="4196953"/>
            <a:ext cx="3869531" cy="369332"/>
            <a:chOff x="0" y="0"/>
            <a:chExt cx="5159030" cy="492247"/>
          </a:xfrm>
        </p:grpSpPr>
        <p:sp>
          <p:nvSpPr>
            <p:cNvPr id="27846" name="矩形 34"/>
            <p:cNvSpPr/>
            <p:nvPr/>
          </p:nvSpPr>
          <p:spPr>
            <a:xfrm>
              <a:off x="5112995" y="0"/>
              <a:ext cx="46035" cy="423694"/>
            </a:xfrm>
            <a:prstGeom prst="rect">
              <a:avLst/>
            </a:prstGeom>
            <a:solidFill>
              <a:srgbClr val="FDE7C6">
                <a:alpha val="70195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1015" dirty="0">
                <a:solidFill>
                  <a:srgbClr val="FDE7C6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47" name="矩形 35"/>
            <p:cNvSpPr/>
            <p:nvPr/>
          </p:nvSpPr>
          <p:spPr>
            <a:xfrm>
              <a:off x="0" y="0"/>
              <a:ext cx="5159030" cy="4922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en-US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传说在</a:t>
              </a:r>
              <a:r>
                <a:rPr lang="en-US" altLang="zh-CN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4000</a:t>
              </a:r>
              <a:r>
                <a:rPr lang="zh-CN" altLang="en-US" sz="90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多年前远古的尧舜盛世之时，尧天子在位时勤政于民为百姓办了很多好事，很受广大百姓爱戴</a:t>
              </a:r>
            </a:p>
          </p:txBody>
        </p:sp>
      </p:grpSp>
      <p:grpSp>
        <p:nvGrpSpPr>
          <p:cNvPr id="17290" name="组合 13"/>
          <p:cNvGrpSpPr/>
          <p:nvPr/>
        </p:nvGrpSpPr>
        <p:grpSpPr>
          <a:xfrm>
            <a:off x="3577829" y="1953816"/>
            <a:ext cx="1905000" cy="1255052"/>
            <a:chOff x="0" y="0"/>
            <a:chExt cx="2540819" cy="1673138"/>
          </a:xfrm>
        </p:grpSpPr>
        <p:sp>
          <p:nvSpPr>
            <p:cNvPr id="27844" name="文本框 49"/>
            <p:cNvSpPr txBox="1"/>
            <p:nvPr/>
          </p:nvSpPr>
          <p:spPr>
            <a:xfrm>
              <a:off x="531509" y="0"/>
              <a:ext cx="1477804" cy="492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18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文字内容</a:t>
              </a:r>
            </a:p>
          </p:txBody>
        </p:sp>
        <p:sp>
          <p:nvSpPr>
            <p:cNvPr id="27845" name="矩形 50"/>
            <p:cNvSpPr/>
            <p:nvPr/>
          </p:nvSpPr>
          <p:spPr>
            <a:xfrm>
              <a:off x="0" y="473000"/>
              <a:ext cx="2540819" cy="1200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企业年会通常是聚集公司人气，奖励优秀的员工代表、鼓舞企业员工士气，汇报全年的企业业绩及成绩，稳定军心。</a:t>
              </a:r>
            </a:p>
          </p:txBody>
        </p:sp>
      </p:grpSp>
      <p:grpSp>
        <p:nvGrpSpPr>
          <p:cNvPr id="17293" name="组合 10"/>
          <p:cNvGrpSpPr/>
          <p:nvPr/>
        </p:nvGrpSpPr>
        <p:grpSpPr>
          <a:xfrm>
            <a:off x="2739629" y="664369"/>
            <a:ext cx="3580209" cy="3850481"/>
            <a:chOff x="0" y="0"/>
            <a:chExt cx="4773612" cy="5133975"/>
          </a:xfrm>
        </p:grpSpPr>
        <p:grpSp>
          <p:nvGrpSpPr>
            <p:cNvPr id="27819" name="组合 6"/>
            <p:cNvGrpSpPr/>
            <p:nvPr/>
          </p:nvGrpSpPr>
          <p:grpSpPr>
            <a:xfrm>
              <a:off x="0" y="2968625"/>
              <a:ext cx="1219200" cy="1219200"/>
              <a:chOff x="0" y="0"/>
              <a:chExt cx="1219200" cy="1219200"/>
            </a:xfrm>
          </p:grpSpPr>
          <p:sp>
            <p:nvSpPr>
              <p:cNvPr id="27841" name="椭圆 52"/>
              <p:cNvSpPr/>
              <p:nvPr/>
            </p:nvSpPr>
            <p:spPr>
              <a:xfrm>
                <a:off x="0" y="0"/>
                <a:ext cx="1219200" cy="1219200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42" name="椭圆 53"/>
              <p:cNvSpPr/>
              <p:nvPr/>
            </p:nvSpPr>
            <p:spPr>
              <a:xfrm>
                <a:off x="117475" y="117475"/>
                <a:ext cx="1016000" cy="1016000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43" name="Freeform 249"/>
              <p:cNvSpPr>
                <a:spLocks noEditPoints="1"/>
              </p:cNvSpPr>
              <p:nvPr/>
            </p:nvSpPr>
            <p:spPr>
              <a:xfrm>
                <a:off x="387350" y="311150"/>
                <a:ext cx="474662" cy="560388"/>
              </a:xfrm>
              <a:custGeom>
                <a:avLst/>
                <a:gdLst/>
                <a:ahLst/>
                <a:cxnLst>
                  <a:cxn ang="0">
                    <a:pos x="0" y="511659"/>
                  </a:cxn>
                  <a:cxn ang="0">
                    <a:pos x="182562" y="115732"/>
                  </a:cxn>
                  <a:cxn ang="0">
                    <a:pos x="237331" y="158371"/>
                  </a:cxn>
                  <a:cxn ang="0">
                    <a:pos x="237331" y="158371"/>
                  </a:cxn>
                  <a:cxn ang="0">
                    <a:pos x="237331" y="158371"/>
                  </a:cxn>
                  <a:cxn ang="0">
                    <a:pos x="243416" y="158371"/>
                  </a:cxn>
                  <a:cxn ang="0">
                    <a:pos x="243416" y="164462"/>
                  </a:cxn>
                  <a:cxn ang="0">
                    <a:pos x="249502" y="164462"/>
                  </a:cxn>
                  <a:cxn ang="0">
                    <a:pos x="249502" y="164462"/>
                  </a:cxn>
                  <a:cxn ang="0">
                    <a:pos x="255587" y="170553"/>
                  </a:cxn>
                  <a:cxn ang="0">
                    <a:pos x="255587" y="170553"/>
                  </a:cxn>
                  <a:cxn ang="0">
                    <a:pos x="261673" y="170553"/>
                  </a:cxn>
                  <a:cxn ang="0">
                    <a:pos x="261673" y="176644"/>
                  </a:cxn>
                  <a:cxn ang="0">
                    <a:pos x="261673" y="176644"/>
                  </a:cxn>
                  <a:cxn ang="0">
                    <a:pos x="267758" y="176644"/>
                  </a:cxn>
                  <a:cxn ang="0">
                    <a:pos x="292100" y="194918"/>
                  </a:cxn>
                  <a:cxn ang="0">
                    <a:pos x="298185" y="201009"/>
                  </a:cxn>
                  <a:cxn ang="0">
                    <a:pos x="298185" y="201009"/>
                  </a:cxn>
                  <a:cxn ang="0">
                    <a:pos x="298185" y="201009"/>
                  </a:cxn>
                  <a:cxn ang="0">
                    <a:pos x="304271" y="207100"/>
                  </a:cxn>
                  <a:cxn ang="0">
                    <a:pos x="304271" y="207100"/>
                  </a:cxn>
                  <a:cxn ang="0">
                    <a:pos x="310356" y="207100"/>
                  </a:cxn>
                  <a:cxn ang="0">
                    <a:pos x="310356" y="207100"/>
                  </a:cxn>
                  <a:cxn ang="0">
                    <a:pos x="316441" y="213191"/>
                  </a:cxn>
                  <a:cxn ang="0">
                    <a:pos x="316441" y="213191"/>
                  </a:cxn>
                  <a:cxn ang="0">
                    <a:pos x="322527" y="213191"/>
                  </a:cxn>
                  <a:cxn ang="0">
                    <a:pos x="322527" y="219282"/>
                  </a:cxn>
                  <a:cxn ang="0">
                    <a:pos x="322527" y="219282"/>
                  </a:cxn>
                  <a:cxn ang="0">
                    <a:pos x="298185" y="475112"/>
                  </a:cxn>
                  <a:cxn ang="0">
                    <a:pos x="48683" y="548206"/>
                  </a:cxn>
                  <a:cxn ang="0">
                    <a:pos x="212989" y="383744"/>
                  </a:cxn>
                  <a:cxn ang="0">
                    <a:pos x="115623" y="316741"/>
                  </a:cxn>
                  <a:cxn ang="0">
                    <a:pos x="18256" y="529932"/>
                  </a:cxn>
                  <a:cxn ang="0">
                    <a:pos x="450320" y="560388"/>
                  </a:cxn>
                  <a:cxn ang="0">
                    <a:pos x="328612" y="499476"/>
                  </a:cxn>
                  <a:cxn ang="0">
                    <a:pos x="419893" y="255829"/>
                  </a:cxn>
                  <a:cxn ang="0">
                    <a:pos x="212989" y="0"/>
                  </a:cxn>
                  <a:cxn ang="0">
                    <a:pos x="419893" y="255829"/>
                  </a:cxn>
                </a:cxnLst>
                <a:rect l="0" t="0" r="0" b="0"/>
                <a:pathLst>
                  <a:path w="78" h="92">
                    <a:moveTo>
                      <a:pt x="3" y="87"/>
                    </a:moveTo>
                    <a:cubicBezTo>
                      <a:pt x="2" y="86"/>
                      <a:pt x="1" y="85"/>
                      <a:pt x="0" y="84"/>
                    </a:cubicBezTo>
                    <a:cubicBezTo>
                      <a:pt x="0" y="71"/>
                      <a:pt x="0" y="58"/>
                      <a:pt x="1" y="44"/>
                    </a:cubicBezTo>
                    <a:cubicBezTo>
                      <a:pt x="12" y="40"/>
                      <a:pt x="22" y="31"/>
                      <a:pt x="30" y="1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54" y="54"/>
                      <a:pt x="49" y="66"/>
                      <a:pt x="49" y="78"/>
                    </a:cubicBezTo>
                    <a:cubicBezTo>
                      <a:pt x="36" y="83"/>
                      <a:pt x="24" y="87"/>
                      <a:pt x="11" y="92"/>
                    </a:cubicBezTo>
                    <a:cubicBezTo>
                      <a:pt x="10" y="91"/>
                      <a:pt x="9" y="91"/>
                      <a:pt x="8" y="90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8" y="68"/>
                      <a:pt x="32" y="67"/>
                      <a:pt x="35" y="63"/>
                    </a:cubicBezTo>
                    <a:cubicBezTo>
                      <a:pt x="38" y="59"/>
                      <a:pt x="37" y="53"/>
                      <a:pt x="33" y="50"/>
                    </a:cubicBezTo>
                    <a:cubicBezTo>
                      <a:pt x="28" y="47"/>
                      <a:pt x="22" y="48"/>
                      <a:pt x="19" y="52"/>
                    </a:cubicBezTo>
                    <a:cubicBezTo>
                      <a:pt x="16" y="56"/>
                      <a:pt x="17" y="61"/>
                      <a:pt x="20" y="64"/>
                    </a:cubicBezTo>
                    <a:cubicBezTo>
                      <a:pt x="3" y="87"/>
                      <a:pt x="3" y="87"/>
                      <a:pt x="3" y="87"/>
                    </a:cubicBezTo>
                    <a:close/>
                    <a:moveTo>
                      <a:pt x="27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27" y="92"/>
                      <a:pt x="27" y="92"/>
                      <a:pt x="27" y="92"/>
                    </a:cubicBezTo>
                    <a:close/>
                    <a:moveTo>
                      <a:pt x="69" y="42"/>
                    </a:moveTo>
                    <a:cubicBezTo>
                      <a:pt x="78" y="30"/>
                      <a:pt x="78" y="30"/>
                      <a:pt x="78" y="3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11"/>
                      <a:pt x="26" y="11"/>
                      <a:pt x="26" y="11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27820" name="组合 4"/>
            <p:cNvGrpSpPr/>
            <p:nvPr/>
          </p:nvGrpSpPr>
          <p:grpSpPr>
            <a:xfrm>
              <a:off x="3556000" y="2968625"/>
              <a:ext cx="1217612" cy="1219200"/>
              <a:chOff x="0" y="0"/>
              <a:chExt cx="1217612" cy="1219200"/>
            </a:xfrm>
          </p:grpSpPr>
          <p:sp>
            <p:nvSpPr>
              <p:cNvPr id="27838" name="椭圆 56"/>
              <p:cNvSpPr/>
              <p:nvPr/>
            </p:nvSpPr>
            <p:spPr>
              <a:xfrm>
                <a:off x="0" y="0"/>
                <a:ext cx="1217612" cy="1219200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9" name="椭圆 57"/>
              <p:cNvSpPr/>
              <p:nvPr/>
            </p:nvSpPr>
            <p:spPr>
              <a:xfrm>
                <a:off x="100012" y="117475"/>
                <a:ext cx="1017588" cy="1016000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40" name="Freeform 272"/>
              <p:cNvSpPr>
                <a:spLocks noEditPoints="1"/>
              </p:cNvSpPr>
              <p:nvPr/>
            </p:nvSpPr>
            <p:spPr>
              <a:xfrm>
                <a:off x="404812" y="268288"/>
                <a:ext cx="407988" cy="646112"/>
              </a:xfrm>
              <a:custGeom>
                <a:avLst/>
                <a:gdLst/>
                <a:ahLst/>
                <a:cxnLst>
                  <a:cxn ang="0">
                    <a:pos x="347094" y="60954"/>
                  </a:cxn>
                  <a:cxn ang="0">
                    <a:pos x="377541" y="310865"/>
                  </a:cxn>
                  <a:cxn ang="0">
                    <a:pos x="310558" y="396201"/>
                  </a:cxn>
                  <a:cxn ang="0">
                    <a:pos x="334916" y="396201"/>
                  </a:cxn>
                  <a:cxn ang="0">
                    <a:pos x="347094" y="444964"/>
                  </a:cxn>
                  <a:cxn ang="0">
                    <a:pos x="341005" y="481536"/>
                  </a:cxn>
                  <a:cxn ang="0">
                    <a:pos x="347094" y="524204"/>
                  </a:cxn>
                  <a:cxn ang="0">
                    <a:pos x="334916" y="566872"/>
                  </a:cxn>
                  <a:cxn ang="0">
                    <a:pos x="91341" y="591253"/>
                  </a:cxn>
                  <a:cxn ang="0">
                    <a:pos x="73072" y="572967"/>
                  </a:cxn>
                  <a:cxn ang="0">
                    <a:pos x="73072" y="505918"/>
                  </a:cxn>
                  <a:cxn ang="0">
                    <a:pos x="73072" y="499822"/>
                  </a:cxn>
                  <a:cxn ang="0">
                    <a:pos x="73072" y="432773"/>
                  </a:cxn>
                  <a:cxn ang="0">
                    <a:pos x="85251" y="420582"/>
                  </a:cxn>
                  <a:cxn ang="0">
                    <a:pos x="97430" y="377915"/>
                  </a:cxn>
                  <a:cxn ang="0">
                    <a:pos x="0" y="207243"/>
                  </a:cxn>
                  <a:cxn ang="0">
                    <a:pos x="200949" y="0"/>
                  </a:cxn>
                  <a:cxn ang="0">
                    <a:pos x="170502" y="243816"/>
                  </a:cxn>
                  <a:cxn ang="0">
                    <a:pos x="182681" y="237720"/>
                  </a:cxn>
                  <a:cxn ang="0">
                    <a:pos x="200949" y="249911"/>
                  </a:cxn>
                  <a:cxn ang="0">
                    <a:pos x="219217" y="237720"/>
                  </a:cxn>
                  <a:cxn ang="0">
                    <a:pos x="237486" y="249911"/>
                  </a:cxn>
                  <a:cxn ang="0">
                    <a:pos x="261843" y="231625"/>
                  </a:cxn>
                  <a:cxn ang="0">
                    <a:pos x="237486" y="310865"/>
                  </a:cxn>
                  <a:cxn ang="0">
                    <a:pos x="267932" y="402296"/>
                  </a:cxn>
                  <a:cxn ang="0">
                    <a:pos x="267932" y="353533"/>
                  </a:cxn>
                  <a:cxn ang="0">
                    <a:pos x="341005" y="286484"/>
                  </a:cxn>
                  <a:cxn ang="0">
                    <a:pos x="316647" y="91431"/>
                  </a:cxn>
                  <a:cxn ang="0">
                    <a:pos x="85251" y="91431"/>
                  </a:cxn>
                  <a:cxn ang="0">
                    <a:pos x="66983" y="286484"/>
                  </a:cxn>
                  <a:cxn ang="0">
                    <a:pos x="140056" y="353533"/>
                  </a:cxn>
                  <a:cxn ang="0">
                    <a:pos x="140056" y="408392"/>
                  </a:cxn>
                  <a:cxn ang="0">
                    <a:pos x="176592" y="310865"/>
                  </a:cxn>
                  <a:cxn ang="0">
                    <a:pos x="152234" y="231625"/>
                  </a:cxn>
                  <a:cxn ang="0">
                    <a:pos x="243575" y="256007"/>
                  </a:cxn>
                  <a:cxn ang="0">
                    <a:pos x="219217" y="249911"/>
                  </a:cxn>
                  <a:cxn ang="0">
                    <a:pos x="182681" y="249911"/>
                  </a:cxn>
                  <a:cxn ang="0">
                    <a:pos x="164413" y="256007"/>
                  </a:cxn>
                  <a:cxn ang="0">
                    <a:pos x="194860" y="304770"/>
                  </a:cxn>
                  <a:cxn ang="0">
                    <a:pos x="194860" y="408392"/>
                  </a:cxn>
                  <a:cxn ang="0">
                    <a:pos x="213128" y="310865"/>
                  </a:cxn>
                  <a:cxn ang="0">
                    <a:pos x="213128" y="304770"/>
                  </a:cxn>
                  <a:cxn ang="0">
                    <a:pos x="261843" y="585158"/>
                  </a:cxn>
                  <a:cxn ang="0">
                    <a:pos x="207039" y="646112"/>
                  </a:cxn>
                  <a:cxn ang="0">
                    <a:pos x="261843" y="585158"/>
                  </a:cxn>
                  <a:cxn ang="0">
                    <a:pos x="103519" y="536395"/>
                  </a:cxn>
                  <a:cxn ang="0">
                    <a:pos x="103519" y="542490"/>
                  </a:cxn>
                  <a:cxn ang="0">
                    <a:pos x="304469" y="524204"/>
                  </a:cxn>
                  <a:cxn ang="0">
                    <a:pos x="304469" y="444964"/>
                  </a:cxn>
                  <a:cxn ang="0">
                    <a:pos x="103519" y="463250"/>
                  </a:cxn>
                  <a:cxn ang="0">
                    <a:pos x="304469" y="451059"/>
                  </a:cxn>
                  <a:cxn ang="0">
                    <a:pos x="304469" y="444964"/>
                  </a:cxn>
                </a:cxnLst>
                <a:rect l="0" t="0" r="0" b="0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4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5"/>
                      <a:pt x="56" y="59"/>
                      <a:pt x="51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9"/>
                      <a:pt x="57" y="71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89"/>
                      <a:pt x="56" y="91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1" y="93"/>
                      <a:pt x="10" y="91"/>
                      <a:pt x="10" y="89"/>
                    </a:cubicBezTo>
                    <a:cubicBezTo>
                      <a:pt x="10" y="87"/>
                      <a:pt x="11" y="85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0"/>
                      <a:pt x="10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1" y="46"/>
                      <a:pt x="0" y="40"/>
                      <a:pt x="0" y="34"/>
                    </a:cubicBezTo>
                    <a:cubicBezTo>
                      <a:pt x="0" y="24"/>
                      <a:pt x="3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6" y="40"/>
                      <a:pt x="27" y="40"/>
                      <a:pt x="28" y="40"/>
                    </a:cubicBezTo>
                    <a:cubicBezTo>
                      <a:pt x="28" y="40"/>
                      <a:pt x="29" y="40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0"/>
                      <a:pt x="32" y="41"/>
                      <a:pt x="33" y="41"/>
                    </a:cubicBezTo>
                    <a:cubicBezTo>
                      <a:pt x="34" y="41"/>
                      <a:pt x="35" y="40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0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1"/>
                      <a:pt x="56" y="47"/>
                    </a:cubicBezTo>
                    <a:cubicBezTo>
                      <a:pt x="58" y="43"/>
                      <a:pt x="60" y="39"/>
                      <a:pt x="60" y="34"/>
                    </a:cubicBezTo>
                    <a:cubicBezTo>
                      <a:pt x="60" y="26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4" y="15"/>
                    </a:cubicBezTo>
                    <a:cubicBezTo>
                      <a:pt x="10" y="20"/>
                      <a:pt x="7" y="26"/>
                      <a:pt x="7" y="34"/>
                    </a:cubicBezTo>
                    <a:cubicBezTo>
                      <a:pt x="7" y="39"/>
                      <a:pt x="8" y="43"/>
                      <a:pt x="11" y="47"/>
                    </a:cubicBezTo>
                    <a:cubicBezTo>
                      <a:pt x="13" y="52"/>
                      <a:pt x="17" y="55"/>
                      <a:pt x="21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2"/>
                    </a:moveTo>
                    <a:cubicBezTo>
                      <a:pt x="40" y="42"/>
                      <a:pt x="40" y="42"/>
                      <a:pt x="39" y="42"/>
                    </a:cubicBezTo>
                    <a:cubicBezTo>
                      <a:pt x="38" y="43"/>
                      <a:pt x="37" y="42"/>
                      <a:pt x="36" y="41"/>
                    </a:cubicBezTo>
                    <a:cubicBezTo>
                      <a:pt x="35" y="42"/>
                      <a:pt x="34" y="43"/>
                      <a:pt x="33" y="42"/>
                    </a:cubicBezTo>
                    <a:cubicBezTo>
                      <a:pt x="32" y="42"/>
                      <a:pt x="31" y="42"/>
                      <a:pt x="30" y="41"/>
                    </a:cubicBezTo>
                    <a:cubicBezTo>
                      <a:pt x="29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2"/>
                      <a:pt x="40" y="42"/>
                      <a:pt x="40" y="42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6"/>
                      <a:pt x="43" y="96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8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27821" name="组合 2"/>
            <p:cNvGrpSpPr/>
            <p:nvPr/>
          </p:nvGrpSpPr>
          <p:grpSpPr>
            <a:xfrm>
              <a:off x="3556000" y="968375"/>
              <a:ext cx="1217612" cy="1217613"/>
              <a:chOff x="0" y="0"/>
              <a:chExt cx="1217612" cy="1217613"/>
            </a:xfrm>
          </p:grpSpPr>
          <p:sp>
            <p:nvSpPr>
              <p:cNvPr id="27835" name="椭圆 58"/>
              <p:cNvSpPr/>
              <p:nvPr/>
            </p:nvSpPr>
            <p:spPr>
              <a:xfrm>
                <a:off x="0" y="0"/>
                <a:ext cx="1217612" cy="1217613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6" name="椭圆 59"/>
              <p:cNvSpPr/>
              <p:nvPr/>
            </p:nvSpPr>
            <p:spPr>
              <a:xfrm>
                <a:off x="100012" y="115888"/>
                <a:ext cx="1017588" cy="1017587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7" name="Freeform 273"/>
              <p:cNvSpPr>
                <a:spLocks noEditPoints="1"/>
              </p:cNvSpPr>
              <p:nvPr/>
            </p:nvSpPr>
            <p:spPr>
              <a:xfrm>
                <a:off x="292100" y="341313"/>
                <a:ext cx="633412" cy="481012"/>
              </a:xfrm>
              <a:custGeom>
                <a:avLst/>
                <a:gdLst/>
                <a:ahLst/>
                <a:cxnLst>
                  <a:cxn ang="0">
                    <a:pos x="97448" y="12178"/>
                  </a:cxn>
                  <a:cxn ang="0">
                    <a:pos x="164444" y="24355"/>
                  </a:cxn>
                  <a:cxn ang="0">
                    <a:pos x="115720" y="292260"/>
                  </a:cxn>
                  <a:cxn ang="0">
                    <a:pos x="24362" y="273994"/>
                  </a:cxn>
                  <a:cxn ang="0">
                    <a:pos x="97448" y="12178"/>
                  </a:cxn>
                  <a:cxn ang="0">
                    <a:pos x="109629" y="395769"/>
                  </a:cxn>
                  <a:cxn ang="0">
                    <a:pos x="97448" y="438391"/>
                  </a:cxn>
                  <a:cxn ang="0">
                    <a:pos x="615141" y="438391"/>
                  </a:cxn>
                  <a:cxn ang="0">
                    <a:pos x="633412" y="438391"/>
                  </a:cxn>
                  <a:cxn ang="0">
                    <a:pos x="633412" y="414036"/>
                  </a:cxn>
                  <a:cxn ang="0">
                    <a:pos x="633412" y="158308"/>
                  </a:cxn>
                  <a:cxn ang="0">
                    <a:pos x="633412" y="146130"/>
                  </a:cxn>
                  <a:cxn ang="0">
                    <a:pos x="627322" y="140041"/>
                  </a:cxn>
                  <a:cxn ang="0">
                    <a:pos x="548145" y="60888"/>
                  </a:cxn>
                  <a:cxn ang="0">
                    <a:pos x="542055" y="54799"/>
                  </a:cxn>
                  <a:cxn ang="0">
                    <a:pos x="529874" y="54799"/>
                  </a:cxn>
                  <a:cxn ang="0">
                    <a:pos x="188806" y="54799"/>
                  </a:cxn>
                  <a:cxn ang="0">
                    <a:pos x="188806" y="103509"/>
                  </a:cxn>
                  <a:cxn ang="0">
                    <a:pos x="511602" y="103509"/>
                  </a:cxn>
                  <a:cxn ang="0">
                    <a:pos x="505512" y="170485"/>
                  </a:cxn>
                  <a:cxn ang="0">
                    <a:pos x="505512" y="182663"/>
                  </a:cxn>
                  <a:cxn ang="0">
                    <a:pos x="517693" y="182663"/>
                  </a:cxn>
                  <a:cxn ang="0">
                    <a:pos x="590779" y="176574"/>
                  </a:cxn>
                  <a:cxn ang="0">
                    <a:pos x="590779" y="395769"/>
                  </a:cxn>
                  <a:cxn ang="0">
                    <a:pos x="109629" y="395769"/>
                  </a:cxn>
                  <a:cxn ang="0">
                    <a:pos x="578598" y="158308"/>
                  </a:cxn>
                  <a:cxn ang="0">
                    <a:pos x="523783" y="158308"/>
                  </a:cxn>
                  <a:cxn ang="0">
                    <a:pos x="529874" y="109598"/>
                  </a:cxn>
                  <a:cxn ang="0">
                    <a:pos x="578598" y="158308"/>
                  </a:cxn>
                  <a:cxn ang="0">
                    <a:pos x="194896" y="261817"/>
                  </a:cxn>
                  <a:cxn ang="0">
                    <a:pos x="450697" y="261817"/>
                  </a:cxn>
                  <a:cxn ang="0">
                    <a:pos x="450697" y="273994"/>
                  </a:cxn>
                  <a:cxn ang="0">
                    <a:pos x="194896" y="273994"/>
                  </a:cxn>
                  <a:cxn ang="0">
                    <a:pos x="194896" y="261817"/>
                  </a:cxn>
                  <a:cxn ang="0">
                    <a:pos x="194896" y="194840"/>
                  </a:cxn>
                  <a:cxn ang="0">
                    <a:pos x="432426" y="194840"/>
                  </a:cxn>
                  <a:cxn ang="0">
                    <a:pos x="432426" y="213107"/>
                  </a:cxn>
                  <a:cxn ang="0">
                    <a:pos x="194896" y="213107"/>
                  </a:cxn>
                  <a:cxn ang="0">
                    <a:pos x="194896" y="194840"/>
                  </a:cxn>
                  <a:cxn ang="0">
                    <a:pos x="194896" y="133953"/>
                  </a:cxn>
                  <a:cxn ang="0">
                    <a:pos x="432426" y="133953"/>
                  </a:cxn>
                  <a:cxn ang="0">
                    <a:pos x="432426" y="152219"/>
                  </a:cxn>
                  <a:cxn ang="0">
                    <a:pos x="194896" y="152219"/>
                  </a:cxn>
                  <a:cxn ang="0">
                    <a:pos x="194896" y="133953"/>
                  </a:cxn>
                  <a:cxn ang="0">
                    <a:pos x="18272" y="401858"/>
                  </a:cxn>
                  <a:cxn ang="0">
                    <a:pos x="54815" y="414036"/>
                  </a:cxn>
                  <a:cxn ang="0">
                    <a:pos x="54815" y="450568"/>
                  </a:cxn>
                  <a:cxn ang="0">
                    <a:pos x="30453" y="481012"/>
                  </a:cxn>
                  <a:cxn ang="0">
                    <a:pos x="12181" y="474923"/>
                  </a:cxn>
                  <a:cxn ang="0">
                    <a:pos x="0" y="438391"/>
                  </a:cxn>
                  <a:cxn ang="0">
                    <a:pos x="18272" y="401858"/>
                  </a:cxn>
                  <a:cxn ang="0">
                    <a:pos x="24362" y="292260"/>
                  </a:cxn>
                  <a:cxn ang="0">
                    <a:pos x="12181" y="395769"/>
                  </a:cxn>
                  <a:cxn ang="0">
                    <a:pos x="73086" y="407947"/>
                  </a:cxn>
                  <a:cxn ang="0">
                    <a:pos x="103539" y="310527"/>
                  </a:cxn>
                  <a:cxn ang="0">
                    <a:pos x="24362" y="292260"/>
                  </a:cxn>
                </a:cxnLst>
                <a:rect l="0" t="0" r="0" b="0"/>
                <a:pathLst>
                  <a:path w="104" h="79">
                    <a:moveTo>
                      <a:pt x="16" y="2"/>
                    </a:moveTo>
                    <a:cubicBezTo>
                      <a:pt x="21" y="0"/>
                      <a:pt x="24" y="1"/>
                      <a:pt x="27" y="4"/>
                    </a:cubicBezTo>
                    <a:cubicBezTo>
                      <a:pt x="26" y="20"/>
                      <a:pt x="23" y="35"/>
                      <a:pt x="19" y="48"/>
                    </a:cubicBezTo>
                    <a:cubicBezTo>
                      <a:pt x="14" y="47"/>
                      <a:pt x="9" y="46"/>
                      <a:pt x="4" y="45"/>
                    </a:cubicBezTo>
                    <a:cubicBezTo>
                      <a:pt x="6" y="29"/>
                      <a:pt x="10" y="15"/>
                      <a:pt x="16" y="2"/>
                    </a:cubicBezTo>
                    <a:close/>
                    <a:moveTo>
                      <a:pt x="18" y="65"/>
                    </a:moveTo>
                    <a:cubicBezTo>
                      <a:pt x="16" y="72"/>
                      <a:pt x="16" y="72"/>
                      <a:pt x="16" y="72"/>
                    </a:cubicBezTo>
                    <a:cubicBezTo>
                      <a:pt x="69" y="72"/>
                      <a:pt x="74" y="72"/>
                      <a:pt x="101" y="72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2"/>
                      <a:pt x="31" y="14"/>
                      <a:pt x="31" y="1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79" y="65"/>
                      <a:pt x="57" y="65"/>
                      <a:pt x="18" y="65"/>
                    </a:cubicBezTo>
                    <a:close/>
                    <a:moveTo>
                      <a:pt x="95" y="26"/>
                    </a:move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95" y="26"/>
                      <a:pt x="95" y="26"/>
                      <a:pt x="95" y="26"/>
                    </a:cubicBezTo>
                    <a:close/>
                    <a:moveTo>
                      <a:pt x="32" y="43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3"/>
                      <a:pt x="32" y="43"/>
                      <a:pt x="32" y="43"/>
                    </a:cubicBezTo>
                    <a:close/>
                    <a:moveTo>
                      <a:pt x="32" y="32"/>
                    </a:move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2"/>
                      <a:pt x="32" y="32"/>
                      <a:pt x="32" y="32"/>
                    </a:cubicBezTo>
                    <a:close/>
                    <a:moveTo>
                      <a:pt x="32" y="22"/>
                    </a:move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2"/>
                      <a:pt x="32" y="22"/>
                      <a:pt x="32" y="22"/>
                    </a:cubicBezTo>
                    <a:close/>
                    <a:moveTo>
                      <a:pt x="3" y="66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4" y="79"/>
                      <a:pt x="3" y="79"/>
                      <a:pt x="2" y="7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66"/>
                      <a:pt x="3" y="66"/>
                      <a:pt x="3" y="66"/>
                    </a:cubicBezTo>
                    <a:close/>
                    <a:moveTo>
                      <a:pt x="4" y="48"/>
                    </a:moveTo>
                    <a:cubicBezTo>
                      <a:pt x="3" y="53"/>
                      <a:pt x="3" y="59"/>
                      <a:pt x="2" y="65"/>
                    </a:cubicBezTo>
                    <a:cubicBezTo>
                      <a:pt x="5" y="65"/>
                      <a:pt x="9" y="66"/>
                      <a:pt x="12" y="67"/>
                    </a:cubicBezTo>
                    <a:cubicBezTo>
                      <a:pt x="14" y="61"/>
                      <a:pt x="15" y="56"/>
                      <a:pt x="17" y="51"/>
                    </a:cubicBezTo>
                    <a:cubicBezTo>
                      <a:pt x="13" y="50"/>
                      <a:pt x="9" y="49"/>
                      <a:pt x="4" y="48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27822" name="组合 5"/>
            <p:cNvGrpSpPr/>
            <p:nvPr/>
          </p:nvGrpSpPr>
          <p:grpSpPr>
            <a:xfrm>
              <a:off x="1758950" y="3916363"/>
              <a:ext cx="1219200" cy="1217612"/>
              <a:chOff x="0" y="0"/>
              <a:chExt cx="1219200" cy="1217612"/>
            </a:xfrm>
          </p:grpSpPr>
          <p:sp>
            <p:nvSpPr>
              <p:cNvPr id="27832" name="椭圆 60"/>
              <p:cNvSpPr/>
              <p:nvPr/>
            </p:nvSpPr>
            <p:spPr>
              <a:xfrm>
                <a:off x="0" y="0"/>
                <a:ext cx="1219200" cy="1217612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3" name="椭圆 61"/>
              <p:cNvSpPr/>
              <p:nvPr/>
            </p:nvSpPr>
            <p:spPr>
              <a:xfrm>
                <a:off x="101600" y="100012"/>
                <a:ext cx="1016000" cy="1017588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4" name="Freeform 300"/>
              <p:cNvSpPr>
                <a:spLocks noEditPoints="1"/>
              </p:cNvSpPr>
              <p:nvPr/>
            </p:nvSpPr>
            <p:spPr>
              <a:xfrm>
                <a:off x="317500" y="319087"/>
                <a:ext cx="584200" cy="579438"/>
              </a:xfrm>
              <a:custGeom>
                <a:avLst/>
                <a:gdLst/>
                <a:ahLst/>
                <a:cxnLst>
                  <a:cxn ang="0">
                    <a:pos x="249502" y="408656"/>
                  </a:cxn>
                  <a:cxn ang="0">
                    <a:pos x="298185" y="487948"/>
                  </a:cxn>
                  <a:cxn ang="0">
                    <a:pos x="261673" y="555041"/>
                  </a:cxn>
                  <a:cxn ang="0">
                    <a:pos x="30427" y="555041"/>
                  </a:cxn>
                  <a:cxn ang="0">
                    <a:pos x="54769" y="475749"/>
                  </a:cxn>
                  <a:cxn ang="0">
                    <a:pos x="6085" y="414756"/>
                  </a:cxn>
                  <a:cxn ang="0">
                    <a:pos x="54769" y="335464"/>
                  </a:cxn>
                  <a:cxn ang="0">
                    <a:pos x="42598" y="262272"/>
                  </a:cxn>
                  <a:cxn ang="0">
                    <a:pos x="6085" y="176881"/>
                  </a:cxn>
                  <a:cxn ang="0">
                    <a:pos x="237331" y="176881"/>
                  </a:cxn>
                  <a:cxn ang="0">
                    <a:pos x="249502" y="250073"/>
                  </a:cxn>
                  <a:cxn ang="0">
                    <a:pos x="286015" y="341563"/>
                  </a:cxn>
                  <a:cxn ang="0">
                    <a:pos x="365125" y="6099"/>
                  </a:cxn>
                  <a:cxn ang="0">
                    <a:pos x="328613" y="91490"/>
                  </a:cxn>
                  <a:cxn ang="0">
                    <a:pos x="286015" y="121987"/>
                  </a:cxn>
                  <a:cxn ang="0">
                    <a:pos x="334698" y="201278"/>
                  </a:cxn>
                  <a:cxn ang="0">
                    <a:pos x="328613" y="274471"/>
                  </a:cxn>
                  <a:cxn ang="0">
                    <a:pos x="328613" y="353762"/>
                  </a:cxn>
                  <a:cxn ang="0">
                    <a:pos x="346869" y="390358"/>
                  </a:cxn>
                  <a:cxn ang="0">
                    <a:pos x="334698" y="469650"/>
                  </a:cxn>
                  <a:cxn ang="0">
                    <a:pos x="371210" y="561140"/>
                  </a:cxn>
                  <a:cxn ang="0">
                    <a:pos x="572029" y="536743"/>
                  </a:cxn>
                  <a:cxn ang="0">
                    <a:pos x="578115" y="457451"/>
                  </a:cxn>
                  <a:cxn ang="0">
                    <a:pos x="553773" y="372060"/>
                  </a:cxn>
                  <a:cxn ang="0">
                    <a:pos x="565944" y="292769"/>
                  </a:cxn>
                  <a:cxn ang="0">
                    <a:pos x="565944" y="213477"/>
                  </a:cxn>
                  <a:cxn ang="0">
                    <a:pos x="523346" y="182980"/>
                  </a:cxn>
                  <a:cxn ang="0">
                    <a:pos x="517260" y="109788"/>
                  </a:cxn>
                  <a:cxn ang="0">
                    <a:pos x="565944" y="30497"/>
                  </a:cxn>
                  <a:cxn ang="0">
                    <a:pos x="474663" y="109788"/>
                  </a:cxn>
                  <a:cxn ang="0">
                    <a:pos x="407723" y="128086"/>
                  </a:cxn>
                  <a:cxn ang="0">
                    <a:pos x="383381" y="109788"/>
                  </a:cxn>
                  <a:cxn ang="0">
                    <a:pos x="535517" y="30497"/>
                  </a:cxn>
                  <a:cxn ang="0">
                    <a:pos x="352954" y="30497"/>
                  </a:cxn>
                  <a:cxn ang="0">
                    <a:pos x="474663" y="201278"/>
                  </a:cxn>
                  <a:cxn ang="0">
                    <a:pos x="444235" y="219577"/>
                  </a:cxn>
                  <a:cxn ang="0">
                    <a:pos x="383381" y="201278"/>
                  </a:cxn>
                  <a:cxn ang="0">
                    <a:pos x="523346" y="292769"/>
                  </a:cxn>
                  <a:cxn ang="0">
                    <a:pos x="377296" y="304967"/>
                  </a:cxn>
                  <a:cxn ang="0">
                    <a:pos x="444235" y="292769"/>
                  </a:cxn>
                  <a:cxn ang="0">
                    <a:pos x="559858" y="390358"/>
                  </a:cxn>
                  <a:cxn ang="0">
                    <a:pos x="377296" y="390358"/>
                  </a:cxn>
                  <a:cxn ang="0">
                    <a:pos x="505090" y="384259"/>
                  </a:cxn>
                  <a:cxn ang="0">
                    <a:pos x="523346" y="481848"/>
                  </a:cxn>
                  <a:cxn ang="0">
                    <a:pos x="377296" y="475749"/>
                  </a:cxn>
                  <a:cxn ang="0">
                    <a:pos x="54769" y="494047"/>
                  </a:cxn>
                  <a:cxn ang="0">
                    <a:pos x="243417" y="426954"/>
                  </a:cxn>
                  <a:cxn ang="0">
                    <a:pos x="249502" y="433054"/>
                  </a:cxn>
                  <a:cxn ang="0">
                    <a:pos x="200819" y="262272"/>
                  </a:cxn>
                  <a:cxn ang="0">
                    <a:pos x="79110" y="274471"/>
                  </a:cxn>
                  <a:cxn ang="0">
                    <a:pos x="261673" y="274471"/>
                  </a:cxn>
                  <a:cxn ang="0">
                    <a:pos x="121708" y="176881"/>
                  </a:cxn>
                  <a:cxn ang="0">
                    <a:pos x="121708" y="195179"/>
                  </a:cxn>
                  <a:cxn ang="0">
                    <a:pos x="206904" y="359861"/>
                  </a:cxn>
                  <a:cxn ang="0">
                    <a:pos x="54769" y="353762"/>
                  </a:cxn>
                  <a:cxn ang="0">
                    <a:pos x="200819" y="365961"/>
                  </a:cxn>
                </a:cxnLst>
                <a:rect l="0" t="0" r="0" b="0"/>
                <a:pathLst>
                  <a:path w="96" h="95"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9"/>
                      <a:pt x="41" y="59"/>
                      <a:pt x="41" y="60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2" y="67"/>
                    </a:cubicBezTo>
                    <a:cubicBezTo>
                      <a:pt x="45" y="68"/>
                      <a:pt x="47" y="69"/>
                      <a:pt x="48" y="70"/>
                    </a:cubicBezTo>
                    <a:cubicBezTo>
                      <a:pt x="48" y="70"/>
                      <a:pt x="49" y="71"/>
                      <a:pt x="49" y="71"/>
                    </a:cubicBezTo>
                    <a:cubicBezTo>
                      <a:pt x="49" y="74"/>
                      <a:pt x="49" y="77"/>
                      <a:pt x="49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7" y="82"/>
                      <a:pt x="46" y="83"/>
                      <a:pt x="44" y="83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1"/>
                      <a:pt x="44" y="91"/>
                      <a:pt x="43" y="91"/>
                    </a:cubicBezTo>
                    <a:cubicBezTo>
                      <a:pt x="42" y="92"/>
                      <a:pt x="40" y="93"/>
                      <a:pt x="37" y="94"/>
                    </a:cubicBezTo>
                    <a:cubicBezTo>
                      <a:pt x="34" y="94"/>
                      <a:pt x="29" y="95"/>
                      <a:pt x="24" y="95"/>
                    </a:cubicBezTo>
                    <a:cubicBezTo>
                      <a:pt x="19" y="95"/>
                      <a:pt x="15" y="94"/>
                      <a:pt x="11" y="94"/>
                    </a:cubicBezTo>
                    <a:cubicBezTo>
                      <a:pt x="8" y="93"/>
                      <a:pt x="6" y="92"/>
                      <a:pt x="5" y="91"/>
                    </a:cubicBezTo>
                    <a:cubicBezTo>
                      <a:pt x="5" y="91"/>
                      <a:pt x="4" y="91"/>
                      <a:pt x="4" y="90"/>
                    </a:cubicBezTo>
                    <a:cubicBezTo>
                      <a:pt x="4" y="87"/>
                      <a:pt x="4" y="84"/>
                      <a:pt x="4" y="81"/>
                    </a:cubicBezTo>
                    <a:cubicBezTo>
                      <a:pt x="4" y="81"/>
                      <a:pt x="4" y="80"/>
                      <a:pt x="5" y="80"/>
                    </a:cubicBezTo>
                    <a:cubicBezTo>
                      <a:pt x="6" y="79"/>
                      <a:pt x="7" y="78"/>
                      <a:pt x="9" y="78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8" y="72"/>
                      <a:pt x="8" y="72"/>
                    </a:cubicBezTo>
                    <a:cubicBezTo>
                      <a:pt x="5" y="72"/>
                      <a:pt x="3" y="71"/>
                      <a:pt x="2" y="70"/>
                    </a:cubicBezTo>
                    <a:cubicBezTo>
                      <a:pt x="1" y="69"/>
                      <a:pt x="1" y="69"/>
                      <a:pt x="1" y="68"/>
                    </a:cubicBezTo>
                    <a:cubicBezTo>
                      <a:pt x="1" y="65"/>
                      <a:pt x="1" y="62"/>
                      <a:pt x="1" y="60"/>
                    </a:cubicBezTo>
                    <a:cubicBezTo>
                      <a:pt x="1" y="59"/>
                      <a:pt x="1" y="59"/>
                      <a:pt x="2" y="58"/>
                    </a:cubicBezTo>
                    <a:cubicBezTo>
                      <a:pt x="3" y="57"/>
                      <a:pt x="5" y="56"/>
                      <a:pt x="8" y="56"/>
                    </a:cubicBezTo>
                    <a:cubicBezTo>
                      <a:pt x="8" y="56"/>
                      <a:pt x="9" y="56"/>
                      <a:pt x="9" y="55"/>
                    </a:cubicBezTo>
                    <a:cubicBezTo>
                      <a:pt x="9" y="55"/>
                      <a:pt x="8" y="55"/>
                      <a:pt x="8" y="54"/>
                    </a:cubicBezTo>
                    <a:cubicBezTo>
                      <a:pt x="8" y="51"/>
                      <a:pt x="8" y="48"/>
                      <a:pt x="8" y="45"/>
                    </a:cubicBezTo>
                    <a:cubicBezTo>
                      <a:pt x="8" y="45"/>
                      <a:pt x="9" y="44"/>
                      <a:pt x="9" y="44"/>
                    </a:cubicBezTo>
                    <a:cubicBezTo>
                      <a:pt x="8" y="44"/>
                      <a:pt x="8" y="44"/>
                      <a:pt x="7" y="43"/>
                    </a:cubicBezTo>
                    <a:cubicBezTo>
                      <a:pt x="4" y="43"/>
                      <a:pt x="2" y="42"/>
                      <a:pt x="1" y="41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0" y="37"/>
                      <a:pt x="0" y="34"/>
                      <a:pt x="0" y="31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2" y="28"/>
                      <a:pt x="4" y="27"/>
                      <a:pt x="7" y="27"/>
                    </a:cubicBezTo>
                    <a:cubicBezTo>
                      <a:pt x="10" y="26"/>
                      <a:pt x="15" y="26"/>
                      <a:pt x="20" y="26"/>
                    </a:cubicBezTo>
                    <a:cubicBezTo>
                      <a:pt x="25" y="26"/>
                      <a:pt x="29" y="26"/>
                      <a:pt x="33" y="27"/>
                    </a:cubicBezTo>
                    <a:cubicBezTo>
                      <a:pt x="36" y="27"/>
                      <a:pt x="38" y="28"/>
                      <a:pt x="39" y="29"/>
                    </a:cubicBezTo>
                    <a:cubicBezTo>
                      <a:pt x="39" y="30"/>
                      <a:pt x="40" y="30"/>
                      <a:pt x="40" y="31"/>
                    </a:cubicBezTo>
                    <a:cubicBezTo>
                      <a:pt x="40" y="34"/>
                      <a:pt x="40" y="37"/>
                      <a:pt x="40" y="39"/>
                    </a:cubicBezTo>
                    <a:cubicBezTo>
                      <a:pt x="39" y="40"/>
                      <a:pt x="39" y="41"/>
                      <a:pt x="39" y="41"/>
                    </a:cubicBezTo>
                    <a:cubicBezTo>
                      <a:pt x="40" y="41"/>
                      <a:pt x="40" y="41"/>
                      <a:pt x="41" y="41"/>
                    </a:cubicBezTo>
                    <a:cubicBezTo>
                      <a:pt x="44" y="42"/>
                      <a:pt x="46" y="43"/>
                      <a:pt x="47" y="44"/>
                    </a:cubicBezTo>
                    <a:cubicBezTo>
                      <a:pt x="48" y="44"/>
                      <a:pt x="48" y="45"/>
                      <a:pt x="48" y="45"/>
                    </a:cubicBezTo>
                    <a:cubicBezTo>
                      <a:pt x="48" y="48"/>
                      <a:pt x="48" y="51"/>
                      <a:pt x="48" y="54"/>
                    </a:cubicBezTo>
                    <a:cubicBezTo>
                      <a:pt x="48" y="55"/>
                      <a:pt x="48" y="55"/>
                      <a:pt x="47" y="56"/>
                    </a:cubicBezTo>
                    <a:cubicBezTo>
                      <a:pt x="46" y="56"/>
                      <a:pt x="44" y="57"/>
                      <a:pt x="41" y="58"/>
                    </a:cubicBezTo>
                    <a:cubicBezTo>
                      <a:pt x="41" y="58"/>
                      <a:pt x="40" y="58"/>
                      <a:pt x="40" y="58"/>
                    </a:cubicBezTo>
                    <a:close/>
                    <a:moveTo>
                      <a:pt x="73" y="0"/>
                    </a:moveTo>
                    <a:cubicBezTo>
                      <a:pt x="68" y="0"/>
                      <a:pt x="64" y="1"/>
                      <a:pt x="60" y="1"/>
                    </a:cubicBezTo>
                    <a:cubicBezTo>
                      <a:pt x="58" y="2"/>
                      <a:pt x="55" y="3"/>
                      <a:pt x="54" y="4"/>
                    </a:cubicBezTo>
                    <a:cubicBezTo>
                      <a:pt x="54" y="4"/>
                      <a:pt x="54" y="4"/>
                      <a:pt x="54" y="5"/>
                    </a:cubicBezTo>
                    <a:cubicBezTo>
                      <a:pt x="54" y="8"/>
                      <a:pt x="54" y="11"/>
                      <a:pt x="54" y="14"/>
                    </a:cubicBezTo>
                    <a:cubicBezTo>
                      <a:pt x="54" y="14"/>
                      <a:pt x="54" y="15"/>
                      <a:pt x="54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1" y="17"/>
                      <a:pt x="49" y="17"/>
                      <a:pt x="48" y="18"/>
                    </a:cubicBezTo>
                    <a:cubicBezTo>
                      <a:pt x="48" y="19"/>
                      <a:pt x="47" y="19"/>
                      <a:pt x="47" y="20"/>
                    </a:cubicBezTo>
                    <a:cubicBezTo>
                      <a:pt x="47" y="23"/>
                      <a:pt x="47" y="26"/>
                      <a:pt x="47" y="28"/>
                    </a:cubicBezTo>
                    <a:cubicBezTo>
                      <a:pt x="47" y="29"/>
                      <a:pt x="48" y="30"/>
                      <a:pt x="48" y="30"/>
                    </a:cubicBezTo>
                    <a:cubicBezTo>
                      <a:pt x="49" y="31"/>
                      <a:pt x="51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4"/>
                      <a:pt x="53" y="34"/>
                      <a:pt x="53" y="35"/>
                    </a:cubicBezTo>
                    <a:cubicBezTo>
                      <a:pt x="53" y="38"/>
                      <a:pt x="53" y="41"/>
                      <a:pt x="53" y="43"/>
                    </a:cubicBezTo>
                    <a:cubicBezTo>
                      <a:pt x="53" y="44"/>
                      <a:pt x="53" y="44"/>
                      <a:pt x="54" y="45"/>
                    </a:cubicBezTo>
                    <a:cubicBezTo>
                      <a:pt x="55" y="46"/>
                      <a:pt x="56" y="46"/>
                      <a:pt x="57" y="47"/>
                    </a:cubicBezTo>
                    <a:cubicBezTo>
                      <a:pt x="56" y="47"/>
                      <a:pt x="55" y="48"/>
                      <a:pt x="55" y="48"/>
                    </a:cubicBezTo>
                    <a:cubicBezTo>
                      <a:pt x="54" y="49"/>
                      <a:pt x="54" y="49"/>
                      <a:pt x="54" y="50"/>
                    </a:cubicBezTo>
                    <a:cubicBezTo>
                      <a:pt x="54" y="52"/>
                      <a:pt x="54" y="55"/>
                      <a:pt x="54" y="58"/>
                    </a:cubicBezTo>
                    <a:cubicBezTo>
                      <a:pt x="54" y="59"/>
                      <a:pt x="54" y="59"/>
                      <a:pt x="55" y="60"/>
                    </a:cubicBezTo>
                    <a:cubicBezTo>
                      <a:pt x="56" y="61"/>
                      <a:pt x="57" y="61"/>
                      <a:pt x="59" y="62"/>
                    </a:cubicBezTo>
                    <a:cubicBezTo>
                      <a:pt x="59" y="62"/>
                      <a:pt x="58" y="62"/>
                      <a:pt x="58" y="63"/>
                    </a:cubicBezTo>
                    <a:cubicBezTo>
                      <a:pt x="57" y="63"/>
                      <a:pt x="57" y="64"/>
                      <a:pt x="57" y="64"/>
                    </a:cubicBezTo>
                    <a:cubicBezTo>
                      <a:pt x="57" y="67"/>
                      <a:pt x="57" y="70"/>
                      <a:pt x="57" y="73"/>
                    </a:cubicBezTo>
                    <a:cubicBezTo>
                      <a:pt x="57" y="74"/>
                      <a:pt x="57" y="74"/>
                      <a:pt x="58" y="75"/>
                    </a:cubicBezTo>
                    <a:cubicBezTo>
                      <a:pt x="58" y="75"/>
                      <a:pt x="58" y="75"/>
                      <a:pt x="59" y="76"/>
                    </a:cubicBezTo>
                    <a:cubicBezTo>
                      <a:pt x="57" y="76"/>
                      <a:pt x="56" y="77"/>
                      <a:pt x="55" y="77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2"/>
                      <a:pt x="54" y="85"/>
                      <a:pt x="54" y="88"/>
                    </a:cubicBezTo>
                    <a:cubicBezTo>
                      <a:pt x="54" y="88"/>
                      <a:pt x="54" y="89"/>
                      <a:pt x="55" y="89"/>
                    </a:cubicBezTo>
                    <a:cubicBezTo>
                      <a:pt x="56" y="90"/>
                      <a:pt x="58" y="91"/>
                      <a:pt x="61" y="92"/>
                    </a:cubicBezTo>
                    <a:cubicBezTo>
                      <a:pt x="64" y="92"/>
                      <a:pt x="69" y="92"/>
                      <a:pt x="74" y="92"/>
                    </a:cubicBezTo>
                    <a:cubicBezTo>
                      <a:pt x="79" y="92"/>
                      <a:pt x="84" y="92"/>
                      <a:pt x="87" y="92"/>
                    </a:cubicBezTo>
                    <a:cubicBezTo>
                      <a:pt x="90" y="91"/>
                      <a:pt x="92" y="90"/>
                      <a:pt x="93" y="89"/>
                    </a:cubicBezTo>
                    <a:cubicBezTo>
                      <a:pt x="93" y="89"/>
                      <a:pt x="94" y="89"/>
                      <a:pt x="94" y="88"/>
                    </a:cubicBezTo>
                    <a:cubicBezTo>
                      <a:pt x="94" y="85"/>
                      <a:pt x="94" y="82"/>
                      <a:pt x="94" y="79"/>
                    </a:cubicBezTo>
                    <a:cubicBezTo>
                      <a:pt x="94" y="78"/>
                      <a:pt x="94" y="78"/>
                      <a:pt x="93" y="77"/>
                    </a:cubicBezTo>
                    <a:cubicBezTo>
                      <a:pt x="93" y="77"/>
                      <a:pt x="92" y="77"/>
                      <a:pt x="92" y="76"/>
                    </a:cubicBezTo>
                    <a:cubicBezTo>
                      <a:pt x="93" y="76"/>
                      <a:pt x="95" y="75"/>
                      <a:pt x="95" y="75"/>
                    </a:cubicBezTo>
                    <a:cubicBezTo>
                      <a:pt x="96" y="74"/>
                      <a:pt x="96" y="74"/>
                      <a:pt x="96" y="73"/>
                    </a:cubicBezTo>
                    <a:cubicBezTo>
                      <a:pt x="96" y="70"/>
                      <a:pt x="96" y="67"/>
                      <a:pt x="96" y="64"/>
                    </a:cubicBezTo>
                    <a:cubicBezTo>
                      <a:pt x="96" y="64"/>
                      <a:pt x="96" y="63"/>
                      <a:pt x="96" y="63"/>
                    </a:cubicBezTo>
                    <a:cubicBezTo>
                      <a:pt x="95" y="62"/>
                      <a:pt x="93" y="61"/>
                      <a:pt x="91" y="61"/>
                    </a:cubicBezTo>
                    <a:cubicBezTo>
                      <a:pt x="92" y="61"/>
                      <a:pt x="92" y="60"/>
                      <a:pt x="93" y="60"/>
                    </a:cubicBezTo>
                    <a:cubicBezTo>
                      <a:pt x="93" y="59"/>
                      <a:pt x="94" y="59"/>
                      <a:pt x="94" y="58"/>
                    </a:cubicBezTo>
                    <a:cubicBezTo>
                      <a:pt x="94" y="55"/>
                      <a:pt x="94" y="52"/>
                      <a:pt x="94" y="50"/>
                    </a:cubicBezTo>
                    <a:cubicBezTo>
                      <a:pt x="94" y="49"/>
                      <a:pt x="94" y="49"/>
                      <a:pt x="93" y="48"/>
                    </a:cubicBezTo>
                    <a:cubicBezTo>
                      <a:pt x="92" y="47"/>
                      <a:pt x="91" y="47"/>
                      <a:pt x="90" y="46"/>
                    </a:cubicBezTo>
                    <a:cubicBezTo>
                      <a:pt x="91" y="46"/>
                      <a:pt x="91" y="46"/>
                      <a:pt x="92" y="45"/>
                    </a:cubicBezTo>
                    <a:cubicBezTo>
                      <a:pt x="92" y="45"/>
                      <a:pt x="93" y="44"/>
                      <a:pt x="93" y="43"/>
                    </a:cubicBezTo>
                    <a:cubicBezTo>
                      <a:pt x="93" y="41"/>
                      <a:pt x="93" y="38"/>
                      <a:pt x="93" y="35"/>
                    </a:cubicBezTo>
                    <a:cubicBezTo>
                      <a:pt x="93" y="34"/>
                      <a:pt x="92" y="34"/>
                      <a:pt x="92" y="33"/>
                    </a:cubicBezTo>
                    <a:cubicBezTo>
                      <a:pt x="91" y="32"/>
                      <a:pt x="89" y="31"/>
                      <a:pt x="86" y="31"/>
                    </a:cubicBezTo>
                    <a:cubicBezTo>
                      <a:pt x="86" y="31"/>
                      <a:pt x="85" y="31"/>
                      <a:pt x="85" y="31"/>
                    </a:cubicBezTo>
                    <a:cubicBezTo>
                      <a:pt x="86" y="31"/>
                      <a:pt x="86" y="30"/>
                      <a:pt x="86" y="30"/>
                    </a:cubicBezTo>
                    <a:cubicBezTo>
                      <a:pt x="87" y="30"/>
                      <a:pt x="87" y="29"/>
                      <a:pt x="87" y="28"/>
                    </a:cubicBezTo>
                    <a:cubicBezTo>
                      <a:pt x="87" y="26"/>
                      <a:pt x="87" y="23"/>
                      <a:pt x="87" y="20"/>
                    </a:cubicBezTo>
                    <a:cubicBezTo>
                      <a:pt x="87" y="19"/>
                      <a:pt x="87" y="19"/>
                      <a:pt x="86" y="18"/>
                    </a:cubicBezTo>
                    <a:cubicBezTo>
                      <a:pt x="86" y="18"/>
                      <a:pt x="86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9" y="17"/>
                      <a:pt x="91" y="16"/>
                      <a:pt x="92" y="15"/>
                    </a:cubicBezTo>
                    <a:cubicBezTo>
                      <a:pt x="93" y="15"/>
                      <a:pt x="93" y="15"/>
                      <a:pt x="93" y="14"/>
                    </a:cubicBezTo>
                    <a:cubicBezTo>
                      <a:pt x="93" y="11"/>
                      <a:pt x="93" y="8"/>
                      <a:pt x="93" y="5"/>
                    </a:cubicBezTo>
                    <a:cubicBezTo>
                      <a:pt x="93" y="5"/>
                      <a:pt x="93" y="4"/>
                      <a:pt x="92" y="3"/>
                    </a:cubicBezTo>
                    <a:cubicBezTo>
                      <a:pt x="91" y="2"/>
                      <a:pt x="89" y="2"/>
                      <a:pt x="86" y="1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  <a:moveTo>
                      <a:pt x="78" y="18"/>
                    </a:moveTo>
                    <a:cubicBezTo>
                      <a:pt x="78" y="19"/>
                      <a:pt x="79" y="19"/>
                      <a:pt x="79" y="19"/>
                    </a:cubicBezTo>
                    <a:cubicBezTo>
                      <a:pt x="81" y="19"/>
                      <a:pt x="82" y="19"/>
                      <a:pt x="82" y="19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6" y="21"/>
                      <a:pt x="72" y="21"/>
                      <a:pt x="67" y="21"/>
                    </a:cubicBezTo>
                    <a:cubicBezTo>
                      <a:pt x="62" y="21"/>
                      <a:pt x="58" y="21"/>
                      <a:pt x="55" y="20"/>
                    </a:cubicBezTo>
                    <a:cubicBezTo>
                      <a:pt x="53" y="20"/>
                      <a:pt x="52" y="20"/>
                      <a:pt x="52" y="19"/>
                    </a:cubicBezTo>
                    <a:cubicBezTo>
                      <a:pt x="52" y="19"/>
                      <a:pt x="53" y="19"/>
                      <a:pt x="55" y="19"/>
                    </a:cubicBezTo>
                    <a:cubicBezTo>
                      <a:pt x="57" y="18"/>
                      <a:pt x="60" y="18"/>
                      <a:pt x="63" y="18"/>
                    </a:cubicBezTo>
                    <a:cubicBezTo>
                      <a:pt x="66" y="18"/>
                      <a:pt x="69" y="19"/>
                      <a:pt x="73" y="19"/>
                    </a:cubicBezTo>
                    <a:cubicBezTo>
                      <a:pt x="75" y="19"/>
                      <a:pt x="76" y="19"/>
                      <a:pt x="78" y="18"/>
                    </a:cubicBezTo>
                    <a:close/>
                    <a:moveTo>
                      <a:pt x="85" y="4"/>
                    </a:moveTo>
                    <a:cubicBezTo>
                      <a:pt x="87" y="4"/>
                      <a:pt x="88" y="4"/>
                      <a:pt x="88" y="5"/>
                    </a:cubicBezTo>
                    <a:cubicBezTo>
                      <a:pt x="88" y="5"/>
                      <a:pt x="87" y="5"/>
                      <a:pt x="85" y="5"/>
                    </a:cubicBezTo>
                    <a:cubicBezTo>
                      <a:pt x="82" y="6"/>
                      <a:pt x="78" y="6"/>
                      <a:pt x="73" y="6"/>
                    </a:cubicBezTo>
                    <a:cubicBezTo>
                      <a:pt x="69" y="6"/>
                      <a:pt x="64" y="6"/>
                      <a:pt x="61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4" y="3"/>
                      <a:pt x="69" y="3"/>
                      <a:pt x="73" y="3"/>
                    </a:cubicBezTo>
                    <a:cubicBezTo>
                      <a:pt x="78" y="3"/>
                      <a:pt x="82" y="3"/>
                      <a:pt x="85" y="4"/>
                    </a:cubicBezTo>
                    <a:close/>
                    <a:moveTo>
                      <a:pt x="78" y="33"/>
                    </a:moveTo>
                    <a:cubicBezTo>
                      <a:pt x="80" y="33"/>
                      <a:pt x="83" y="33"/>
                      <a:pt x="85" y="34"/>
                    </a:cubicBezTo>
                    <a:cubicBezTo>
                      <a:pt x="87" y="34"/>
                      <a:pt x="88" y="34"/>
                      <a:pt x="88" y="34"/>
                    </a:cubicBezTo>
                    <a:cubicBezTo>
                      <a:pt x="88" y="35"/>
                      <a:pt x="87" y="35"/>
                      <a:pt x="85" y="35"/>
                    </a:cubicBezTo>
                    <a:cubicBezTo>
                      <a:pt x="82" y="36"/>
                      <a:pt x="78" y="36"/>
                      <a:pt x="73" y="36"/>
                    </a:cubicBezTo>
                    <a:cubicBezTo>
                      <a:pt x="68" y="36"/>
                      <a:pt x="64" y="36"/>
                      <a:pt x="61" y="35"/>
                    </a:cubicBezTo>
                    <a:cubicBezTo>
                      <a:pt x="59" y="35"/>
                      <a:pt x="58" y="35"/>
                      <a:pt x="58" y="34"/>
                    </a:cubicBezTo>
                    <a:cubicBezTo>
                      <a:pt x="58" y="34"/>
                      <a:pt x="59" y="34"/>
                      <a:pt x="61" y="34"/>
                    </a:cubicBezTo>
                    <a:cubicBezTo>
                      <a:pt x="61" y="33"/>
                      <a:pt x="62" y="33"/>
                      <a:pt x="63" y="33"/>
                    </a:cubicBezTo>
                    <a:cubicBezTo>
                      <a:pt x="64" y="33"/>
                      <a:pt x="66" y="33"/>
                      <a:pt x="67" y="33"/>
                    </a:cubicBezTo>
                    <a:cubicBezTo>
                      <a:pt x="71" y="33"/>
                      <a:pt x="75" y="33"/>
                      <a:pt x="78" y="33"/>
                    </a:cubicBezTo>
                    <a:close/>
                    <a:moveTo>
                      <a:pt x="82" y="48"/>
                    </a:moveTo>
                    <a:cubicBezTo>
                      <a:pt x="83" y="48"/>
                      <a:pt x="85" y="48"/>
                      <a:pt x="86" y="48"/>
                    </a:cubicBezTo>
                    <a:cubicBezTo>
                      <a:pt x="88" y="49"/>
                      <a:pt x="89" y="49"/>
                      <a:pt x="89" y="49"/>
                    </a:cubicBezTo>
                    <a:cubicBezTo>
                      <a:pt x="89" y="49"/>
                      <a:pt x="88" y="50"/>
                      <a:pt x="86" y="50"/>
                    </a:cubicBezTo>
                    <a:cubicBezTo>
                      <a:pt x="83" y="50"/>
                      <a:pt x="79" y="51"/>
                      <a:pt x="74" y="51"/>
                    </a:cubicBezTo>
                    <a:cubicBezTo>
                      <a:pt x="69" y="51"/>
                      <a:pt x="65" y="50"/>
                      <a:pt x="62" y="50"/>
                    </a:cubicBezTo>
                    <a:cubicBezTo>
                      <a:pt x="60" y="50"/>
                      <a:pt x="59" y="49"/>
                      <a:pt x="59" y="49"/>
                    </a:cubicBezTo>
                    <a:cubicBezTo>
                      <a:pt x="59" y="49"/>
                      <a:pt x="60" y="49"/>
                      <a:pt x="62" y="48"/>
                    </a:cubicBezTo>
                    <a:cubicBezTo>
                      <a:pt x="63" y="48"/>
                      <a:pt x="64" y="48"/>
                      <a:pt x="65" y="48"/>
                    </a:cubicBezTo>
                    <a:cubicBezTo>
                      <a:pt x="68" y="48"/>
                      <a:pt x="70" y="48"/>
                      <a:pt x="73" y="48"/>
                    </a:cubicBezTo>
                    <a:cubicBezTo>
                      <a:pt x="76" y="48"/>
                      <a:pt x="79" y="48"/>
                      <a:pt x="82" y="48"/>
                    </a:cubicBezTo>
                    <a:close/>
                    <a:moveTo>
                      <a:pt x="83" y="63"/>
                    </a:moveTo>
                    <a:cubicBezTo>
                      <a:pt x="85" y="63"/>
                      <a:pt x="87" y="63"/>
                      <a:pt x="89" y="63"/>
                    </a:cubicBezTo>
                    <a:cubicBezTo>
                      <a:pt x="91" y="64"/>
                      <a:pt x="92" y="64"/>
                      <a:pt x="92" y="64"/>
                    </a:cubicBezTo>
                    <a:cubicBezTo>
                      <a:pt x="92" y="64"/>
                      <a:pt x="91" y="64"/>
                      <a:pt x="89" y="65"/>
                    </a:cubicBezTo>
                    <a:cubicBezTo>
                      <a:pt x="86" y="65"/>
                      <a:pt x="81" y="66"/>
                      <a:pt x="77" y="66"/>
                    </a:cubicBezTo>
                    <a:cubicBezTo>
                      <a:pt x="72" y="66"/>
                      <a:pt x="68" y="65"/>
                      <a:pt x="65" y="65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5" y="63"/>
                    </a:cubicBezTo>
                    <a:cubicBezTo>
                      <a:pt x="65" y="63"/>
                      <a:pt x="66" y="63"/>
                      <a:pt x="67" y="63"/>
                    </a:cubicBezTo>
                    <a:cubicBezTo>
                      <a:pt x="69" y="63"/>
                      <a:pt x="72" y="63"/>
                      <a:pt x="74" y="63"/>
                    </a:cubicBezTo>
                    <a:cubicBezTo>
                      <a:pt x="77" y="63"/>
                      <a:pt x="81" y="63"/>
                      <a:pt x="83" y="63"/>
                    </a:cubicBezTo>
                    <a:close/>
                    <a:moveTo>
                      <a:pt x="84" y="78"/>
                    </a:moveTo>
                    <a:cubicBezTo>
                      <a:pt x="85" y="78"/>
                      <a:pt x="85" y="78"/>
                      <a:pt x="86" y="78"/>
                    </a:cubicBezTo>
                    <a:cubicBezTo>
                      <a:pt x="88" y="78"/>
                      <a:pt x="89" y="78"/>
                      <a:pt x="89" y="79"/>
                    </a:cubicBezTo>
                    <a:cubicBezTo>
                      <a:pt x="89" y="79"/>
                      <a:pt x="88" y="79"/>
                      <a:pt x="86" y="79"/>
                    </a:cubicBezTo>
                    <a:cubicBezTo>
                      <a:pt x="83" y="80"/>
                      <a:pt x="79" y="80"/>
                      <a:pt x="74" y="80"/>
                    </a:cubicBezTo>
                    <a:cubicBezTo>
                      <a:pt x="69" y="80"/>
                      <a:pt x="65" y="80"/>
                      <a:pt x="62" y="79"/>
                    </a:cubicBezTo>
                    <a:cubicBezTo>
                      <a:pt x="60" y="79"/>
                      <a:pt x="59" y="79"/>
                      <a:pt x="59" y="79"/>
                    </a:cubicBezTo>
                    <a:cubicBezTo>
                      <a:pt x="59" y="78"/>
                      <a:pt x="60" y="78"/>
                      <a:pt x="62" y="78"/>
                    </a:cubicBezTo>
                    <a:cubicBezTo>
                      <a:pt x="63" y="78"/>
                      <a:pt x="65" y="77"/>
                      <a:pt x="66" y="77"/>
                    </a:cubicBezTo>
                    <a:cubicBezTo>
                      <a:pt x="69" y="78"/>
                      <a:pt x="73" y="78"/>
                      <a:pt x="77" y="78"/>
                    </a:cubicBezTo>
                    <a:cubicBezTo>
                      <a:pt x="79" y="78"/>
                      <a:pt x="82" y="78"/>
                      <a:pt x="84" y="78"/>
                    </a:cubicBezTo>
                    <a:close/>
                    <a:moveTo>
                      <a:pt x="9" y="81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lose/>
                    <a:moveTo>
                      <a:pt x="40" y="70"/>
                    </a:move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7" y="72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6" y="72"/>
                      <a:pt x="39" y="72"/>
                      <a:pt x="41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4" y="71"/>
                      <a:pt x="43" y="70"/>
                      <a:pt x="41" y="70"/>
                    </a:cubicBezTo>
                    <a:cubicBezTo>
                      <a:pt x="41" y="70"/>
                      <a:pt x="40" y="70"/>
                      <a:pt x="40" y="70"/>
                    </a:cubicBezTo>
                    <a:close/>
                    <a:moveTo>
                      <a:pt x="33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29" y="44"/>
                      <a:pt x="25" y="44"/>
                      <a:pt x="20" y="44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3" y="45"/>
                      <a:pt x="13" y="45"/>
                    </a:cubicBezTo>
                    <a:cubicBezTo>
                      <a:pt x="13" y="45"/>
                      <a:pt x="14" y="45"/>
                      <a:pt x="16" y="46"/>
                    </a:cubicBezTo>
                    <a:cubicBezTo>
                      <a:pt x="19" y="46"/>
                      <a:pt x="23" y="46"/>
                      <a:pt x="28" y="46"/>
                    </a:cubicBezTo>
                    <a:cubicBezTo>
                      <a:pt x="33" y="46"/>
                      <a:pt x="37" y="46"/>
                      <a:pt x="40" y="46"/>
                    </a:cubicBezTo>
                    <a:cubicBezTo>
                      <a:pt x="42" y="45"/>
                      <a:pt x="43" y="45"/>
                      <a:pt x="43" y="45"/>
                    </a:cubicBezTo>
                    <a:cubicBezTo>
                      <a:pt x="43" y="45"/>
                      <a:pt x="42" y="44"/>
                      <a:pt x="40" y="44"/>
                    </a:cubicBezTo>
                    <a:cubicBezTo>
                      <a:pt x="38" y="44"/>
                      <a:pt x="36" y="43"/>
                      <a:pt x="33" y="43"/>
                    </a:cubicBezTo>
                    <a:close/>
                    <a:moveTo>
                      <a:pt x="32" y="30"/>
                    </a:moveTo>
                    <a:cubicBezTo>
                      <a:pt x="29" y="29"/>
                      <a:pt x="25" y="29"/>
                      <a:pt x="20" y="29"/>
                    </a:cubicBezTo>
                    <a:cubicBezTo>
                      <a:pt x="15" y="29"/>
                      <a:pt x="11" y="29"/>
                      <a:pt x="8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1"/>
                      <a:pt x="6" y="31"/>
                      <a:pt x="8" y="31"/>
                    </a:cubicBezTo>
                    <a:cubicBezTo>
                      <a:pt x="11" y="32"/>
                      <a:pt x="15" y="32"/>
                      <a:pt x="20" y="32"/>
                    </a:cubicBezTo>
                    <a:cubicBezTo>
                      <a:pt x="25" y="32"/>
                      <a:pt x="29" y="32"/>
                      <a:pt x="32" y="31"/>
                    </a:cubicBezTo>
                    <a:cubicBezTo>
                      <a:pt x="34" y="31"/>
                      <a:pt x="35" y="31"/>
                      <a:pt x="35" y="30"/>
                    </a:cubicBezTo>
                    <a:cubicBezTo>
                      <a:pt x="35" y="30"/>
                      <a:pt x="34" y="30"/>
                      <a:pt x="32" y="30"/>
                    </a:cubicBezTo>
                    <a:close/>
                    <a:moveTo>
                      <a:pt x="34" y="59"/>
                    </a:moveTo>
                    <a:cubicBezTo>
                      <a:pt x="32" y="59"/>
                      <a:pt x="30" y="59"/>
                      <a:pt x="28" y="59"/>
                    </a:cubicBezTo>
                    <a:cubicBezTo>
                      <a:pt x="23" y="59"/>
                      <a:pt x="19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3" y="58"/>
                      <a:pt x="11" y="58"/>
                      <a:pt x="9" y="58"/>
                    </a:cubicBezTo>
                    <a:cubicBezTo>
                      <a:pt x="7" y="59"/>
                      <a:pt x="6" y="59"/>
                      <a:pt x="6" y="59"/>
                    </a:cubicBezTo>
                    <a:cubicBezTo>
                      <a:pt x="6" y="59"/>
                      <a:pt x="7" y="60"/>
                      <a:pt x="9" y="60"/>
                    </a:cubicBezTo>
                    <a:cubicBezTo>
                      <a:pt x="12" y="60"/>
                      <a:pt x="16" y="61"/>
                      <a:pt x="21" y="61"/>
                    </a:cubicBezTo>
                    <a:cubicBezTo>
                      <a:pt x="26" y="61"/>
                      <a:pt x="30" y="60"/>
                      <a:pt x="33" y="60"/>
                    </a:cubicBezTo>
                    <a:cubicBezTo>
                      <a:pt x="35" y="60"/>
                      <a:pt x="36" y="59"/>
                      <a:pt x="36" y="59"/>
                    </a:cubicBezTo>
                    <a:cubicBezTo>
                      <a:pt x="36" y="59"/>
                      <a:pt x="35" y="59"/>
                      <a:pt x="34" y="59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27823" name="组合 1"/>
            <p:cNvGrpSpPr/>
            <p:nvPr/>
          </p:nvGrpSpPr>
          <p:grpSpPr>
            <a:xfrm>
              <a:off x="1758950" y="0"/>
              <a:ext cx="1219200" cy="1219200"/>
              <a:chOff x="0" y="0"/>
              <a:chExt cx="1219200" cy="1219200"/>
            </a:xfrm>
          </p:grpSpPr>
          <p:sp>
            <p:nvSpPr>
              <p:cNvPr id="27829" name="椭圆 62"/>
              <p:cNvSpPr/>
              <p:nvPr/>
            </p:nvSpPr>
            <p:spPr>
              <a:xfrm>
                <a:off x="0" y="0"/>
                <a:ext cx="1219200" cy="1219200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zh-CN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0" name="椭圆 63"/>
              <p:cNvSpPr/>
              <p:nvPr/>
            </p:nvSpPr>
            <p:spPr>
              <a:xfrm>
                <a:off x="101600" y="101600"/>
                <a:ext cx="1016000" cy="1016000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zh-CN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31" name="Freeform 274"/>
              <p:cNvSpPr>
                <a:spLocks noEditPoints="1"/>
              </p:cNvSpPr>
              <p:nvPr/>
            </p:nvSpPr>
            <p:spPr>
              <a:xfrm>
                <a:off x="296862" y="295275"/>
                <a:ext cx="623888" cy="627063"/>
              </a:xfrm>
              <a:custGeom>
                <a:avLst/>
                <a:gdLst/>
                <a:ahLst/>
                <a:cxnLst>
                  <a:cxn ang="0">
                    <a:pos x="315160" y="0"/>
                  </a:cxn>
                  <a:cxn ang="0">
                    <a:pos x="533842" y="90504"/>
                  </a:cxn>
                  <a:cxn ang="0">
                    <a:pos x="623888" y="316764"/>
                  </a:cxn>
                  <a:cxn ang="0">
                    <a:pos x="533842" y="536559"/>
                  </a:cxn>
                  <a:cxn ang="0">
                    <a:pos x="315160" y="627063"/>
                  </a:cxn>
                  <a:cxn ang="0">
                    <a:pos x="90046" y="536559"/>
                  </a:cxn>
                  <a:cxn ang="0">
                    <a:pos x="0" y="316764"/>
                  </a:cxn>
                  <a:cxn ang="0">
                    <a:pos x="90046" y="90504"/>
                  </a:cxn>
                  <a:cxn ang="0">
                    <a:pos x="315160" y="0"/>
                  </a:cxn>
                  <a:cxn ang="0">
                    <a:pos x="353751" y="303835"/>
                  </a:cxn>
                  <a:cxn ang="0">
                    <a:pos x="347319" y="290906"/>
                  </a:cxn>
                  <a:cxn ang="0">
                    <a:pos x="437365" y="155150"/>
                  </a:cxn>
                  <a:cxn ang="0">
                    <a:pos x="418069" y="135756"/>
                  </a:cxn>
                  <a:cxn ang="0">
                    <a:pos x="321592" y="277976"/>
                  </a:cxn>
                  <a:cxn ang="0">
                    <a:pos x="289433" y="277976"/>
                  </a:cxn>
                  <a:cxn ang="0">
                    <a:pos x="270137" y="336157"/>
                  </a:cxn>
                  <a:cxn ang="0">
                    <a:pos x="328024" y="362016"/>
                  </a:cxn>
                  <a:cxn ang="0">
                    <a:pos x="334455" y="355551"/>
                  </a:cxn>
                  <a:cxn ang="0">
                    <a:pos x="443797" y="394339"/>
                  </a:cxn>
                  <a:cxn ang="0">
                    <a:pos x="456660" y="362016"/>
                  </a:cxn>
                  <a:cxn ang="0">
                    <a:pos x="353751" y="323228"/>
                  </a:cxn>
                  <a:cxn ang="0">
                    <a:pos x="353751" y="303835"/>
                  </a:cxn>
                  <a:cxn ang="0">
                    <a:pos x="475956" y="155150"/>
                  </a:cxn>
                  <a:cxn ang="0">
                    <a:pos x="315160" y="84039"/>
                  </a:cxn>
                  <a:cxn ang="0">
                    <a:pos x="147932" y="155150"/>
                  </a:cxn>
                  <a:cxn ang="0">
                    <a:pos x="83614" y="316764"/>
                  </a:cxn>
                  <a:cxn ang="0">
                    <a:pos x="147932" y="478378"/>
                  </a:cxn>
                  <a:cxn ang="0">
                    <a:pos x="315160" y="543024"/>
                  </a:cxn>
                  <a:cxn ang="0">
                    <a:pos x="475956" y="478378"/>
                  </a:cxn>
                  <a:cxn ang="0">
                    <a:pos x="540274" y="316764"/>
                  </a:cxn>
                  <a:cxn ang="0">
                    <a:pos x="475956" y="155150"/>
                  </a:cxn>
                </a:cxnLst>
                <a:rect l="0" t="0" r="0" b="0"/>
                <a:pathLst>
                  <a:path w="97" h="97">
                    <a:moveTo>
                      <a:pt x="49" y="0"/>
                    </a:moveTo>
                    <a:cubicBezTo>
                      <a:pt x="62" y="0"/>
                      <a:pt x="74" y="5"/>
                      <a:pt x="83" y="14"/>
                    </a:cubicBezTo>
                    <a:cubicBezTo>
                      <a:pt x="92" y="23"/>
                      <a:pt x="97" y="35"/>
                      <a:pt x="97" y="49"/>
                    </a:cubicBezTo>
                    <a:cubicBezTo>
                      <a:pt x="97" y="62"/>
                      <a:pt x="92" y="74"/>
                      <a:pt x="83" y="83"/>
                    </a:cubicBezTo>
                    <a:cubicBezTo>
                      <a:pt x="74" y="92"/>
                      <a:pt x="62" y="97"/>
                      <a:pt x="49" y="97"/>
                    </a:cubicBezTo>
                    <a:cubicBezTo>
                      <a:pt x="35" y="97"/>
                      <a:pt x="23" y="92"/>
                      <a:pt x="14" y="83"/>
                    </a:cubicBezTo>
                    <a:cubicBezTo>
                      <a:pt x="5" y="74"/>
                      <a:pt x="0" y="62"/>
                      <a:pt x="0" y="49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9" y="0"/>
                    </a:cubicBezTo>
                    <a:close/>
                    <a:moveTo>
                      <a:pt x="55" y="47"/>
                    </a:moveTo>
                    <a:cubicBezTo>
                      <a:pt x="54" y="46"/>
                      <a:pt x="54" y="45"/>
                      <a:pt x="54" y="45"/>
                    </a:cubicBezTo>
                    <a:cubicBezTo>
                      <a:pt x="59" y="38"/>
                      <a:pt x="64" y="31"/>
                      <a:pt x="68" y="24"/>
                    </a:cubicBezTo>
                    <a:cubicBezTo>
                      <a:pt x="67" y="23"/>
                      <a:pt x="66" y="22"/>
                      <a:pt x="65" y="21"/>
                    </a:cubicBezTo>
                    <a:cubicBezTo>
                      <a:pt x="59" y="28"/>
                      <a:pt x="54" y="35"/>
                      <a:pt x="50" y="43"/>
                    </a:cubicBezTo>
                    <a:cubicBezTo>
                      <a:pt x="48" y="42"/>
                      <a:pt x="47" y="43"/>
                      <a:pt x="45" y="43"/>
                    </a:cubicBezTo>
                    <a:cubicBezTo>
                      <a:pt x="42" y="45"/>
                      <a:pt x="40" y="49"/>
                      <a:pt x="42" y="52"/>
                    </a:cubicBezTo>
                    <a:cubicBezTo>
                      <a:pt x="43" y="56"/>
                      <a:pt x="47" y="58"/>
                      <a:pt x="51" y="56"/>
                    </a:cubicBezTo>
                    <a:cubicBezTo>
                      <a:pt x="51" y="56"/>
                      <a:pt x="52" y="56"/>
                      <a:pt x="52" y="55"/>
                    </a:cubicBezTo>
                    <a:cubicBezTo>
                      <a:pt x="58" y="58"/>
                      <a:pt x="63" y="60"/>
                      <a:pt x="69" y="61"/>
                    </a:cubicBezTo>
                    <a:cubicBezTo>
                      <a:pt x="70" y="59"/>
                      <a:pt x="71" y="58"/>
                      <a:pt x="71" y="56"/>
                    </a:cubicBezTo>
                    <a:cubicBezTo>
                      <a:pt x="66" y="54"/>
                      <a:pt x="61" y="51"/>
                      <a:pt x="55" y="50"/>
                    </a:cubicBezTo>
                    <a:cubicBezTo>
                      <a:pt x="55" y="49"/>
                      <a:pt x="55" y="48"/>
                      <a:pt x="55" y="47"/>
                    </a:cubicBezTo>
                    <a:close/>
                    <a:moveTo>
                      <a:pt x="74" y="24"/>
                    </a:moveTo>
                    <a:cubicBezTo>
                      <a:pt x="67" y="17"/>
                      <a:pt x="58" y="13"/>
                      <a:pt x="49" y="13"/>
                    </a:cubicBezTo>
                    <a:cubicBezTo>
                      <a:pt x="39" y="13"/>
                      <a:pt x="30" y="17"/>
                      <a:pt x="23" y="24"/>
                    </a:cubicBezTo>
                    <a:cubicBezTo>
                      <a:pt x="17" y="30"/>
                      <a:pt x="13" y="39"/>
                      <a:pt x="13" y="49"/>
                    </a:cubicBezTo>
                    <a:cubicBezTo>
                      <a:pt x="13" y="58"/>
                      <a:pt x="17" y="67"/>
                      <a:pt x="23" y="74"/>
                    </a:cubicBezTo>
                    <a:cubicBezTo>
                      <a:pt x="30" y="80"/>
                      <a:pt x="39" y="84"/>
                      <a:pt x="49" y="84"/>
                    </a:cubicBezTo>
                    <a:cubicBezTo>
                      <a:pt x="58" y="84"/>
                      <a:pt x="67" y="80"/>
                      <a:pt x="74" y="74"/>
                    </a:cubicBezTo>
                    <a:cubicBezTo>
                      <a:pt x="80" y="67"/>
                      <a:pt x="84" y="58"/>
                      <a:pt x="84" y="49"/>
                    </a:cubicBezTo>
                    <a:cubicBezTo>
                      <a:pt x="84" y="39"/>
                      <a:pt x="80" y="30"/>
                      <a:pt x="74" y="24"/>
                    </a:cubicBez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grpSp>
          <p:nvGrpSpPr>
            <p:cNvPr id="27824" name="组合 9"/>
            <p:cNvGrpSpPr/>
            <p:nvPr/>
          </p:nvGrpSpPr>
          <p:grpSpPr>
            <a:xfrm>
              <a:off x="0" y="968375"/>
              <a:ext cx="1219200" cy="1217613"/>
              <a:chOff x="0" y="0"/>
              <a:chExt cx="1219200" cy="1217613"/>
            </a:xfrm>
          </p:grpSpPr>
          <p:sp>
            <p:nvSpPr>
              <p:cNvPr id="27826" name="椭圆 54"/>
              <p:cNvSpPr/>
              <p:nvPr/>
            </p:nvSpPr>
            <p:spPr>
              <a:xfrm>
                <a:off x="0" y="0"/>
                <a:ext cx="1219200" cy="1217613"/>
              </a:xfrm>
              <a:prstGeom prst="ellipse">
                <a:avLst/>
              </a:prstGeom>
              <a:noFill/>
              <a:ln w="47625" cap="flat" cmpd="sng">
                <a:solidFill>
                  <a:schemeClr val="bg1">
                    <a:alpha val="7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5B4A2D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27" name="椭圆 55"/>
              <p:cNvSpPr/>
              <p:nvPr/>
            </p:nvSpPr>
            <p:spPr>
              <a:xfrm>
                <a:off x="117475" y="115888"/>
                <a:ext cx="1016000" cy="1017587"/>
              </a:xfrm>
              <a:prstGeom prst="ellipse">
                <a:avLst/>
              </a:prstGeom>
              <a:solidFill>
                <a:schemeClr val="bg1">
                  <a:alpha val="74117"/>
                </a:scheme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28" name="Freeform 339"/>
              <p:cNvSpPr/>
              <p:nvPr/>
            </p:nvSpPr>
            <p:spPr>
              <a:xfrm>
                <a:off x="261937" y="279400"/>
                <a:ext cx="585788" cy="565150"/>
              </a:xfrm>
              <a:custGeom>
                <a:avLst/>
                <a:gdLst/>
                <a:ahLst/>
                <a:cxnLst>
                  <a:cxn ang="0">
                    <a:pos x="167368" y="160554"/>
                  </a:cxn>
                  <a:cxn ang="0">
                    <a:pos x="328299" y="160554"/>
                  </a:cxn>
                  <a:cxn ang="0">
                    <a:pos x="341173" y="134865"/>
                  </a:cxn>
                  <a:cxn ang="0">
                    <a:pos x="315424" y="96332"/>
                  </a:cxn>
                  <a:cxn ang="0">
                    <a:pos x="321862" y="19266"/>
                  </a:cxn>
                  <a:cxn ang="0">
                    <a:pos x="373359" y="0"/>
                  </a:cxn>
                  <a:cxn ang="0">
                    <a:pos x="431294" y="19266"/>
                  </a:cxn>
                  <a:cxn ang="0">
                    <a:pos x="437732" y="96332"/>
                  </a:cxn>
                  <a:cxn ang="0">
                    <a:pos x="411983" y="134865"/>
                  </a:cxn>
                  <a:cxn ang="0">
                    <a:pos x="418420" y="160554"/>
                  </a:cxn>
                  <a:cxn ang="0">
                    <a:pos x="585788" y="160554"/>
                  </a:cxn>
                  <a:cxn ang="0">
                    <a:pos x="585788" y="314686"/>
                  </a:cxn>
                  <a:cxn ang="0">
                    <a:pos x="560039" y="327530"/>
                  </a:cxn>
                  <a:cxn ang="0">
                    <a:pos x="521416" y="301841"/>
                  </a:cxn>
                  <a:cxn ang="0">
                    <a:pos x="450606" y="308264"/>
                  </a:cxn>
                  <a:cxn ang="0">
                    <a:pos x="431294" y="359641"/>
                  </a:cxn>
                  <a:cxn ang="0">
                    <a:pos x="450606" y="411018"/>
                  </a:cxn>
                  <a:cxn ang="0">
                    <a:pos x="521416" y="417440"/>
                  </a:cxn>
                  <a:cxn ang="0">
                    <a:pos x="560039" y="391752"/>
                  </a:cxn>
                  <a:cxn ang="0">
                    <a:pos x="585788" y="398174"/>
                  </a:cxn>
                  <a:cxn ang="0">
                    <a:pos x="585788" y="565150"/>
                  </a:cxn>
                  <a:cxn ang="0">
                    <a:pos x="411983" y="565150"/>
                  </a:cxn>
                  <a:cxn ang="0">
                    <a:pos x="405546" y="545884"/>
                  </a:cxn>
                  <a:cxn ang="0">
                    <a:pos x="431294" y="507351"/>
                  </a:cxn>
                  <a:cxn ang="0">
                    <a:pos x="424857" y="436707"/>
                  </a:cxn>
                  <a:cxn ang="0">
                    <a:pos x="373359" y="423863"/>
                  </a:cxn>
                  <a:cxn ang="0">
                    <a:pos x="321862" y="436707"/>
                  </a:cxn>
                  <a:cxn ang="0">
                    <a:pos x="315424" y="507351"/>
                  </a:cxn>
                  <a:cxn ang="0">
                    <a:pos x="341173" y="545884"/>
                  </a:cxn>
                  <a:cxn ang="0">
                    <a:pos x="328299" y="565150"/>
                  </a:cxn>
                  <a:cxn ang="0">
                    <a:pos x="167368" y="565150"/>
                  </a:cxn>
                  <a:cxn ang="0">
                    <a:pos x="167368" y="411018"/>
                  </a:cxn>
                  <a:cxn ang="0">
                    <a:pos x="141619" y="398174"/>
                  </a:cxn>
                  <a:cxn ang="0">
                    <a:pos x="102996" y="430285"/>
                  </a:cxn>
                  <a:cxn ang="0">
                    <a:pos x="25749" y="417440"/>
                  </a:cxn>
                  <a:cxn ang="0">
                    <a:pos x="6437" y="366063"/>
                  </a:cxn>
                  <a:cxn ang="0">
                    <a:pos x="25749" y="308264"/>
                  </a:cxn>
                  <a:cxn ang="0">
                    <a:pos x="102996" y="301841"/>
                  </a:cxn>
                  <a:cxn ang="0">
                    <a:pos x="141619" y="327530"/>
                  </a:cxn>
                  <a:cxn ang="0">
                    <a:pos x="167368" y="314686"/>
                  </a:cxn>
                  <a:cxn ang="0">
                    <a:pos x="167368" y="160554"/>
                  </a:cxn>
                </a:cxnLst>
                <a:rect l="0" t="0" r="0" b="0"/>
                <a:pathLst>
                  <a:path w="91" h="88">
                    <a:moveTo>
                      <a:pt x="26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2" y="24"/>
                      <a:pt x="54" y="23"/>
                      <a:pt x="53" y="21"/>
                    </a:cubicBezTo>
                    <a:cubicBezTo>
                      <a:pt x="52" y="19"/>
                      <a:pt x="50" y="17"/>
                      <a:pt x="49" y="15"/>
                    </a:cubicBezTo>
                    <a:cubicBezTo>
                      <a:pt x="46" y="12"/>
                      <a:pt x="47" y="6"/>
                      <a:pt x="50" y="3"/>
                    </a:cubicBezTo>
                    <a:cubicBezTo>
                      <a:pt x="53" y="0"/>
                      <a:pt x="58" y="0"/>
                      <a:pt x="58" y="0"/>
                    </a:cubicBezTo>
                    <a:cubicBezTo>
                      <a:pt x="58" y="0"/>
                      <a:pt x="64" y="0"/>
                      <a:pt x="67" y="3"/>
                    </a:cubicBezTo>
                    <a:cubicBezTo>
                      <a:pt x="70" y="6"/>
                      <a:pt x="70" y="12"/>
                      <a:pt x="68" y="15"/>
                    </a:cubicBezTo>
                    <a:cubicBezTo>
                      <a:pt x="67" y="17"/>
                      <a:pt x="65" y="19"/>
                      <a:pt x="64" y="21"/>
                    </a:cubicBezTo>
                    <a:cubicBezTo>
                      <a:pt x="63" y="23"/>
                      <a:pt x="64" y="24"/>
                      <a:pt x="65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50"/>
                      <a:pt x="89" y="51"/>
                      <a:pt x="87" y="51"/>
                    </a:cubicBezTo>
                    <a:cubicBezTo>
                      <a:pt x="85" y="50"/>
                      <a:pt x="83" y="48"/>
                      <a:pt x="81" y="47"/>
                    </a:cubicBezTo>
                    <a:cubicBezTo>
                      <a:pt x="78" y="44"/>
                      <a:pt x="73" y="45"/>
                      <a:pt x="70" y="48"/>
                    </a:cubicBezTo>
                    <a:cubicBezTo>
                      <a:pt x="67" y="51"/>
                      <a:pt x="67" y="56"/>
                      <a:pt x="67" y="56"/>
                    </a:cubicBezTo>
                    <a:cubicBezTo>
                      <a:pt x="67" y="56"/>
                      <a:pt x="67" y="61"/>
                      <a:pt x="70" y="64"/>
                    </a:cubicBezTo>
                    <a:cubicBezTo>
                      <a:pt x="73" y="67"/>
                      <a:pt x="78" y="67"/>
                      <a:pt x="81" y="65"/>
                    </a:cubicBezTo>
                    <a:cubicBezTo>
                      <a:pt x="83" y="64"/>
                      <a:pt x="85" y="62"/>
                      <a:pt x="87" y="61"/>
                    </a:cubicBezTo>
                    <a:cubicBezTo>
                      <a:pt x="89" y="60"/>
                      <a:pt x="90" y="61"/>
                      <a:pt x="91" y="62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3" y="88"/>
                      <a:pt x="62" y="86"/>
                      <a:pt x="63" y="85"/>
                    </a:cubicBezTo>
                    <a:cubicBezTo>
                      <a:pt x="63" y="83"/>
                      <a:pt x="65" y="81"/>
                      <a:pt x="67" y="79"/>
                    </a:cubicBezTo>
                    <a:cubicBezTo>
                      <a:pt x="69" y="76"/>
                      <a:pt x="68" y="71"/>
                      <a:pt x="66" y="68"/>
                    </a:cubicBezTo>
                    <a:cubicBezTo>
                      <a:pt x="63" y="65"/>
                      <a:pt x="58" y="66"/>
                      <a:pt x="58" y="66"/>
                    </a:cubicBezTo>
                    <a:cubicBezTo>
                      <a:pt x="58" y="66"/>
                      <a:pt x="53" y="65"/>
                      <a:pt x="50" y="68"/>
                    </a:cubicBezTo>
                    <a:cubicBezTo>
                      <a:pt x="47" y="71"/>
                      <a:pt x="46" y="76"/>
                      <a:pt x="49" y="79"/>
                    </a:cubicBezTo>
                    <a:cubicBezTo>
                      <a:pt x="50" y="81"/>
                      <a:pt x="52" y="83"/>
                      <a:pt x="53" y="85"/>
                    </a:cubicBezTo>
                    <a:cubicBezTo>
                      <a:pt x="53" y="86"/>
                      <a:pt x="52" y="88"/>
                      <a:pt x="51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3"/>
                      <a:pt x="24" y="61"/>
                      <a:pt x="22" y="62"/>
                    </a:cubicBezTo>
                    <a:cubicBezTo>
                      <a:pt x="20" y="63"/>
                      <a:pt x="18" y="65"/>
                      <a:pt x="16" y="67"/>
                    </a:cubicBezTo>
                    <a:cubicBezTo>
                      <a:pt x="12" y="69"/>
                      <a:pt x="7" y="69"/>
                      <a:pt x="4" y="65"/>
                    </a:cubicBezTo>
                    <a:cubicBezTo>
                      <a:pt x="0" y="62"/>
                      <a:pt x="1" y="57"/>
                      <a:pt x="1" y="57"/>
                    </a:cubicBezTo>
                    <a:cubicBezTo>
                      <a:pt x="1" y="57"/>
                      <a:pt x="0" y="51"/>
                      <a:pt x="4" y="48"/>
                    </a:cubicBezTo>
                    <a:cubicBezTo>
                      <a:pt x="7" y="45"/>
                      <a:pt x="12" y="44"/>
                      <a:pt x="16" y="47"/>
                    </a:cubicBezTo>
                    <a:cubicBezTo>
                      <a:pt x="18" y="48"/>
                      <a:pt x="20" y="50"/>
                      <a:pt x="22" y="51"/>
                    </a:cubicBezTo>
                    <a:cubicBezTo>
                      <a:pt x="24" y="52"/>
                      <a:pt x="26" y="51"/>
                      <a:pt x="26" y="49"/>
                    </a:cubicBez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6E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27825" name="任意多边形 51"/>
            <p:cNvSpPr/>
            <p:nvPr/>
          </p:nvSpPr>
          <p:spPr>
            <a:xfrm>
              <a:off x="338137" y="623888"/>
              <a:ext cx="4083050" cy="3843337"/>
            </a:xfrm>
            <a:custGeom>
              <a:avLst/>
              <a:gdLst/>
              <a:ahLst/>
              <a:cxnLst>
                <a:cxn ang="0">
                  <a:pos x="775803" y="3434486"/>
                </a:cxn>
                <a:cxn ang="0">
                  <a:pos x="785857" y="3443621"/>
                </a:cxn>
                <a:cxn ang="0">
                  <a:pos x="1273143" y="3739183"/>
                </a:cxn>
                <a:cxn ang="0">
                  <a:pos x="1347098" y="3766243"/>
                </a:cxn>
                <a:cxn ang="0">
                  <a:pos x="1340117" y="3835473"/>
                </a:cxn>
                <a:cxn ang="0">
                  <a:pos x="1246872" y="3801354"/>
                </a:cxn>
                <a:cxn ang="0">
                  <a:pos x="742926" y="3495687"/>
                </a:cxn>
                <a:cxn ang="0">
                  <a:pos x="726905" y="3481131"/>
                </a:cxn>
                <a:cxn ang="0">
                  <a:pos x="752565" y="3459442"/>
                </a:cxn>
                <a:cxn ang="0">
                  <a:pos x="775803" y="3434486"/>
                </a:cxn>
                <a:cxn ang="0">
                  <a:pos x="3315660" y="3426842"/>
                </a:cxn>
                <a:cxn ang="0">
                  <a:pos x="3346016" y="3459442"/>
                </a:cxn>
                <a:cxn ang="0">
                  <a:pos x="3363630" y="3474331"/>
                </a:cxn>
                <a:cxn ang="0">
                  <a:pos x="3340125" y="3495687"/>
                </a:cxn>
                <a:cxn ang="0">
                  <a:pos x="2836179" y="3801354"/>
                </a:cxn>
                <a:cxn ang="0">
                  <a:pos x="2721441" y="3843337"/>
                </a:cxn>
                <a:cxn ang="0">
                  <a:pos x="2714460" y="3774107"/>
                </a:cxn>
                <a:cxn ang="0">
                  <a:pos x="2809907" y="3739183"/>
                </a:cxn>
                <a:cxn ang="0">
                  <a:pos x="3297194" y="3443621"/>
                </a:cxn>
                <a:cxn ang="0">
                  <a:pos x="3315660" y="3426842"/>
                </a:cxn>
                <a:cxn ang="0">
                  <a:pos x="4056960" y="1610246"/>
                </a:cxn>
                <a:cxn ang="0">
                  <a:pos x="4072510" y="1712107"/>
                </a:cxn>
                <a:cxn ang="0">
                  <a:pos x="4083050" y="1920784"/>
                </a:cxn>
                <a:cxn ang="0">
                  <a:pos x="4072510" y="2129460"/>
                </a:cxn>
                <a:cxn ang="0">
                  <a:pos x="4047265" y="2294828"/>
                </a:cxn>
                <a:cxn ang="0">
                  <a:pos x="4034122" y="2289651"/>
                </a:cxn>
                <a:cxn ang="0">
                  <a:pos x="3981702" y="2277574"/>
                </a:cxn>
                <a:cxn ang="0">
                  <a:pos x="4005366" y="2122561"/>
                </a:cxn>
                <a:cxn ang="0">
                  <a:pos x="4015557" y="1920784"/>
                </a:cxn>
                <a:cxn ang="0">
                  <a:pos x="4005366" y="1719007"/>
                </a:cxn>
                <a:cxn ang="0">
                  <a:pos x="3991630" y="1629032"/>
                </a:cxn>
                <a:cxn ang="0">
                  <a:pos x="4034122" y="1619242"/>
                </a:cxn>
                <a:cxn ang="0">
                  <a:pos x="4056960" y="1610246"/>
                </a:cxn>
                <a:cxn ang="0">
                  <a:pos x="27034" y="1604069"/>
                </a:cxn>
                <a:cxn ang="0">
                  <a:pos x="92146" y="1624276"/>
                </a:cxn>
                <a:cxn ang="0">
                  <a:pos x="77684" y="1719007"/>
                </a:cxn>
                <a:cxn ang="0">
                  <a:pos x="67493" y="1920784"/>
                </a:cxn>
                <a:cxn ang="0">
                  <a:pos x="77684" y="2122561"/>
                </a:cxn>
                <a:cxn ang="0">
                  <a:pos x="101960" y="2281572"/>
                </a:cxn>
                <a:cxn ang="0">
                  <a:pos x="36846" y="2301779"/>
                </a:cxn>
                <a:cxn ang="0">
                  <a:pos x="10540" y="2129460"/>
                </a:cxn>
                <a:cxn ang="0">
                  <a:pos x="0" y="1920784"/>
                </a:cxn>
                <a:cxn ang="0">
                  <a:pos x="10540" y="1712107"/>
                </a:cxn>
                <a:cxn ang="0">
                  <a:pos x="27034" y="1604069"/>
                </a:cxn>
                <a:cxn ang="0">
                  <a:pos x="1335089" y="7934"/>
                </a:cxn>
                <a:cxn ang="0">
                  <a:pos x="1340376" y="77784"/>
                </a:cxn>
                <a:cxn ang="0">
                  <a:pos x="1273143" y="102385"/>
                </a:cxn>
                <a:cxn ang="0">
                  <a:pos x="785857" y="397946"/>
                </a:cxn>
                <a:cxn ang="0">
                  <a:pos x="739844" y="439755"/>
                </a:cxn>
                <a:cxn ang="0">
                  <a:pos x="688708" y="395476"/>
                </a:cxn>
                <a:cxn ang="0">
                  <a:pos x="688493" y="395339"/>
                </a:cxn>
                <a:cxn ang="0">
                  <a:pos x="742926" y="345881"/>
                </a:cxn>
                <a:cxn ang="0">
                  <a:pos x="1246872" y="40214"/>
                </a:cxn>
                <a:cxn ang="0">
                  <a:pos x="1335089" y="7934"/>
                </a:cxn>
                <a:cxn ang="0">
                  <a:pos x="2726276" y="0"/>
                </a:cxn>
                <a:cxn ang="0">
                  <a:pos x="2836179" y="40214"/>
                </a:cxn>
                <a:cxn ang="0">
                  <a:pos x="3340125" y="345881"/>
                </a:cxn>
                <a:cxn ang="0">
                  <a:pos x="3402017" y="402116"/>
                </a:cxn>
                <a:cxn ang="0">
                  <a:pos x="3350089" y="446008"/>
                </a:cxn>
                <a:cxn ang="0">
                  <a:pos x="3297194" y="397946"/>
                </a:cxn>
                <a:cxn ang="0">
                  <a:pos x="2809907" y="102385"/>
                </a:cxn>
                <a:cxn ang="0">
                  <a:pos x="2720990" y="69850"/>
                </a:cxn>
                <a:cxn ang="0">
                  <a:pos x="2726276" y="0"/>
                </a:cxn>
              </a:cxnLst>
              <a:rect l="0" t="0" r="0" b="0"/>
              <a:pathLst>
                <a:path w="4082346" h="3843740">
                  <a:moveTo>
                    <a:pt x="775669" y="3434846"/>
                  </a:moveTo>
                  <a:lnTo>
                    <a:pt x="785722" y="3443982"/>
                  </a:lnTo>
                  <a:cubicBezTo>
                    <a:pt x="931938" y="3564650"/>
                    <a:pt x="1095826" y="3664669"/>
                    <a:pt x="1272923" y="3739575"/>
                  </a:cubicBezTo>
                  <a:lnTo>
                    <a:pt x="1346866" y="3766638"/>
                  </a:lnTo>
                  <a:lnTo>
                    <a:pt x="1339886" y="3835875"/>
                  </a:lnTo>
                  <a:lnTo>
                    <a:pt x="1246657" y="3801753"/>
                  </a:lnTo>
                  <a:cubicBezTo>
                    <a:pt x="1063505" y="3724286"/>
                    <a:pt x="894013" y="3620847"/>
                    <a:pt x="742798" y="3496054"/>
                  </a:cubicBezTo>
                  <a:lnTo>
                    <a:pt x="726780" y="3481496"/>
                  </a:lnTo>
                  <a:lnTo>
                    <a:pt x="752435" y="3459805"/>
                  </a:lnTo>
                  <a:lnTo>
                    <a:pt x="775669" y="3434846"/>
                  </a:lnTo>
                  <a:close/>
                  <a:moveTo>
                    <a:pt x="3315088" y="3427201"/>
                  </a:moveTo>
                  <a:lnTo>
                    <a:pt x="3345439" y="3459805"/>
                  </a:lnTo>
                  <a:lnTo>
                    <a:pt x="3363050" y="3474695"/>
                  </a:lnTo>
                  <a:lnTo>
                    <a:pt x="3339549" y="3496054"/>
                  </a:lnTo>
                  <a:cubicBezTo>
                    <a:pt x="3188334" y="3620847"/>
                    <a:pt x="3018842" y="3724286"/>
                    <a:pt x="2835690" y="3801753"/>
                  </a:cubicBezTo>
                  <a:lnTo>
                    <a:pt x="2720972" y="3843740"/>
                  </a:lnTo>
                  <a:lnTo>
                    <a:pt x="2713992" y="3774503"/>
                  </a:lnTo>
                  <a:lnTo>
                    <a:pt x="2809423" y="3739575"/>
                  </a:lnTo>
                  <a:cubicBezTo>
                    <a:pt x="2986520" y="3664669"/>
                    <a:pt x="3150409" y="3564650"/>
                    <a:pt x="3296625" y="3443982"/>
                  </a:cubicBezTo>
                  <a:lnTo>
                    <a:pt x="3315088" y="3427201"/>
                  </a:lnTo>
                  <a:close/>
                  <a:moveTo>
                    <a:pt x="4056260" y="1610415"/>
                  </a:moveTo>
                  <a:lnTo>
                    <a:pt x="4071808" y="1712287"/>
                  </a:lnTo>
                  <a:cubicBezTo>
                    <a:pt x="4078776" y="1780905"/>
                    <a:pt x="4082346" y="1850528"/>
                    <a:pt x="4082346" y="1920985"/>
                  </a:cubicBezTo>
                  <a:cubicBezTo>
                    <a:pt x="4082346" y="1991442"/>
                    <a:pt x="4078776" y="2061065"/>
                    <a:pt x="4071808" y="2129683"/>
                  </a:cubicBezTo>
                  <a:lnTo>
                    <a:pt x="4046567" y="2295069"/>
                  </a:lnTo>
                  <a:lnTo>
                    <a:pt x="4033426" y="2289891"/>
                  </a:lnTo>
                  <a:lnTo>
                    <a:pt x="3981015" y="2277813"/>
                  </a:lnTo>
                  <a:lnTo>
                    <a:pt x="4004675" y="2122784"/>
                  </a:lnTo>
                  <a:cubicBezTo>
                    <a:pt x="4011413" y="2056434"/>
                    <a:pt x="4014865" y="1989113"/>
                    <a:pt x="4014865" y="1920985"/>
                  </a:cubicBezTo>
                  <a:cubicBezTo>
                    <a:pt x="4014865" y="1852858"/>
                    <a:pt x="4011413" y="1785536"/>
                    <a:pt x="4004675" y="1719187"/>
                  </a:cubicBezTo>
                  <a:lnTo>
                    <a:pt x="3990942" y="1629203"/>
                  </a:lnTo>
                  <a:lnTo>
                    <a:pt x="4033426" y="1619412"/>
                  </a:lnTo>
                  <a:lnTo>
                    <a:pt x="4056260" y="1610415"/>
                  </a:lnTo>
                  <a:close/>
                  <a:moveTo>
                    <a:pt x="27029" y="1604237"/>
                  </a:moveTo>
                  <a:lnTo>
                    <a:pt x="92130" y="1624446"/>
                  </a:lnTo>
                  <a:lnTo>
                    <a:pt x="77671" y="1719187"/>
                  </a:lnTo>
                  <a:cubicBezTo>
                    <a:pt x="70933" y="1785536"/>
                    <a:pt x="67481" y="1852858"/>
                    <a:pt x="67481" y="1920985"/>
                  </a:cubicBezTo>
                  <a:cubicBezTo>
                    <a:pt x="67481" y="1989113"/>
                    <a:pt x="70933" y="2056434"/>
                    <a:pt x="77671" y="2122784"/>
                  </a:cubicBezTo>
                  <a:lnTo>
                    <a:pt x="101942" y="2281811"/>
                  </a:lnTo>
                  <a:lnTo>
                    <a:pt x="36840" y="2302020"/>
                  </a:lnTo>
                  <a:lnTo>
                    <a:pt x="10538" y="2129683"/>
                  </a:lnTo>
                  <a:cubicBezTo>
                    <a:pt x="3570" y="2061065"/>
                    <a:pt x="0" y="1991442"/>
                    <a:pt x="0" y="1920985"/>
                  </a:cubicBezTo>
                  <a:cubicBezTo>
                    <a:pt x="0" y="1850528"/>
                    <a:pt x="3570" y="1780905"/>
                    <a:pt x="10538" y="1712287"/>
                  </a:cubicBezTo>
                  <a:lnTo>
                    <a:pt x="27029" y="1604237"/>
                  </a:lnTo>
                  <a:close/>
                  <a:moveTo>
                    <a:pt x="1334859" y="7935"/>
                  </a:moveTo>
                  <a:lnTo>
                    <a:pt x="1340145" y="77792"/>
                  </a:lnTo>
                  <a:lnTo>
                    <a:pt x="1272923" y="102396"/>
                  </a:lnTo>
                  <a:cubicBezTo>
                    <a:pt x="1095826" y="177301"/>
                    <a:pt x="931938" y="277320"/>
                    <a:pt x="785722" y="397988"/>
                  </a:cubicBezTo>
                  <a:lnTo>
                    <a:pt x="739716" y="439801"/>
                  </a:lnTo>
                  <a:lnTo>
                    <a:pt x="688589" y="395517"/>
                  </a:lnTo>
                  <a:lnTo>
                    <a:pt x="688374" y="395380"/>
                  </a:lnTo>
                  <a:lnTo>
                    <a:pt x="742798" y="345917"/>
                  </a:lnTo>
                  <a:cubicBezTo>
                    <a:pt x="894013" y="221123"/>
                    <a:pt x="1063505" y="117684"/>
                    <a:pt x="1246657" y="40218"/>
                  </a:cubicBezTo>
                  <a:lnTo>
                    <a:pt x="1334859" y="7935"/>
                  </a:lnTo>
                  <a:close/>
                  <a:moveTo>
                    <a:pt x="2725806" y="0"/>
                  </a:moveTo>
                  <a:lnTo>
                    <a:pt x="2835690" y="40218"/>
                  </a:lnTo>
                  <a:cubicBezTo>
                    <a:pt x="3018842" y="117684"/>
                    <a:pt x="3188334" y="221123"/>
                    <a:pt x="3339549" y="345917"/>
                  </a:cubicBezTo>
                  <a:lnTo>
                    <a:pt x="3401430" y="402158"/>
                  </a:lnTo>
                  <a:lnTo>
                    <a:pt x="3349511" y="446055"/>
                  </a:lnTo>
                  <a:lnTo>
                    <a:pt x="3296625" y="397988"/>
                  </a:lnTo>
                  <a:cubicBezTo>
                    <a:pt x="3150409" y="277320"/>
                    <a:pt x="2986520" y="177301"/>
                    <a:pt x="2809423" y="102396"/>
                  </a:cubicBezTo>
                  <a:lnTo>
                    <a:pt x="2720521" y="69857"/>
                  </a:lnTo>
                  <a:lnTo>
                    <a:pt x="2725806" y="0"/>
                  </a:lnTo>
                  <a:close/>
                </a:path>
              </a:pathLst>
            </a:custGeom>
            <a:solidFill>
              <a:srgbClr val="FDE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7319" name="组合 498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7806" name="组合 500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7810" name="任意多边形 502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7817" name="任意多边形 502"/>
                <p:cNvPicPr/>
                <p:nvPr/>
              </p:nvPicPr>
              <p:blipFill>
                <a:blip r:embed="rId224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18" name="Text Box 939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11" name="任意多边形 503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7815" name="任意多边形 503"/>
                <p:cNvPicPr/>
                <p:nvPr/>
              </p:nvPicPr>
              <p:blipFill>
                <a:blip r:embed="rId225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16" name="Text Box 942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812" name="任意多边形 504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7813" name="任意多边形 504"/>
                <p:cNvPicPr/>
                <p:nvPr/>
              </p:nvPicPr>
              <p:blipFill>
                <a:blip r:embed="rId226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14" name="Text Box 945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7807" name="任意多边形 501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7808" name="任意多边形 501"/>
              <p:cNvPicPr/>
              <p:nvPr/>
            </p:nvPicPr>
            <p:blipFill>
              <a:blip r:embed="rId227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809" name="Text Box 948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7333" name="组合 505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7663" name="图片 506"/>
            <p:cNvPicPr>
              <a:picLocks noChangeAspect="1"/>
            </p:cNvPicPr>
            <p:nvPr/>
          </p:nvPicPr>
          <p:blipFill>
            <a:blip r:embed="rId228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7664" name="组合 507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7665" name="椭圆 508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666" name="椭圆 509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7804" name="椭圆 509"/>
                <p:cNvPicPr/>
                <p:nvPr/>
              </p:nvPicPr>
              <p:blipFill>
                <a:blip r:embed="rId229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05" name="Text Box 955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67" name="椭圆 510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7802" name="椭圆 510"/>
                <p:cNvPicPr/>
                <p:nvPr/>
              </p:nvPicPr>
              <p:blipFill>
                <a:blip r:embed="rId230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03" name="Text Box 958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68" name="椭圆 511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7800" name="椭圆 511"/>
                <p:cNvPicPr/>
                <p:nvPr/>
              </p:nvPicPr>
              <p:blipFill>
                <a:blip r:embed="rId231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801" name="Text Box 961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69" name="椭圆 512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7798" name="椭圆 512"/>
                <p:cNvPicPr/>
                <p:nvPr/>
              </p:nvPicPr>
              <p:blipFill>
                <a:blip r:embed="rId232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99" name="Text Box 964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0" name="椭圆 513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7796" name="椭圆 513"/>
                <p:cNvPicPr/>
                <p:nvPr/>
              </p:nvPicPr>
              <p:blipFill>
                <a:blip r:embed="rId233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97" name="Text Box 967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1" name="椭圆 514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7794" name="椭圆 514"/>
                <p:cNvPicPr/>
                <p:nvPr/>
              </p:nvPicPr>
              <p:blipFill>
                <a:blip r:embed="rId234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95" name="Text Box 970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2" name="椭圆 515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7792" name="椭圆 515"/>
                <p:cNvPicPr/>
                <p:nvPr/>
              </p:nvPicPr>
              <p:blipFill>
                <a:blip r:embed="rId235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93" name="Text Box 973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3" name="椭圆 516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7790" name="椭圆 516"/>
                <p:cNvPicPr/>
                <p:nvPr/>
              </p:nvPicPr>
              <p:blipFill>
                <a:blip r:embed="rId236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91" name="Text Box 976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4" name="椭圆 517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7788" name="椭圆 517"/>
                <p:cNvPicPr/>
                <p:nvPr/>
              </p:nvPicPr>
              <p:blipFill>
                <a:blip r:embed="rId237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89" name="Text Box 979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675" name="图片 518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7676" name="椭圆 519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7786" name="椭圆 519"/>
                <p:cNvPicPr/>
                <p:nvPr/>
              </p:nvPicPr>
              <p:blipFill>
                <a:blip r:embed="rId238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87" name="Text Box 983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7" name="椭圆 520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7784" name="椭圆 520"/>
                <p:cNvPicPr/>
                <p:nvPr/>
              </p:nvPicPr>
              <p:blipFill>
                <a:blip r:embed="rId239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85" name="Text Box 986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8" name="椭圆 521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7782" name="椭圆 521"/>
                <p:cNvPicPr/>
                <p:nvPr/>
              </p:nvPicPr>
              <p:blipFill>
                <a:blip r:embed="rId240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83" name="Text Box 989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79" name="椭圆 522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7780" name="椭圆 522"/>
                <p:cNvPicPr/>
                <p:nvPr/>
              </p:nvPicPr>
              <p:blipFill>
                <a:blip r:embed="rId241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81" name="Text Box 992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0" name="椭圆 523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7778" name="椭圆 523"/>
                <p:cNvPicPr/>
                <p:nvPr/>
              </p:nvPicPr>
              <p:blipFill>
                <a:blip r:embed="rId242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79" name="Text Box 995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1" name="椭圆 524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7776" name="椭圆 524"/>
                <p:cNvPicPr/>
                <p:nvPr/>
              </p:nvPicPr>
              <p:blipFill>
                <a:blip r:embed="rId243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77" name="Text Box 998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2" name="椭圆 525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7774" name="椭圆 525"/>
                <p:cNvPicPr/>
                <p:nvPr/>
              </p:nvPicPr>
              <p:blipFill>
                <a:blip r:embed="rId244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75" name="Text Box 1001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3" name="椭圆 526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7772" name="椭圆 526"/>
                <p:cNvPicPr/>
                <p:nvPr/>
              </p:nvPicPr>
              <p:blipFill>
                <a:blip r:embed="rId245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73" name="Text Box 1004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4" name="椭圆 527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7770" name="椭圆 527"/>
                <p:cNvPicPr/>
                <p:nvPr/>
              </p:nvPicPr>
              <p:blipFill>
                <a:blip r:embed="rId246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71" name="Text Box 1007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5" name="椭圆 528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7768" name="椭圆 528"/>
                <p:cNvPicPr/>
                <p:nvPr/>
              </p:nvPicPr>
              <p:blipFill>
                <a:blip r:embed="rId247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69" name="Text Box 1010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6" name="椭圆 529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7766" name="椭圆 529"/>
                <p:cNvPicPr/>
                <p:nvPr/>
              </p:nvPicPr>
              <p:blipFill>
                <a:blip r:embed="rId248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67" name="Text Box 1013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7" name="椭圆 530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7764" name="椭圆 530"/>
                <p:cNvPicPr/>
                <p:nvPr/>
              </p:nvPicPr>
              <p:blipFill>
                <a:blip r:embed="rId249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65" name="Text Box 1016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8" name="椭圆 531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7762" name="椭圆 531"/>
                <p:cNvPicPr/>
                <p:nvPr/>
              </p:nvPicPr>
              <p:blipFill>
                <a:blip r:embed="rId250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63" name="Text Box 1019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89" name="椭圆 532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7760" name="椭圆 532"/>
                <p:cNvPicPr/>
                <p:nvPr/>
              </p:nvPicPr>
              <p:blipFill>
                <a:blip r:embed="rId251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61" name="Text Box 1022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690" name="图片 533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691" name="图片 534"/>
              <p:cNvPicPr>
                <a:picLocks noChangeAspect="1"/>
              </p:cNvPicPr>
              <p:nvPr/>
            </p:nvPicPr>
            <p:blipFill>
              <a:blip r:embed="rId252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09" name="椭圆 535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0" name="椭圆 536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1" name="椭圆 537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2" name="椭圆 538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04" name="椭圆 539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4" name="椭圆 540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椭圆 541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711" name="椭圆 542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7758" name="椭圆 542"/>
                <p:cNvPicPr/>
                <p:nvPr/>
              </p:nvPicPr>
              <p:blipFill>
                <a:blip r:embed="rId253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59" name="Text Box 1034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19" name="椭圆 543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15" name="椭圆 544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716" name="椭圆 545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7756" name="椭圆 545"/>
                <p:cNvPicPr/>
                <p:nvPr/>
              </p:nvPicPr>
              <p:blipFill>
                <a:blip r:embed="rId254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57" name="Text Box 1039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17" name="椭圆 546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7754" name="椭圆 546"/>
                <p:cNvPicPr/>
                <p:nvPr/>
              </p:nvPicPr>
              <p:blipFill>
                <a:blip r:embed="rId255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55" name="Text Box 1042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18" name="椭圆 547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7752" name="椭圆 547"/>
                <p:cNvPicPr/>
                <p:nvPr/>
              </p:nvPicPr>
              <p:blipFill>
                <a:blip r:embed="rId256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53" name="Text Box 1045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19" name="椭圆 548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7750" name="椭圆 548"/>
                <p:cNvPicPr/>
                <p:nvPr/>
              </p:nvPicPr>
              <p:blipFill>
                <a:blip r:embed="rId257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51" name="Text Box 1048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20" name="椭圆 549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7748" name="椭圆 549"/>
                <p:cNvPicPr/>
                <p:nvPr/>
              </p:nvPicPr>
              <p:blipFill>
                <a:blip r:embed="rId258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49" name="Text Box 1051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21" name="椭圆 550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7746" name="椭圆 550"/>
                <p:cNvPicPr/>
                <p:nvPr/>
              </p:nvPicPr>
              <p:blipFill>
                <a:blip r:embed="rId259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47" name="Text Box 1054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22" name="椭圆 551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7744" name="椭圆 551"/>
                <p:cNvPicPr/>
                <p:nvPr/>
              </p:nvPicPr>
              <p:blipFill>
                <a:blip r:embed="rId260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45" name="Text Box 1057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723" name="椭圆 552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7742" name="椭圆 552"/>
                <p:cNvPicPr/>
                <p:nvPr/>
              </p:nvPicPr>
              <p:blipFill>
                <a:blip r:embed="rId261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43" name="Text Box 1060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7724" name="图片 553"/>
              <p:cNvPicPr>
                <a:picLocks noChangeAspect="1"/>
              </p:cNvPicPr>
              <p:nvPr/>
            </p:nvPicPr>
            <p:blipFill>
              <a:blip r:embed="rId262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725" name="图片 554"/>
              <p:cNvPicPr>
                <a:picLocks noChangeAspect="1"/>
              </p:cNvPicPr>
              <p:nvPr/>
            </p:nvPicPr>
            <p:blipFill>
              <a:blip r:embed="rId263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47" name="椭圆 555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椭圆 556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椭圆 557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35" name="椭圆 558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1" name="椭圆 559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739" name="椭圆 560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7740" name="椭圆 560"/>
                <p:cNvPicPr/>
                <p:nvPr/>
              </p:nvPicPr>
              <p:blipFill>
                <a:blip r:embed="rId264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41" name="Text Box 1070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7455" name="文本框 561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14" name="任意多边形 330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12" name="任意多边形 33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10" name="任意多边形 33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5" name="任意多边形 30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17" name="图片 3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19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136" name="椭圆 340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7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134" name="椭圆 341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5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132" name="椭圆 342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130" name="椭圆 34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128" name="椭圆 34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126" name="椭圆 34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124" name="椭圆 34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5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122" name="椭圆 347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120" name="椭圆 348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1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" name="图片 34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118" name="椭圆 350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9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116" name="椭圆 351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7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114" name="椭圆 352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112" name="椭圆 353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3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110" name="椭圆 354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1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108" name="椭圆 3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9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106" name="椭圆 356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7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104" name="椭圆 357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102" name="椭圆 35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100" name="椭圆 359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1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98" name="椭圆 36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9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96" name="椭圆 36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7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94" name="椭圆 362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5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3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92" name="椭圆 363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4" name="图片 36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" name="图片 36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90" name="椭圆 37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1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4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6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88" name="椭圆 376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9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7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86" name="椭圆 377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7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8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84" name="椭圆 378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82" name="椭圆 379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0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80" name="椭圆 380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1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78" name="椭圆 381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9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2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76" name="椭圆 382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7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3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74" name="椭圆 383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64" name="图片 384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" name="图片 385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72" name="椭圆 391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3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8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  <p:sp>
        <p:nvSpPr>
          <p:cNvPr id="180" name="直接连接符 8"/>
          <p:cNvSpPr>
            <a:spLocks noChangeShapeType="1"/>
          </p:cNvSpPr>
          <p:nvPr/>
        </p:nvSpPr>
        <p:spPr bwMode="auto">
          <a:xfrm>
            <a:off x="1107281" y="2368154"/>
            <a:ext cx="1490663" cy="1190"/>
          </a:xfrm>
          <a:prstGeom prst="line">
            <a:avLst/>
          </a:prstGeom>
          <a:noFill/>
          <a:ln w="12700" cap="flat" cmpd="sng">
            <a:solidFill>
              <a:srgbClr val="9DA8B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81" name="直接连接符 9"/>
          <p:cNvSpPr>
            <a:spLocks noChangeShapeType="1"/>
          </p:cNvSpPr>
          <p:nvPr/>
        </p:nvSpPr>
        <p:spPr bwMode="auto">
          <a:xfrm>
            <a:off x="1107281" y="3449242"/>
            <a:ext cx="1490663" cy="1190"/>
          </a:xfrm>
          <a:prstGeom prst="line">
            <a:avLst/>
          </a:prstGeom>
          <a:noFill/>
          <a:ln w="12700" cap="flat" cmpd="sng">
            <a:solidFill>
              <a:srgbClr val="9DA8B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82" name="矩形 50"/>
          <p:cNvSpPr>
            <a:spLocks noChangeArrowheads="1"/>
          </p:cNvSpPr>
          <p:nvPr/>
        </p:nvSpPr>
        <p:spPr bwMode="auto">
          <a:xfrm>
            <a:off x="1035844" y="132278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zh-CN" altLang="en-US" sz="16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3" name="矩形 47"/>
          <p:cNvSpPr>
            <a:spLocks noChangeArrowheads="1"/>
          </p:cNvSpPr>
          <p:nvPr/>
        </p:nvSpPr>
        <p:spPr bwMode="auto">
          <a:xfrm>
            <a:off x="1038226" y="1633538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84" name="矩形 54"/>
          <p:cNvSpPr>
            <a:spLocks noChangeArrowheads="1"/>
          </p:cNvSpPr>
          <p:nvPr/>
        </p:nvSpPr>
        <p:spPr bwMode="auto">
          <a:xfrm>
            <a:off x="1035844" y="242887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zh-CN" altLang="en-US" sz="16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5" name="矩形 47"/>
          <p:cNvSpPr>
            <a:spLocks noChangeArrowheads="1"/>
          </p:cNvSpPr>
          <p:nvPr/>
        </p:nvSpPr>
        <p:spPr bwMode="auto">
          <a:xfrm>
            <a:off x="1038226" y="2738438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86" name="矩形 56"/>
          <p:cNvSpPr>
            <a:spLocks noChangeArrowheads="1"/>
          </p:cNvSpPr>
          <p:nvPr/>
        </p:nvSpPr>
        <p:spPr bwMode="auto">
          <a:xfrm>
            <a:off x="1035844" y="353377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zh-CN" altLang="en-US" sz="16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87" name="矩形 47"/>
          <p:cNvSpPr>
            <a:spLocks noChangeArrowheads="1"/>
          </p:cNvSpPr>
          <p:nvPr/>
        </p:nvSpPr>
        <p:spPr bwMode="auto">
          <a:xfrm>
            <a:off x="1038226" y="3844529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75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grpSp>
        <p:nvGrpSpPr>
          <p:cNvPr id="188" name="组合 97"/>
          <p:cNvGrpSpPr/>
          <p:nvPr/>
        </p:nvGrpSpPr>
        <p:grpSpPr bwMode="auto">
          <a:xfrm>
            <a:off x="2843213" y="2975373"/>
            <a:ext cx="1645444" cy="1420415"/>
            <a:chOff x="0" y="0"/>
            <a:chExt cx="2331720" cy="1752600"/>
          </a:xfrm>
        </p:grpSpPr>
        <p:sp>
          <p:nvSpPr>
            <p:cNvPr id="189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0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1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2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3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94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95" name="组合 104"/>
          <p:cNvGrpSpPr/>
          <p:nvPr/>
        </p:nvGrpSpPr>
        <p:grpSpPr bwMode="auto">
          <a:xfrm>
            <a:off x="4681538" y="2975373"/>
            <a:ext cx="1645444" cy="1420415"/>
            <a:chOff x="0" y="0"/>
            <a:chExt cx="2331720" cy="1752600"/>
          </a:xfrm>
        </p:grpSpPr>
        <p:sp>
          <p:nvSpPr>
            <p:cNvPr id="196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7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8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9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0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1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202" name="组合 111"/>
          <p:cNvGrpSpPr/>
          <p:nvPr/>
        </p:nvGrpSpPr>
        <p:grpSpPr bwMode="auto">
          <a:xfrm>
            <a:off x="6486525" y="2975373"/>
            <a:ext cx="1646635" cy="1420415"/>
            <a:chOff x="0" y="0"/>
            <a:chExt cx="2331720" cy="1752600"/>
          </a:xfrm>
        </p:grpSpPr>
        <p:sp>
          <p:nvSpPr>
            <p:cNvPr id="203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4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6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7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8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 cap="flat" cmpd="sng">
              <a:solidFill>
                <a:srgbClr val="9DA8B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209" name="组合 118"/>
          <p:cNvGrpSpPr/>
          <p:nvPr/>
        </p:nvGrpSpPr>
        <p:grpSpPr bwMode="auto">
          <a:xfrm>
            <a:off x="2843213" y="1419225"/>
            <a:ext cx="1645444" cy="1557338"/>
            <a:chOff x="0" y="0"/>
            <a:chExt cx="2331720" cy="1920240"/>
          </a:xfrm>
        </p:grpSpPr>
        <p:sp>
          <p:nvSpPr>
            <p:cNvPr id="210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1" name="Freeform 151"/>
            <p:cNvSpPr>
              <a:spLocks noEditPoints="1" noChangeArrowhead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29"/>
                <a:gd name="T92" fmla="*/ 123 w 123"/>
                <a:gd name="T93" fmla="*/ 129 h 1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2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15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5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3" name="组合 122"/>
          <p:cNvGrpSpPr/>
          <p:nvPr/>
        </p:nvGrpSpPr>
        <p:grpSpPr bwMode="auto">
          <a:xfrm>
            <a:off x="4692254" y="1419225"/>
            <a:ext cx="1646634" cy="1557338"/>
            <a:chOff x="0" y="0"/>
            <a:chExt cx="2331720" cy="1920240"/>
          </a:xfrm>
        </p:grpSpPr>
        <p:sp>
          <p:nvSpPr>
            <p:cNvPr id="214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5" name="文本框 124"/>
            <p:cNvSpPr>
              <a:spLocks noChangeArrowheads="1"/>
            </p:cNvSpPr>
            <p:nvPr/>
          </p:nvSpPr>
          <p:spPr bwMode="auto">
            <a:xfrm>
              <a:off x="106620" y="1442825"/>
              <a:ext cx="2088000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15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5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组合 125"/>
          <p:cNvGrpSpPr/>
          <p:nvPr/>
        </p:nvGrpSpPr>
        <p:grpSpPr bwMode="auto">
          <a:xfrm>
            <a:off x="6492479" y="1419225"/>
            <a:ext cx="1646634" cy="1557338"/>
            <a:chOff x="0" y="0"/>
            <a:chExt cx="2331720" cy="1920240"/>
          </a:xfrm>
        </p:grpSpPr>
        <p:sp>
          <p:nvSpPr>
            <p:cNvPr id="217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8" name="Freeform 145"/>
            <p:cNvSpPr>
              <a:spLocks noEditPoints="1" noChangeArrowhead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9" name="文本框 128"/>
            <p:cNvSpPr>
              <a:spLocks noChangeArrowheads="1"/>
            </p:cNvSpPr>
            <p:nvPr/>
          </p:nvSpPr>
          <p:spPr bwMode="auto">
            <a:xfrm>
              <a:off x="114240" y="1442825"/>
              <a:ext cx="2088000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15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5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0" name="Freeform 123"/>
          <p:cNvSpPr>
            <a:spLocks noEditPoints="1" noChangeArrowheads="1"/>
          </p:cNvSpPr>
          <p:nvPr/>
        </p:nvSpPr>
        <p:spPr bwMode="auto">
          <a:xfrm>
            <a:off x="5212556" y="1857375"/>
            <a:ext cx="604838" cy="427435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0"/>
              <a:gd name="T104" fmla="*/ 61 w 61"/>
              <a:gd name="T105" fmla="*/ 40 h 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/>
          <a:lstStyle/>
          <a:p>
            <a:endParaRPr lang="zh-CN" altLang="zh-CN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82" grpId="0" bldLvl="0" autoUpdateAnimBg="0"/>
      <p:bldP spid="183" grpId="0" bldLvl="0" autoUpdateAnimBg="0"/>
      <p:bldP spid="184" grpId="0" bldLvl="0" autoUpdateAnimBg="0"/>
      <p:bldP spid="185" grpId="0" bldLvl="0" autoUpdateAnimBg="0"/>
      <p:bldP spid="186" grpId="0" bldLvl="0" autoUpdateAnimBg="0"/>
      <p:bldP spid="187" grpId="0" bldLvl="0" autoUpdateAnimBg="0"/>
      <p:bldP spid="220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" y="0"/>
            <a:ext cx="4138842" cy="4510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7" y="2255333"/>
            <a:ext cx="1870243" cy="1569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4594" y="1583489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6A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63612" y="1014215"/>
            <a:ext cx="2917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202XPOWERPOINT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>
          <a:xfrm>
            <a:off x="4636294" y="1941707"/>
            <a:ext cx="4507706" cy="627252"/>
            <a:chOff x="0" y="0"/>
            <a:chExt cx="6011433" cy="835283"/>
          </a:xfrm>
        </p:grpSpPr>
        <p:grpSp>
          <p:nvGrpSpPr>
            <p:cNvPr id="11" name="组合 6"/>
            <p:cNvGrpSpPr/>
            <p:nvPr/>
          </p:nvGrpSpPr>
          <p:grpSpPr>
            <a:xfrm>
              <a:off x="0" y="97549"/>
              <a:ext cx="693872" cy="737734"/>
              <a:chOff x="0" y="0"/>
              <a:chExt cx="693872" cy="737734"/>
            </a:xfrm>
          </p:grpSpPr>
          <p:sp>
            <p:nvSpPr>
              <p:cNvPr id="17" name="任意多边形 40"/>
              <p:cNvSpPr/>
              <p:nvPr/>
            </p:nvSpPr>
            <p:spPr>
              <a:xfrm>
                <a:off x="0" y="7094"/>
                <a:ext cx="693872" cy="694450"/>
              </a:xfrm>
              <a:custGeom>
                <a:avLst/>
                <a:gdLst/>
                <a:ahLst/>
                <a:cxnLst>
                  <a:cxn ang="0">
                    <a:pos x="346936" y="74581"/>
                  </a:cxn>
                  <a:cxn ang="0">
                    <a:pos x="619353" y="347225"/>
                  </a:cxn>
                  <a:cxn ang="0">
                    <a:pos x="346936" y="619869"/>
                  </a:cxn>
                  <a:cxn ang="0">
                    <a:pos x="74519" y="347225"/>
                  </a:cxn>
                  <a:cxn ang="0">
                    <a:pos x="346936" y="74581"/>
                  </a:cxn>
                  <a:cxn ang="0">
                    <a:pos x="346936" y="42910"/>
                  </a:cxn>
                  <a:cxn ang="0">
                    <a:pos x="42874" y="347225"/>
                  </a:cxn>
                  <a:cxn ang="0">
                    <a:pos x="346936" y="651540"/>
                  </a:cxn>
                  <a:cxn ang="0">
                    <a:pos x="650998" y="347225"/>
                  </a:cxn>
                  <a:cxn ang="0">
                    <a:pos x="346936" y="42910"/>
                  </a:cxn>
                  <a:cxn ang="0">
                    <a:pos x="346936" y="0"/>
                  </a:cxn>
                  <a:cxn ang="0">
                    <a:pos x="693872" y="347225"/>
                  </a:cxn>
                  <a:cxn ang="0">
                    <a:pos x="346936" y="694450"/>
                  </a:cxn>
                  <a:cxn ang="0">
                    <a:pos x="0" y="347225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文本框 5"/>
              <p:cNvSpPr txBox="1"/>
              <p:nvPr/>
            </p:nvSpPr>
            <p:spPr>
              <a:xfrm>
                <a:off x="202423" y="0"/>
                <a:ext cx="351019" cy="737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1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2" name="组合 2"/>
            <p:cNvGrpSpPr/>
            <p:nvPr/>
          </p:nvGrpSpPr>
          <p:grpSpPr>
            <a:xfrm>
              <a:off x="828064" y="0"/>
              <a:ext cx="5183369" cy="829176"/>
              <a:chOff x="0" y="0"/>
              <a:chExt cx="5183369" cy="829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2222929" y="52080"/>
                <a:ext cx="1766210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5" name="直接连接符 34"/>
              <p:cNvCxnSpPr/>
              <p:nvPr/>
            </p:nvCxnSpPr>
            <p:spPr>
              <a:xfrm>
                <a:off x="108742" y="461381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6" name="文本框 35"/>
              <p:cNvSpPr txBox="1"/>
              <p:nvPr/>
            </p:nvSpPr>
            <p:spPr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88778" y="0"/>
            <a:ext cx="4138842" cy="4510667"/>
            <a:chOff x="188778" y="0"/>
            <a:chExt cx="4138842" cy="45106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8" y="0"/>
              <a:ext cx="4138842" cy="45106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757" y="2255333"/>
              <a:ext cx="1870243" cy="156921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4"/>
          <p:cNvPicPr>
            <a:picLocks noChangeAspect="1"/>
          </p:cNvPicPr>
          <p:nvPr/>
        </p:nvPicPr>
        <p:blipFill>
          <a:blip r:embed="rId2" cstate="print"/>
          <a:srcRect l="24916" r="49115"/>
          <a:stretch>
            <a:fillRect/>
          </a:stretch>
        </p:blipFill>
        <p:spPr>
          <a:xfrm>
            <a:off x="1210866" y="1072754"/>
            <a:ext cx="235744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组合 69"/>
          <p:cNvGrpSpPr/>
          <p:nvPr/>
        </p:nvGrpSpPr>
        <p:grpSpPr>
          <a:xfrm>
            <a:off x="1534716" y="2306241"/>
            <a:ext cx="1176338" cy="1499240"/>
            <a:chOff x="0" y="0"/>
            <a:chExt cx="2696823" cy="1999427"/>
          </a:xfrm>
        </p:grpSpPr>
        <p:sp>
          <p:nvSpPr>
            <p:cNvPr id="26374" name="文本框 70"/>
            <p:cNvSpPr txBox="1"/>
            <p:nvPr/>
          </p:nvSpPr>
          <p:spPr>
            <a:xfrm>
              <a:off x="254738" y="0"/>
              <a:ext cx="2187346" cy="430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rPr>
                <a:t>文字信息</a:t>
              </a:r>
            </a:p>
          </p:txBody>
        </p:sp>
        <p:sp>
          <p:nvSpPr>
            <p:cNvPr id="26375" name="矩形 71"/>
            <p:cNvSpPr/>
            <p:nvPr/>
          </p:nvSpPr>
          <p:spPr>
            <a:xfrm>
              <a:off x="0" y="398636"/>
              <a:ext cx="2696823" cy="16007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  <a:endParaRPr lang="en-US" altLang="zh-CN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  <a:p>
              <a:pPr lvl="0" algn="ctr" eaLnBrk="1" hangingPunct="1"/>
              <a:endParaRPr lang="zh-CN" altLang="en-US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4342" name="组合 85"/>
          <p:cNvGrpSpPr/>
          <p:nvPr/>
        </p:nvGrpSpPr>
        <p:grpSpPr>
          <a:xfrm>
            <a:off x="3161110" y="2306241"/>
            <a:ext cx="1176338" cy="1499240"/>
            <a:chOff x="0" y="0"/>
            <a:chExt cx="2696823" cy="1999427"/>
          </a:xfrm>
        </p:grpSpPr>
        <p:sp>
          <p:nvSpPr>
            <p:cNvPr id="26372" name="文本框 86"/>
            <p:cNvSpPr txBox="1"/>
            <p:nvPr/>
          </p:nvSpPr>
          <p:spPr>
            <a:xfrm>
              <a:off x="254738" y="0"/>
              <a:ext cx="2187346" cy="430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rPr>
                <a:t>文字信息</a:t>
              </a:r>
            </a:p>
          </p:txBody>
        </p:sp>
        <p:sp>
          <p:nvSpPr>
            <p:cNvPr id="26373" name="矩形 87"/>
            <p:cNvSpPr/>
            <p:nvPr/>
          </p:nvSpPr>
          <p:spPr>
            <a:xfrm>
              <a:off x="0" y="398636"/>
              <a:ext cx="2696823" cy="16007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  <a:endParaRPr lang="en-US" altLang="zh-CN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  <a:p>
              <a:pPr lvl="0" algn="ctr" eaLnBrk="1" hangingPunct="1"/>
              <a:endParaRPr lang="zh-CN" altLang="en-US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4345" name="组合 88"/>
          <p:cNvGrpSpPr/>
          <p:nvPr/>
        </p:nvGrpSpPr>
        <p:grpSpPr>
          <a:xfrm>
            <a:off x="4885135" y="2306241"/>
            <a:ext cx="1175147" cy="1499240"/>
            <a:chOff x="0" y="0"/>
            <a:chExt cx="2696823" cy="1999427"/>
          </a:xfrm>
        </p:grpSpPr>
        <p:sp>
          <p:nvSpPr>
            <p:cNvPr id="26370" name="文本框 89"/>
            <p:cNvSpPr txBox="1"/>
            <p:nvPr/>
          </p:nvSpPr>
          <p:spPr>
            <a:xfrm>
              <a:off x="253630" y="0"/>
              <a:ext cx="2189562" cy="430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rPr>
                <a:t>文字信息</a:t>
              </a:r>
            </a:p>
          </p:txBody>
        </p:sp>
        <p:sp>
          <p:nvSpPr>
            <p:cNvPr id="26371" name="矩形 90"/>
            <p:cNvSpPr/>
            <p:nvPr/>
          </p:nvSpPr>
          <p:spPr>
            <a:xfrm>
              <a:off x="0" y="398636"/>
              <a:ext cx="2696823" cy="16007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  <a:endParaRPr lang="en-US" altLang="zh-CN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  <a:p>
              <a:pPr lvl="0" algn="ctr" eaLnBrk="1" hangingPunct="1"/>
              <a:endParaRPr lang="zh-CN" altLang="en-US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4348" name="组合 91"/>
          <p:cNvGrpSpPr/>
          <p:nvPr/>
        </p:nvGrpSpPr>
        <p:grpSpPr>
          <a:xfrm>
            <a:off x="6511528" y="2306241"/>
            <a:ext cx="1175147" cy="1499240"/>
            <a:chOff x="0" y="0"/>
            <a:chExt cx="2696823" cy="1999427"/>
          </a:xfrm>
        </p:grpSpPr>
        <p:sp>
          <p:nvSpPr>
            <p:cNvPr id="26368" name="文本框 92"/>
            <p:cNvSpPr txBox="1"/>
            <p:nvPr/>
          </p:nvSpPr>
          <p:spPr>
            <a:xfrm>
              <a:off x="253630" y="0"/>
              <a:ext cx="2189562" cy="430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rPr>
                <a:t>文字信息</a:t>
              </a:r>
            </a:p>
          </p:txBody>
        </p:sp>
        <p:sp>
          <p:nvSpPr>
            <p:cNvPr id="26369" name="矩形 93"/>
            <p:cNvSpPr/>
            <p:nvPr/>
          </p:nvSpPr>
          <p:spPr>
            <a:xfrm>
              <a:off x="0" y="398636"/>
              <a:ext cx="2696823" cy="16007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</a:t>
              </a:r>
              <a:endParaRPr lang="en-US" altLang="zh-CN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  <a:p>
              <a:pPr lvl="0" algn="ctr" eaLnBrk="1" hangingPunct="1"/>
              <a:r>
                <a: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而通过举办年会增进公司与员工的感情和互信，是一个有效的途径。</a:t>
              </a:r>
            </a:p>
            <a:p>
              <a:pPr lvl="0" algn="ctr" eaLnBrk="1" hangingPunct="1"/>
              <a:endParaRPr lang="zh-CN" altLang="en-US" sz="900" dirty="0">
                <a:solidFill>
                  <a:srgbClr val="F7BDBD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</p:grpSp>
      <p:grpSp>
        <p:nvGrpSpPr>
          <p:cNvPr id="14351" name="组合 1"/>
          <p:cNvGrpSpPr/>
          <p:nvPr/>
        </p:nvGrpSpPr>
        <p:grpSpPr>
          <a:xfrm>
            <a:off x="1528763" y="1029891"/>
            <a:ext cx="1127522" cy="2837259"/>
            <a:chOff x="0" y="0"/>
            <a:chExt cx="1503392" cy="3781930"/>
          </a:xfrm>
        </p:grpSpPr>
        <p:grpSp>
          <p:nvGrpSpPr>
            <p:cNvPr id="26222" name="组合 100"/>
            <p:cNvGrpSpPr/>
            <p:nvPr/>
          </p:nvGrpSpPr>
          <p:grpSpPr>
            <a:xfrm rot="5400000">
              <a:off x="-1139269" y="1139269"/>
              <a:ext cx="3781930" cy="1503392"/>
              <a:chOff x="0" y="0"/>
              <a:chExt cx="4741513" cy="1884848"/>
            </a:xfrm>
          </p:grpSpPr>
          <p:pic>
            <p:nvPicPr>
              <p:cNvPr id="26226" name="图片 10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6227" name="组合 103"/>
              <p:cNvGrpSpPr/>
              <p:nvPr/>
            </p:nvGrpSpPr>
            <p:grpSpPr>
              <a:xfrm>
                <a:off x="0" y="0"/>
                <a:ext cx="4741513" cy="1739265"/>
                <a:chOff x="0" y="0"/>
                <a:chExt cx="4741513" cy="1739265"/>
              </a:xfrm>
            </p:grpSpPr>
            <p:sp>
              <p:nvSpPr>
                <p:cNvPr id="26228" name="椭圆 104"/>
                <p:cNvSpPr/>
                <p:nvPr/>
              </p:nvSpPr>
              <p:spPr>
                <a:xfrm>
                  <a:off x="403912" y="620985"/>
                  <a:ext cx="869510" cy="871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229" name="椭圆 105"/>
                <p:cNvGrpSpPr/>
                <p:nvPr/>
              </p:nvGrpSpPr>
              <p:grpSpPr>
                <a:xfrm rot="-5400000">
                  <a:off x="1655" y="110916"/>
                  <a:ext cx="1131148" cy="1138441"/>
                  <a:chOff x="0" y="0"/>
                  <a:chExt cx="902208" cy="908304"/>
                </a:xfrm>
              </p:grpSpPr>
              <p:pic>
                <p:nvPicPr>
                  <p:cNvPr id="26366" name="椭圆 105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0" y="0"/>
                    <a:ext cx="902208" cy="908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67" name="Text Box 22"/>
                  <p:cNvSpPr txBox="1"/>
                  <p:nvPr/>
                </p:nvSpPr>
                <p:spPr>
                  <a:xfrm rot="5400000">
                    <a:off x="132030" y="134311"/>
                    <a:ext cx="640362" cy="6401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0" name="椭圆 106"/>
                <p:cNvGrpSpPr/>
                <p:nvPr/>
              </p:nvGrpSpPr>
              <p:grpSpPr>
                <a:xfrm rot="-5400000">
                  <a:off x="3019809" y="905634"/>
                  <a:ext cx="214001" cy="206295"/>
                  <a:chOff x="0" y="0"/>
                  <a:chExt cx="170688" cy="164592"/>
                </a:xfrm>
              </p:grpSpPr>
              <p:pic>
                <p:nvPicPr>
                  <p:cNvPr id="26364" name="椭圆 106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170688" cy="164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65" name="Text Box 25"/>
                  <p:cNvSpPr txBox="1"/>
                  <p:nvPr/>
                </p:nvSpPr>
                <p:spPr>
                  <a:xfrm rot="5400000">
                    <a:off x="25101" y="23056"/>
                    <a:ext cx="119763" cy="1197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1" name="椭圆 107"/>
                <p:cNvGrpSpPr/>
                <p:nvPr/>
              </p:nvGrpSpPr>
              <p:grpSpPr>
                <a:xfrm rot="-5400000">
                  <a:off x="597638" y="-3750"/>
                  <a:ext cx="978290" cy="970349"/>
                  <a:chOff x="0" y="0"/>
                  <a:chExt cx="780288" cy="774192"/>
                </a:xfrm>
              </p:grpSpPr>
              <p:pic>
                <p:nvPicPr>
                  <p:cNvPr id="26362" name="椭圆 107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780288" cy="774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63" name="Text Box 28"/>
                  <p:cNvSpPr txBox="1"/>
                  <p:nvPr/>
                </p:nvSpPr>
                <p:spPr>
                  <a:xfrm rot="-8834205">
                    <a:off x="117956" y="112860"/>
                    <a:ext cx="543592" cy="5437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2" name="椭圆 108"/>
                <p:cNvGrpSpPr/>
                <p:nvPr/>
              </p:nvGrpSpPr>
              <p:grpSpPr>
                <a:xfrm rot="-5400000">
                  <a:off x="4032189" y="741303"/>
                  <a:ext cx="152858" cy="152811"/>
                  <a:chOff x="0" y="0"/>
                  <a:chExt cx="121920" cy="121920"/>
                </a:xfrm>
              </p:grpSpPr>
              <p:pic>
                <p:nvPicPr>
                  <p:cNvPr id="26360" name="椭圆 108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61" name="Text Box 31"/>
                  <p:cNvSpPr txBox="1"/>
                  <p:nvPr/>
                </p:nvSpPr>
                <p:spPr>
                  <a:xfrm rot="5400000">
                    <a:off x="16966" y="18780"/>
                    <a:ext cx="84958" cy="849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3" name="椭圆 109"/>
                <p:cNvGrpSpPr/>
                <p:nvPr/>
              </p:nvGrpSpPr>
              <p:grpSpPr>
                <a:xfrm rot="-5400000">
                  <a:off x="3501163" y="783349"/>
                  <a:ext cx="214001" cy="221576"/>
                  <a:chOff x="0" y="0"/>
                  <a:chExt cx="170688" cy="176784"/>
                </a:xfrm>
              </p:grpSpPr>
              <p:pic>
                <p:nvPicPr>
                  <p:cNvPr id="26358" name="椭圆 109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170688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59" name="Text Box 34"/>
                  <p:cNvSpPr txBox="1"/>
                  <p:nvPr/>
                </p:nvSpPr>
                <p:spPr>
                  <a:xfrm rot="-4508778">
                    <a:off x="25707" y="27867"/>
                    <a:ext cx="119763" cy="1197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4" name="椭圆 110"/>
                <p:cNvGrpSpPr/>
                <p:nvPr/>
              </p:nvGrpSpPr>
              <p:grpSpPr>
                <a:xfrm rot="-5400000">
                  <a:off x="2679813" y="947663"/>
                  <a:ext cx="160501" cy="160451"/>
                  <a:chOff x="0" y="0"/>
                  <a:chExt cx="128016" cy="128016"/>
                </a:xfrm>
              </p:grpSpPr>
              <p:pic>
                <p:nvPicPr>
                  <p:cNvPr id="26356" name="椭圆 110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57" name="Text Box 37"/>
                  <p:cNvSpPr txBox="1"/>
                  <p:nvPr/>
                </p:nvSpPr>
                <p:spPr>
                  <a:xfrm rot="-4508778">
                    <a:off x="19717" y="23151"/>
                    <a:ext cx="84958" cy="849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5" name="椭圆 111"/>
                <p:cNvGrpSpPr/>
                <p:nvPr/>
              </p:nvGrpSpPr>
              <p:grpSpPr>
                <a:xfrm rot="-5400000">
                  <a:off x="3413273" y="924765"/>
                  <a:ext cx="366859" cy="366746"/>
                  <a:chOff x="0" y="0"/>
                  <a:chExt cx="292608" cy="292608"/>
                </a:xfrm>
              </p:grpSpPr>
              <p:pic>
                <p:nvPicPr>
                  <p:cNvPr id="26354" name="椭圆 111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55" name="Text Box 40"/>
                  <p:cNvSpPr txBox="1"/>
                  <p:nvPr/>
                </p:nvSpPr>
                <p:spPr>
                  <a:xfrm rot="-8834205">
                    <a:off x="42892" y="45729"/>
                    <a:ext cx="202656" cy="202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6" name="椭圆 112"/>
                <p:cNvGrpSpPr/>
                <p:nvPr/>
              </p:nvGrpSpPr>
              <p:grpSpPr>
                <a:xfrm rot="-5400000">
                  <a:off x="2507840" y="745185"/>
                  <a:ext cx="550288" cy="542479"/>
                  <a:chOff x="0" y="0"/>
                  <a:chExt cx="438912" cy="432816"/>
                </a:xfrm>
              </p:grpSpPr>
              <p:pic>
                <p:nvPicPr>
                  <p:cNvPr id="26352" name="椭圆 112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53" name="Text Box 43"/>
                  <p:cNvSpPr txBox="1"/>
                  <p:nvPr/>
                </p:nvSpPr>
                <p:spPr>
                  <a:xfrm rot="5400000">
                    <a:off x="66254" y="62830"/>
                    <a:ext cx="306771" cy="3066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7" name="椭圆 113"/>
                <p:cNvGrpSpPr/>
                <p:nvPr/>
              </p:nvGrpSpPr>
              <p:grpSpPr>
                <a:xfrm rot="-5400000">
                  <a:off x="2389452" y="909472"/>
                  <a:ext cx="305716" cy="305622"/>
                  <a:chOff x="0" y="0"/>
                  <a:chExt cx="243840" cy="243840"/>
                </a:xfrm>
              </p:grpSpPr>
              <p:pic>
                <p:nvPicPr>
                  <p:cNvPr id="26350" name="椭圆 113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51" name="Text Box 46"/>
                  <p:cNvSpPr txBox="1"/>
                  <p:nvPr/>
                </p:nvSpPr>
                <p:spPr>
                  <a:xfrm rot="4422440">
                    <a:off x="36630" y="35820"/>
                    <a:ext cx="169340" cy="1692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8" name="椭圆 115"/>
                <p:cNvGrpSpPr/>
                <p:nvPr/>
              </p:nvGrpSpPr>
              <p:grpSpPr>
                <a:xfrm rot="-5400000">
                  <a:off x="406643" y="202592"/>
                  <a:ext cx="878932" cy="871022"/>
                  <a:chOff x="0" y="0"/>
                  <a:chExt cx="701040" cy="694944"/>
                </a:xfrm>
              </p:grpSpPr>
              <p:pic>
                <p:nvPicPr>
                  <p:cNvPr id="26348" name="椭圆 115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701040" cy="6949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49" name="Text Box 49"/>
                  <p:cNvSpPr txBox="1"/>
                  <p:nvPr/>
                </p:nvSpPr>
                <p:spPr>
                  <a:xfrm rot="5400000">
                    <a:off x="104789" y="100548"/>
                    <a:ext cx="493893" cy="4937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39" name="椭圆 116"/>
                <p:cNvGrpSpPr/>
                <p:nvPr/>
              </p:nvGrpSpPr>
              <p:grpSpPr>
                <a:xfrm rot="-5400000">
                  <a:off x="781064" y="424202"/>
                  <a:ext cx="657288" cy="649446"/>
                  <a:chOff x="0" y="0"/>
                  <a:chExt cx="524256" cy="518160"/>
                </a:xfrm>
              </p:grpSpPr>
              <p:pic>
                <p:nvPicPr>
                  <p:cNvPr id="26346" name="椭圆 116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524256" cy="5181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47" name="Text Box 52"/>
                  <p:cNvSpPr txBox="1"/>
                  <p:nvPr/>
                </p:nvSpPr>
                <p:spPr>
                  <a:xfrm rot="5400000">
                    <a:off x="76200" y="75088"/>
                    <a:ext cx="369072" cy="368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0" name="椭圆 117"/>
                <p:cNvGrpSpPr/>
                <p:nvPr/>
              </p:nvGrpSpPr>
              <p:grpSpPr>
                <a:xfrm rot="-5400000">
                  <a:off x="1338866" y="982088"/>
                  <a:ext cx="366859" cy="374387"/>
                  <a:chOff x="0" y="0"/>
                  <a:chExt cx="292608" cy="298704"/>
                </a:xfrm>
              </p:grpSpPr>
              <p:pic>
                <p:nvPicPr>
                  <p:cNvPr id="26344" name="椭圆 117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45" name="Text Box 55"/>
                  <p:cNvSpPr txBox="1"/>
                  <p:nvPr/>
                </p:nvSpPr>
                <p:spPr>
                  <a:xfrm rot="5400000">
                    <a:off x="40652" y="44680"/>
                    <a:ext cx="209889" cy="20982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1" name="椭圆 118"/>
                <p:cNvGrpSpPr/>
                <p:nvPr/>
              </p:nvGrpSpPr>
              <p:grpSpPr>
                <a:xfrm rot="-5400000">
                  <a:off x="517451" y="634391"/>
                  <a:ext cx="733717" cy="733492"/>
                  <a:chOff x="0" y="0"/>
                  <a:chExt cx="585216" cy="585216"/>
                </a:xfrm>
              </p:grpSpPr>
              <p:pic>
                <p:nvPicPr>
                  <p:cNvPr id="26342" name="椭圆 118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585216" cy="5852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43" name="Text Box 58"/>
                  <p:cNvSpPr txBox="1"/>
                  <p:nvPr/>
                </p:nvSpPr>
                <p:spPr>
                  <a:xfrm rot="5400000">
                    <a:off x="84550" y="86685"/>
                    <a:ext cx="413321" cy="4131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2" name="椭圆 119"/>
                <p:cNvGrpSpPr/>
                <p:nvPr/>
              </p:nvGrpSpPr>
              <p:grpSpPr>
                <a:xfrm rot="-5400000">
                  <a:off x="1518415" y="840696"/>
                  <a:ext cx="382144" cy="382027"/>
                  <a:chOff x="0" y="0"/>
                  <a:chExt cx="304800" cy="304800"/>
                </a:xfrm>
              </p:grpSpPr>
              <p:pic>
                <p:nvPicPr>
                  <p:cNvPr id="26340" name="椭圆 119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41" name="Text Box 61"/>
                  <p:cNvSpPr txBox="1"/>
                  <p:nvPr/>
                </p:nvSpPr>
                <p:spPr>
                  <a:xfrm rot="10087154">
                    <a:off x="45489" y="48747"/>
                    <a:ext cx="209826" cy="2098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3" name="椭圆 120"/>
                <p:cNvGrpSpPr/>
                <p:nvPr/>
              </p:nvGrpSpPr>
              <p:grpSpPr>
                <a:xfrm rot="-5400000">
                  <a:off x="685507" y="496856"/>
                  <a:ext cx="970647" cy="970349"/>
                  <a:chOff x="0" y="0"/>
                  <a:chExt cx="774192" cy="774192"/>
                </a:xfrm>
              </p:grpSpPr>
              <p:pic>
                <p:nvPicPr>
                  <p:cNvPr id="26338" name="椭圆 120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774192" cy="774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39" name="Text Box 64"/>
                  <p:cNvSpPr txBox="1"/>
                  <p:nvPr/>
                </p:nvSpPr>
                <p:spPr>
                  <a:xfrm rot="-8834205">
                    <a:off x="113611" y="117288"/>
                    <a:ext cx="543592" cy="5437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4" name="椭圆 121"/>
                <p:cNvGrpSpPr/>
                <p:nvPr/>
              </p:nvGrpSpPr>
              <p:grpSpPr>
                <a:xfrm rot="-5400000">
                  <a:off x="1163039" y="263748"/>
                  <a:ext cx="978290" cy="970349"/>
                  <a:chOff x="0" y="0"/>
                  <a:chExt cx="780288" cy="774192"/>
                </a:xfrm>
              </p:grpSpPr>
              <p:pic>
                <p:nvPicPr>
                  <p:cNvPr id="26336" name="椭圆 121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780288" cy="774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37" name="Text Box 67"/>
                  <p:cNvSpPr txBox="1"/>
                  <p:nvPr/>
                </p:nvSpPr>
                <p:spPr>
                  <a:xfrm rot="-3208184">
                    <a:off x="117926" y="116436"/>
                    <a:ext cx="543758" cy="543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5" name="椭圆 122"/>
                <p:cNvGrpSpPr/>
                <p:nvPr/>
              </p:nvGrpSpPr>
              <p:grpSpPr>
                <a:xfrm rot="-5400000">
                  <a:off x="1839321" y="802478"/>
                  <a:ext cx="366859" cy="366746"/>
                  <a:chOff x="0" y="0"/>
                  <a:chExt cx="292608" cy="292608"/>
                </a:xfrm>
              </p:grpSpPr>
              <p:pic>
                <p:nvPicPr>
                  <p:cNvPr id="26334" name="椭圆 122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35" name="Text Box 70"/>
                  <p:cNvSpPr txBox="1"/>
                  <p:nvPr/>
                </p:nvSpPr>
                <p:spPr>
                  <a:xfrm rot="-8834205">
                    <a:off x="46335" y="43060"/>
                    <a:ext cx="202656" cy="202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6" name="椭圆 123"/>
                <p:cNvGrpSpPr/>
                <p:nvPr/>
              </p:nvGrpSpPr>
              <p:grpSpPr>
                <a:xfrm rot="-5400000">
                  <a:off x="1701775" y="779566"/>
                  <a:ext cx="466216" cy="466073"/>
                  <a:chOff x="0" y="0"/>
                  <a:chExt cx="371856" cy="371856"/>
                </a:xfrm>
              </p:grpSpPr>
              <p:pic>
                <p:nvPicPr>
                  <p:cNvPr id="26332" name="椭圆 123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33" name="Text Box 73"/>
                  <p:cNvSpPr txBox="1"/>
                  <p:nvPr/>
                </p:nvSpPr>
                <p:spPr>
                  <a:xfrm rot="-8834205">
                    <a:off x="56482" y="56637"/>
                    <a:ext cx="258033" cy="258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7" name="椭圆 124"/>
                <p:cNvGrpSpPr/>
                <p:nvPr/>
              </p:nvGrpSpPr>
              <p:grpSpPr>
                <a:xfrm rot="-5400000">
                  <a:off x="1250947" y="267529"/>
                  <a:ext cx="710789" cy="710570"/>
                  <a:chOff x="0" y="0"/>
                  <a:chExt cx="566928" cy="566928"/>
                </a:xfrm>
              </p:grpSpPr>
              <p:pic>
                <p:nvPicPr>
                  <p:cNvPr id="26330" name="椭圆 124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566928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31" name="Text Box 76"/>
                  <p:cNvSpPr txBox="1"/>
                  <p:nvPr/>
                </p:nvSpPr>
                <p:spPr>
                  <a:xfrm rot="-264714">
                    <a:off x="83514" y="85235"/>
                    <a:ext cx="398353" cy="3984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8" name="椭圆 125"/>
                <p:cNvGrpSpPr/>
                <p:nvPr/>
              </p:nvGrpSpPr>
              <p:grpSpPr>
                <a:xfrm rot="-5400000">
                  <a:off x="1961546" y="519720"/>
                  <a:ext cx="535002" cy="534838"/>
                  <a:chOff x="0" y="0"/>
                  <a:chExt cx="426720" cy="426720"/>
                </a:xfrm>
              </p:grpSpPr>
              <p:pic>
                <p:nvPicPr>
                  <p:cNvPr id="26328" name="椭圆 125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29" name="Text Box 79"/>
                  <p:cNvSpPr txBox="1"/>
                  <p:nvPr/>
                </p:nvSpPr>
                <p:spPr>
                  <a:xfrm rot="-264714">
                    <a:off x="62688" y="63504"/>
                    <a:ext cx="297678" cy="2977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49" name="椭圆 126"/>
                <p:cNvGrpSpPr/>
                <p:nvPr/>
              </p:nvGrpSpPr>
              <p:grpSpPr>
                <a:xfrm rot="-5400000">
                  <a:off x="1113462" y="932416"/>
                  <a:ext cx="420359" cy="420230"/>
                  <a:chOff x="0" y="0"/>
                  <a:chExt cx="335280" cy="335280"/>
                </a:xfrm>
              </p:grpSpPr>
              <p:pic>
                <p:nvPicPr>
                  <p:cNvPr id="26326" name="椭圆 126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335280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27" name="Text Box 82"/>
                  <p:cNvSpPr txBox="1"/>
                  <p:nvPr/>
                </p:nvSpPr>
                <p:spPr>
                  <a:xfrm rot="5071189">
                    <a:off x="51433" y="51461"/>
                    <a:ext cx="230773" cy="2307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50" name="椭圆 127"/>
                <p:cNvGrpSpPr/>
                <p:nvPr/>
              </p:nvGrpSpPr>
              <p:grpSpPr>
                <a:xfrm rot="-5400000">
                  <a:off x="1705578" y="706980"/>
                  <a:ext cx="603788" cy="595962"/>
                  <a:chOff x="0" y="0"/>
                  <a:chExt cx="481584" cy="475488"/>
                </a:xfrm>
              </p:grpSpPr>
              <p:pic>
                <p:nvPicPr>
                  <p:cNvPr id="26324" name="椭圆 127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25" name="Text Box 85"/>
                  <p:cNvSpPr txBox="1"/>
                  <p:nvPr/>
                </p:nvSpPr>
                <p:spPr>
                  <a:xfrm rot="-264714">
                    <a:off x="73502" y="72938"/>
                    <a:ext cx="333366" cy="3334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51" name="椭圆 128"/>
                <p:cNvGrpSpPr/>
                <p:nvPr/>
              </p:nvGrpSpPr>
              <p:grpSpPr>
                <a:xfrm rot="-5400000">
                  <a:off x="677861" y="535076"/>
                  <a:ext cx="1001218" cy="1000911"/>
                  <a:chOff x="0" y="0"/>
                  <a:chExt cx="798576" cy="798576"/>
                </a:xfrm>
              </p:grpSpPr>
              <p:pic>
                <p:nvPicPr>
                  <p:cNvPr id="26322" name="椭圆 128"/>
                  <p:cNvPicPr/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0" y="0"/>
                    <a:ext cx="798576" cy="7985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23" name="Text Box 88"/>
                  <p:cNvSpPr txBox="1"/>
                  <p:nvPr/>
                </p:nvSpPr>
                <p:spPr>
                  <a:xfrm rot="-3433976">
                    <a:off x="117945" y="118473"/>
                    <a:ext cx="561100" cy="56092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6252" name="图片 129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6253" name="图片 130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427" name="椭圆 131"/>
                <p:cNvSpPr>
                  <a:spLocks noChangeArrowheads="1"/>
                </p:cNvSpPr>
                <p:nvPr/>
              </p:nvSpPr>
              <p:spPr bwMode="auto">
                <a:xfrm>
                  <a:off x="2333946" y="575208"/>
                  <a:ext cx="362130" cy="3622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28" name="椭圆 132"/>
                <p:cNvSpPr>
                  <a:spLocks noChangeArrowheads="1"/>
                </p:cNvSpPr>
                <p:nvPr/>
              </p:nvSpPr>
              <p:spPr bwMode="auto">
                <a:xfrm>
                  <a:off x="797878" y="913565"/>
                  <a:ext cx="362130" cy="3622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29" name="椭圆 133"/>
                <p:cNvSpPr>
                  <a:spLocks noChangeArrowheads="1"/>
                </p:cNvSpPr>
                <p:nvPr/>
              </p:nvSpPr>
              <p:spPr bwMode="auto">
                <a:xfrm>
                  <a:off x="537225" y="700599"/>
                  <a:ext cx="517328" cy="5194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30" name="椭圆 134"/>
                <p:cNvSpPr>
                  <a:spLocks noChangeArrowheads="1"/>
                </p:cNvSpPr>
                <p:nvPr/>
              </p:nvSpPr>
              <p:spPr bwMode="auto">
                <a:xfrm>
                  <a:off x="1245567" y="402048"/>
                  <a:ext cx="517328" cy="517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266" name="椭圆 135"/>
                <p:cNvSpPr/>
                <p:nvPr/>
              </p:nvSpPr>
              <p:spPr>
                <a:xfrm>
                  <a:off x="1036645" y="985217"/>
                  <a:ext cx="362130" cy="3622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32" name="椭圆 136"/>
                <p:cNvSpPr>
                  <a:spLocks noChangeArrowheads="1"/>
                </p:cNvSpPr>
                <p:nvPr/>
              </p:nvSpPr>
              <p:spPr bwMode="auto">
                <a:xfrm>
                  <a:off x="925221" y="632927"/>
                  <a:ext cx="618805" cy="6189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33" name="椭圆 137"/>
                <p:cNvSpPr>
                  <a:spLocks noChangeArrowheads="1"/>
                </p:cNvSpPr>
                <p:nvPr/>
              </p:nvSpPr>
              <p:spPr bwMode="auto">
                <a:xfrm>
                  <a:off x="429780" y="953372"/>
                  <a:ext cx="785941" cy="786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273" name="椭圆 138"/>
                <p:cNvGrpSpPr/>
                <p:nvPr/>
              </p:nvGrpSpPr>
              <p:grpSpPr>
                <a:xfrm rot="-5400000">
                  <a:off x="85676" y="370797"/>
                  <a:ext cx="1276362" cy="1283611"/>
                  <a:chOff x="0" y="0"/>
                  <a:chExt cx="1018032" cy="1024128"/>
                </a:xfrm>
              </p:grpSpPr>
              <p:pic>
                <p:nvPicPr>
                  <p:cNvPr id="26320" name="椭圆 138"/>
                  <p:cNvPicPr/>
                  <p:nvPr/>
                </p:nvPicPr>
                <p:blipFill>
                  <a:blip r:embed="rId29" cstate="print"/>
                  <a:stretch>
                    <a:fillRect/>
                  </a:stretch>
                </p:blipFill>
                <p:spPr>
                  <a:xfrm>
                    <a:off x="0" y="0"/>
                    <a:ext cx="1018032" cy="1024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21" name="Text Box 100"/>
                  <p:cNvSpPr txBox="1"/>
                  <p:nvPr/>
                </p:nvSpPr>
                <p:spPr>
                  <a:xfrm rot="1258391">
                    <a:off x="149405" y="153456"/>
                    <a:ext cx="718366" cy="7185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437" name="椭圆 139"/>
                <p:cNvSpPr>
                  <a:spLocks noChangeArrowheads="1"/>
                </p:cNvSpPr>
                <p:nvPr/>
              </p:nvSpPr>
              <p:spPr bwMode="auto">
                <a:xfrm>
                  <a:off x="4524634" y="867788"/>
                  <a:ext cx="216879" cy="2169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277" name="椭圆 140"/>
                <p:cNvSpPr/>
                <p:nvPr/>
              </p:nvSpPr>
              <p:spPr>
                <a:xfrm rot="-7771559" flipV="1">
                  <a:off x="575946" y="576281"/>
                  <a:ext cx="509526" cy="511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278" name="椭圆 141"/>
                <p:cNvGrpSpPr/>
                <p:nvPr/>
              </p:nvGrpSpPr>
              <p:grpSpPr>
                <a:xfrm rot="-5400000">
                  <a:off x="227122" y="878957"/>
                  <a:ext cx="672574" cy="672368"/>
                  <a:chOff x="0" y="0"/>
                  <a:chExt cx="536448" cy="536448"/>
                </a:xfrm>
              </p:grpSpPr>
              <p:pic>
                <p:nvPicPr>
                  <p:cNvPr id="26318" name="椭圆 141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536448" cy="5364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19" name="Text Box 105"/>
                  <p:cNvSpPr txBox="1"/>
                  <p:nvPr/>
                </p:nvSpPr>
                <p:spPr>
                  <a:xfrm rot="8428441">
                    <a:off x="81516" y="77820"/>
                    <a:ext cx="375138" cy="3752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79" name="椭圆 142"/>
                <p:cNvGrpSpPr/>
                <p:nvPr/>
              </p:nvGrpSpPr>
              <p:grpSpPr>
                <a:xfrm rot="-5400000">
                  <a:off x="578607" y="993575"/>
                  <a:ext cx="519716" cy="519557"/>
                  <a:chOff x="0" y="0"/>
                  <a:chExt cx="414528" cy="414528"/>
                </a:xfrm>
              </p:grpSpPr>
              <p:pic>
                <p:nvPicPr>
                  <p:cNvPr id="26316" name="椭圆 142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414528" cy="4145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17" name="Text Box 108"/>
                  <p:cNvSpPr txBox="1"/>
                  <p:nvPr/>
                </p:nvSpPr>
                <p:spPr>
                  <a:xfrm rot="8428441">
                    <a:off x="60300" y="62531"/>
                    <a:ext cx="289335" cy="2894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0" name="椭圆 143"/>
                <p:cNvGrpSpPr/>
                <p:nvPr/>
              </p:nvGrpSpPr>
              <p:grpSpPr>
                <a:xfrm rot="-5400000">
                  <a:off x="907172" y="947697"/>
                  <a:ext cx="389787" cy="389668"/>
                  <a:chOff x="0" y="0"/>
                  <a:chExt cx="310896" cy="310896"/>
                </a:xfrm>
              </p:grpSpPr>
              <p:pic>
                <p:nvPicPr>
                  <p:cNvPr id="26314" name="椭圆 143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15" name="Text Box 111"/>
                  <p:cNvSpPr txBox="1"/>
                  <p:nvPr/>
                </p:nvSpPr>
                <p:spPr>
                  <a:xfrm rot="8428441">
                    <a:off x="47655" y="47826"/>
                    <a:ext cx="216212" cy="2162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1" name="椭圆 144"/>
                <p:cNvGrpSpPr/>
                <p:nvPr/>
              </p:nvGrpSpPr>
              <p:grpSpPr>
                <a:xfrm rot="-5400000">
                  <a:off x="1403835" y="611387"/>
                  <a:ext cx="221644" cy="221576"/>
                  <a:chOff x="0" y="0"/>
                  <a:chExt cx="176784" cy="176784"/>
                </a:xfrm>
              </p:grpSpPr>
              <p:pic>
                <p:nvPicPr>
                  <p:cNvPr id="26312" name="椭圆 144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13" name="Text Box 114"/>
                  <p:cNvSpPr txBox="1"/>
                  <p:nvPr/>
                </p:nvSpPr>
                <p:spPr>
                  <a:xfrm rot="8428441">
                    <a:off x="26539" y="27168"/>
                    <a:ext cx="122958" cy="1229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2" name="椭圆 145"/>
                <p:cNvGrpSpPr/>
                <p:nvPr/>
              </p:nvGrpSpPr>
              <p:grpSpPr>
                <a:xfrm rot="-5400000">
                  <a:off x="662667" y="672561"/>
                  <a:ext cx="435645" cy="435511"/>
                  <a:chOff x="0" y="0"/>
                  <a:chExt cx="347472" cy="347472"/>
                </a:xfrm>
              </p:grpSpPr>
              <p:pic>
                <p:nvPicPr>
                  <p:cNvPr id="26310" name="椭圆 145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11" name="Text Box 117"/>
                  <p:cNvSpPr txBox="1"/>
                  <p:nvPr/>
                </p:nvSpPr>
                <p:spPr>
                  <a:xfrm rot="8428441">
                    <a:off x="52985" y="50290"/>
                    <a:ext cx="242133" cy="2422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3" name="椭圆 146"/>
                <p:cNvGrpSpPr/>
                <p:nvPr/>
              </p:nvGrpSpPr>
              <p:grpSpPr>
                <a:xfrm rot="-5400000">
                  <a:off x="1591028" y="745139"/>
                  <a:ext cx="221644" cy="229216"/>
                  <a:chOff x="0" y="0"/>
                  <a:chExt cx="176784" cy="182880"/>
                </a:xfrm>
              </p:grpSpPr>
              <p:pic>
                <p:nvPicPr>
                  <p:cNvPr id="26308" name="椭圆 146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09" name="Text Box 120"/>
                  <p:cNvSpPr txBox="1"/>
                  <p:nvPr/>
                </p:nvSpPr>
                <p:spPr>
                  <a:xfrm rot="3741287">
                    <a:off x="27809" y="31279"/>
                    <a:ext cx="122996" cy="1229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4" name="椭圆 147"/>
                <p:cNvGrpSpPr/>
                <p:nvPr/>
              </p:nvGrpSpPr>
              <p:grpSpPr>
                <a:xfrm rot="-5400000">
                  <a:off x="876581" y="619082"/>
                  <a:ext cx="573217" cy="573041"/>
                  <a:chOff x="0" y="0"/>
                  <a:chExt cx="457200" cy="457200"/>
                </a:xfrm>
              </p:grpSpPr>
              <p:pic>
                <p:nvPicPr>
                  <p:cNvPr id="26306" name="椭圆 147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07" name="Text Box 123"/>
                  <p:cNvSpPr txBox="1"/>
                  <p:nvPr/>
                </p:nvSpPr>
                <p:spPr>
                  <a:xfrm rot="1062645">
                    <a:off x="66889" y="71378"/>
                    <a:ext cx="318546" cy="3186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285" name="椭圆 148"/>
                <p:cNvGrpSpPr/>
                <p:nvPr/>
              </p:nvGrpSpPr>
              <p:grpSpPr>
                <a:xfrm rot="-5400000">
                  <a:off x="1384702" y="1058526"/>
                  <a:ext cx="428002" cy="420230"/>
                  <a:chOff x="0" y="0"/>
                  <a:chExt cx="341376" cy="335280"/>
                </a:xfrm>
              </p:grpSpPr>
              <p:pic>
                <p:nvPicPr>
                  <p:cNvPr id="26304" name="椭圆 148"/>
                  <p:cNvPicPr/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>
                    <a:off x="0" y="0"/>
                    <a:ext cx="341376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05" name="Text Box 126"/>
                  <p:cNvSpPr txBox="1"/>
                  <p:nvPr/>
                </p:nvSpPr>
                <p:spPr>
                  <a:xfrm rot="-7506846">
                    <a:off x="53627" y="51959"/>
                    <a:ext cx="233508" cy="2334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6286" name="图片 149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6287" name="图片 150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465" name="椭圆 15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4501" y="689685"/>
                  <a:ext cx="212967" cy="210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66" name="椭圆 152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0303" y="1416171"/>
                  <a:ext cx="304521" cy="3024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67" name="椭圆 15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006" y="1076820"/>
                  <a:ext cx="304521" cy="3044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297" name="椭圆 154"/>
                <p:cNvSpPr/>
                <p:nvPr/>
              </p:nvSpPr>
              <p:spPr>
                <a:xfrm rot="-7771559" flipV="1">
                  <a:off x="1103267" y="620021"/>
                  <a:ext cx="212965" cy="2109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69" name="椭圆 15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903" y="315540"/>
                  <a:ext cx="459767" cy="4616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301" name="椭圆 156"/>
                <p:cNvGrpSpPr/>
                <p:nvPr/>
              </p:nvGrpSpPr>
              <p:grpSpPr>
                <a:xfrm rot="-5400000">
                  <a:off x="1086669" y="454787"/>
                  <a:ext cx="749003" cy="756414"/>
                  <a:chOff x="0" y="0"/>
                  <a:chExt cx="597408" cy="603504"/>
                </a:xfrm>
              </p:grpSpPr>
              <p:pic>
                <p:nvPicPr>
                  <p:cNvPr id="26302" name="椭圆 156"/>
                  <p:cNvPicPr/>
                  <p:nvPr/>
                </p:nvPicPr>
                <p:blipFill>
                  <a:blip r:embed="rId40" cstate="print"/>
                  <a:stretch>
                    <a:fillRect/>
                  </a:stretch>
                </p:blipFill>
                <p:spPr>
                  <a:xfrm>
                    <a:off x="0" y="0"/>
                    <a:ext cx="597408" cy="603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303" name="Text Box 136"/>
                  <p:cNvSpPr txBox="1"/>
                  <p:nvPr/>
                </p:nvSpPr>
                <p:spPr>
                  <a:xfrm rot="-9029951">
                    <a:off x="88162" y="90916"/>
                    <a:ext cx="420965" cy="4210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26223" name="组合 339"/>
            <p:cNvGrpSpPr/>
            <p:nvPr/>
          </p:nvGrpSpPr>
          <p:grpSpPr>
            <a:xfrm>
              <a:off x="166691" y="331769"/>
              <a:ext cx="1181123" cy="1090224"/>
              <a:chOff x="526" y="0"/>
              <a:chExt cx="1181123" cy="1090224"/>
            </a:xfrm>
          </p:grpSpPr>
          <p:sp>
            <p:nvSpPr>
              <p:cNvPr id="26224" name="任意多边形 338"/>
              <p:cNvSpPr/>
              <p:nvPr/>
            </p:nvSpPr>
            <p:spPr>
              <a:xfrm rot="10800000">
                <a:off x="526" y="72927"/>
                <a:ext cx="1181123" cy="1017297"/>
              </a:xfrm>
              <a:custGeom>
                <a:avLst/>
                <a:gdLst/>
                <a:ahLst/>
                <a:cxnLst>
                  <a:cxn ang="0">
                    <a:pos x="590562" y="173086"/>
                  </a:cxn>
                  <a:cxn ang="0">
                    <a:pos x="1038993" y="945551"/>
                  </a:cxn>
                  <a:cxn ang="0">
                    <a:pos x="142130" y="945551"/>
                  </a:cxn>
                  <a:cxn ang="0">
                    <a:pos x="590562" y="173086"/>
                  </a:cxn>
                  <a:cxn ang="0">
                    <a:pos x="590562" y="88296"/>
                  </a:cxn>
                  <a:cxn ang="0">
                    <a:pos x="72029" y="981517"/>
                  </a:cxn>
                  <a:cxn ang="0">
                    <a:pos x="1109095" y="981517"/>
                  </a:cxn>
                  <a:cxn ang="0">
                    <a:pos x="590562" y="88296"/>
                  </a:cxn>
                  <a:cxn ang="0">
                    <a:pos x="590562" y="0"/>
                  </a:cxn>
                  <a:cxn ang="0">
                    <a:pos x="1181123" y="1017297"/>
                  </a:cxn>
                  <a:cxn ang="0">
                    <a:pos x="0" y="1017297"/>
                  </a:cxn>
                  <a:cxn ang="0">
                    <a:pos x="590562" y="0"/>
                  </a:cxn>
                </a:cxnLst>
                <a:rect l="0" t="0" r="0" b="0"/>
                <a:pathLst>
                  <a:path w="1880672" h="1621268">
                    <a:moveTo>
                      <a:pt x="940336" y="275847"/>
                    </a:moveTo>
                    <a:lnTo>
                      <a:pt x="1654362" y="1506926"/>
                    </a:lnTo>
                    <a:lnTo>
                      <a:pt x="226310" y="1506926"/>
                    </a:lnTo>
                    <a:lnTo>
                      <a:pt x="940336" y="275847"/>
                    </a:lnTo>
                    <a:close/>
                    <a:moveTo>
                      <a:pt x="940337" y="140718"/>
                    </a:moveTo>
                    <a:lnTo>
                      <a:pt x="114690" y="1564246"/>
                    </a:lnTo>
                    <a:lnTo>
                      <a:pt x="1765984" y="1564246"/>
                    </a:lnTo>
                    <a:lnTo>
                      <a:pt x="940337" y="140718"/>
                    </a:lnTo>
                    <a:close/>
                    <a:moveTo>
                      <a:pt x="940336" y="0"/>
                    </a:moveTo>
                    <a:lnTo>
                      <a:pt x="1880672" y="1621268"/>
                    </a:lnTo>
                    <a:lnTo>
                      <a:pt x="0" y="1621268"/>
                    </a:lnTo>
                    <a:lnTo>
                      <a:pt x="940336" y="0"/>
                    </a:lnTo>
                    <a:close/>
                  </a:path>
                </a:pathLst>
              </a:custGeom>
              <a:solidFill>
                <a:schemeClr val="bg1">
                  <a:alpha val="67842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6225" name="文本框 95"/>
              <p:cNvSpPr txBox="1"/>
              <p:nvPr/>
            </p:nvSpPr>
            <p:spPr>
              <a:xfrm>
                <a:off x="255846" y="0"/>
                <a:ext cx="759199" cy="7384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3000" dirty="0">
                    <a:solidFill>
                      <a:srgbClr val="BA3C19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壹</a:t>
                </a:r>
              </a:p>
            </p:txBody>
          </p:sp>
        </p:grpSp>
      </p:grpSp>
      <p:grpSp>
        <p:nvGrpSpPr>
          <p:cNvPr id="14476" name="组合 2"/>
          <p:cNvGrpSpPr/>
          <p:nvPr/>
        </p:nvGrpSpPr>
        <p:grpSpPr>
          <a:xfrm>
            <a:off x="2842023" y="745332"/>
            <a:ext cx="1559719" cy="3061097"/>
            <a:chOff x="0" y="0"/>
            <a:chExt cx="2078416" cy="4081177"/>
          </a:xfrm>
        </p:grpSpPr>
        <p:grpSp>
          <p:nvGrpSpPr>
            <p:cNvPr id="26075" name="组合 157"/>
            <p:cNvGrpSpPr/>
            <p:nvPr/>
          </p:nvGrpSpPr>
          <p:grpSpPr>
            <a:xfrm rot="5400000">
              <a:off x="-702606" y="1160344"/>
              <a:ext cx="3941366" cy="1620678"/>
              <a:chOff x="0" y="0"/>
              <a:chExt cx="4583800" cy="1884848"/>
            </a:xfrm>
          </p:grpSpPr>
          <p:pic>
            <p:nvPicPr>
              <p:cNvPr id="26080" name="图片 158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6081" name="组合 159"/>
              <p:cNvGrpSpPr/>
              <p:nvPr/>
            </p:nvGrpSpPr>
            <p:grpSpPr>
              <a:xfrm>
                <a:off x="0" y="0"/>
                <a:ext cx="4583800" cy="1739265"/>
                <a:chOff x="0" y="0"/>
                <a:chExt cx="4583800" cy="1739265"/>
              </a:xfrm>
            </p:grpSpPr>
            <p:sp>
              <p:nvSpPr>
                <p:cNvPr id="26082" name="椭圆 160"/>
                <p:cNvSpPr/>
                <p:nvPr/>
              </p:nvSpPr>
              <p:spPr>
                <a:xfrm>
                  <a:off x="402455" y="623674"/>
                  <a:ext cx="871373" cy="8690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083" name="椭圆 161"/>
                <p:cNvGrpSpPr/>
                <p:nvPr/>
              </p:nvGrpSpPr>
              <p:grpSpPr>
                <a:xfrm rot="-5400000">
                  <a:off x="141" y="111383"/>
                  <a:ext cx="1133684" cy="1134262"/>
                  <a:chOff x="0" y="0"/>
                  <a:chExt cx="975360" cy="975360"/>
                </a:xfrm>
              </p:grpSpPr>
              <p:pic>
                <p:nvPicPr>
                  <p:cNvPr id="26220" name="椭圆 161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975360" cy="9753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21" name="Text Box 147"/>
                  <p:cNvSpPr txBox="1"/>
                  <p:nvPr/>
                </p:nvSpPr>
                <p:spPr>
                  <a:xfrm rot="5400000">
                    <a:off x="142387" y="142889"/>
                    <a:ext cx="690172" cy="690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4" name="椭圆 162"/>
                <p:cNvGrpSpPr/>
                <p:nvPr/>
              </p:nvGrpSpPr>
              <p:grpSpPr>
                <a:xfrm rot="-5400000">
                  <a:off x="3019879" y="905197"/>
                  <a:ext cx="212566" cy="212674"/>
                  <a:chOff x="0" y="0"/>
                  <a:chExt cx="182880" cy="182880"/>
                </a:xfrm>
              </p:grpSpPr>
              <p:pic>
                <p:nvPicPr>
                  <p:cNvPr id="26218" name="椭圆 162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19" name="Text Box 150"/>
                  <p:cNvSpPr txBox="1"/>
                  <p:nvPr/>
                </p:nvSpPr>
                <p:spPr>
                  <a:xfrm rot="5400000">
                    <a:off x="28877" y="28098"/>
                    <a:ext cx="129079" cy="129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5" name="椭圆 163"/>
                <p:cNvGrpSpPr/>
                <p:nvPr/>
              </p:nvGrpSpPr>
              <p:grpSpPr>
                <a:xfrm rot="-5400000">
                  <a:off x="595585" y="-1942"/>
                  <a:ext cx="970717" cy="971212"/>
                  <a:chOff x="0" y="0"/>
                  <a:chExt cx="835152" cy="835152"/>
                </a:xfrm>
              </p:grpSpPr>
              <p:pic>
                <p:nvPicPr>
                  <p:cNvPr id="26216" name="椭圆 163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17" name="Text Box 153"/>
                  <p:cNvSpPr txBox="1"/>
                  <p:nvPr/>
                </p:nvSpPr>
                <p:spPr>
                  <a:xfrm rot="-8834205">
                    <a:off x="125903" y="127032"/>
                    <a:ext cx="586352" cy="5860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6" name="椭圆 164"/>
                <p:cNvGrpSpPr/>
                <p:nvPr/>
              </p:nvGrpSpPr>
              <p:grpSpPr>
                <a:xfrm rot="-5400000">
                  <a:off x="4030067" y="745788"/>
                  <a:ext cx="155882" cy="148872"/>
                  <a:chOff x="0" y="0"/>
                  <a:chExt cx="134112" cy="128016"/>
                </a:xfrm>
              </p:grpSpPr>
              <p:pic>
                <p:nvPicPr>
                  <p:cNvPr id="26214" name="椭圆 164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15" name="Text Box 156"/>
                  <p:cNvSpPr txBox="1"/>
                  <p:nvPr/>
                </p:nvSpPr>
                <p:spPr>
                  <a:xfrm rot="5400000">
                    <a:off x="21801" y="19038"/>
                    <a:ext cx="91568" cy="916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7" name="椭圆 165"/>
                <p:cNvGrpSpPr/>
                <p:nvPr/>
              </p:nvGrpSpPr>
              <p:grpSpPr>
                <a:xfrm rot="-5400000">
                  <a:off x="3494851" y="784739"/>
                  <a:ext cx="219651" cy="219763"/>
                  <a:chOff x="0" y="0"/>
                  <a:chExt cx="188976" cy="188976"/>
                </a:xfrm>
              </p:grpSpPr>
              <p:pic>
                <p:nvPicPr>
                  <p:cNvPr id="26212" name="椭圆 165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13" name="Text Box 159"/>
                  <p:cNvSpPr txBox="1"/>
                  <p:nvPr/>
                </p:nvSpPr>
                <p:spPr>
                  <a:xfrm rot="-4508778">
                    <a:off x="30628" y="32200"/>
                    <a:ext cx="129079" cy="129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8" name="椭圆 166"/>
                <p:cNvGrpSpPr/>
                <p:nvPr/>
              </p:nvGrpSpPr>
              <p:grpSpPr>
                <a:xfrm rot="-5400000">
                  <a:off x="2686672" y="954808"/>
                  <a:ext cx="155882" cy="155961"/>
                  <a:chOff x="0" y="0"/>
                  <a:chExt cx="134112" cy="134112"/>
                </a:xfrm>
              </p:grpSpPr>
              <p:pic>
                <p:nvPicPr>
                  <p:cNvPr id="26210" name="椭圆 166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11" name="Text Box 162"/>
                  <p:cNvSpPr txBox="1"/>
                  <p:nvPr/>
                </p:nvSpPr>
                <p:spPr>
                  <a:xfrm rot="-4508778">
                    <a:off x="23534" y="19071"/>
                    <a:ext cx="91568" cy="916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89" name="椭圆 167"/>
                <p:cNvGrpSpPr/>
                <p:nvPr/>
              </p:nvGrpSpPr>
              <p:grpSpPr>
                <a:xfrm rot="-5400000">
                  <a:off x="3413364" y="929955"/>
                  <a:ext cx="368447" cy="361546"/>
                  <a:chOff x="0" y="0"/>
                  <a:chExt cx="316992" cy="310896"/>
                </a:xfrm>
              </p:grpSpPr>
              <p:pic>
                <p:nvPicPr>
                  <p:cNvPr id="26208" name="椭圆 167"/>
                  <p:cNvPicPr/>
                  <p:nvPr/>
                </p:nvPicPr>
                <p:blipFill>
                  <a:blip r:embed="rId48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09" name="Text Box 165"/>
                  <p:cNvSpPr txBox="1"/>
                  <p:nvPr/>
                </p:nvSpPr>
                <p:spPr>
                  <a:xfrm rot="-8834205">
                    <a:off x="49177" y="46289"/>
                    <a:ext cx="218599" cy="21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0" name="椭圆 168"/>
                <p:cNvGrpSpPr/>
                <p:nvPr/>
              </p:nvGrpSpPr>
              <p:grpSpPr>
                <a:xfrm rot="-5400000">
                  <a:off x="2509544" y="742142"/>
                  <a:ext cx="545585" cy="545864"/>
                  <a:chOff x="0" y="0"/>
                  <a:chExt cx="469392" cy="469392"/>
                </a:xfrm>
              </p:grpSpPr>
              <p:pic>
                <p:nvPicPr>
                  <p:cNvPr id="26206" name="椭圆 168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469392" cy="4693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07" name="Text Box 168"/>
                  <p:cNvSpPr txBox="1"/>
                  <p:nvPr/>
                </p:nvSpPr>
                <p:spPr>
                  <a:xfrm rot="5400000">
                    <a:off x="68419" y="69598"/>
                    <a:ext cx="330632" cy="330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1" name="椭圆 169"/>
                <p:cNvGrpSpPr/>
                <p:nvPr/>
              </p:nvGrpSpPr>
              <p:grpSpPr>
                <a:xfrm rot="-5400000">
                  <a:off x="2388966" y="912257"/>
                  <a:ext cx="304678" cy="304833"/>
                  <a:chOff x="0" y="0"/>
                  <a:chExt cx="262128" cy="262128"/>
                </a:xfrm>
              </p:grpSpPr>
              <p:pic>
                <p:nvPicPr>
                  <p:cNvPr id="26204" name="椭圆 169"/>
                  <p:cNvPicPr/>
                  <p:nvPr/>
                </p:nvPicPr>
                <p:blipFill>
                  <a:blip r:embed="rId50" cstate="print"/>
                  <a:stretch>
                    <a:fillRect/>
                  </a:stretch>
                </p:blipFill>
                <p:spPr>
                  <a:xfrm>
                    <a:off x="0" y="0"/>
                    <a:ext cx="262128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05" name="Text Box 171"/>
                  <p:cNvSpPr txBox="1"/>
                  <p:nvPr/>
                </p:nvSpPr>
                <p:spPr>
                  <a:xfrm rot="4422440">
                    <a:off x="41198" y="39054"/>
                    <a:ext cx="182512" cy="1826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2" name="椭圆 171"/>
                <p:cNvGrpSpPr/>
                <p:nvPr/>
              </p:nvGrpSpPr>
              <p:grpSpPr>
                <a:xfrm rot="-5400000">
                  <a:off x="407699" y="200016"/>
                  <a:ext cx="878605" cy="871964"/>
                  <a:chOff x="0" y="0"/>
                  <a:chExt cx="755904" cy="749808"/>
                </a:xfrm>
              </p:grpSpPr>
              <p:pic>
                <p:nvPicPr>
                  <p:cNvPr id="26202" name="椭圆 171"/>
                  <p:cNvPicPr/>
                  <p:nvPr/>
                </p:nvPicPr>
                <p:blipFill>
                  <a:blip r:embed="rId51" cstate="print"/>
                  <a:stretch>
                    <a:fillRect/>
                  </a:stretch>
                </p:blipFill>
                <p:spPr>
                  <a:xfrm>
                    <a:off x="0" y="0"/>
                    <a:ext cx="755904" cy="7498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03" name="Text Box 174"/>
                  <p:cNvSpPr txBox="1"/>
                  <p:nvPr/>
                </p:nvSpPr>
                <p:spPr>
                  <a:xfrm rot="5400000">
                    <a:off x="111300" y="107789"/>
                    <a:ext cx="532309" cy="5325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3" name="椭圆 172"/>
                <p:cNvGrpSpPr/>
                <p:nvPr/>
              </p:nvGrpSpPr>
              <p:grpSpPr>
                <a:xfrm rot="-5400000">
                  <a:off x="786909" y="423267"/>
                  <a:ext cx="651868" cy="652201"/>
                  <a:chOff x="0" y="0"/>
                  <a:chExt cx="560832" cy="560832"/>
                </a:xfrm>
              </p:grpSpPr>
              <p:pic>
                <p:nvPicPr>
                  <p:cNvPr id="26200" name="椭圆 172"/>
                  <p:cNvPicPr/>
                  <p:nvPr/>
                </p:nvPicPr>
                <p:blipFill>
                  <a:blip r:embed="rId52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608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201" name="Text Box 177"/>
                  <p:cNvSpPr txBox="1"/>
                  <p:nvPr/>
                </p:nvSpPr>
                <p:spPr>
                  <a:xfrm rot="5400000">
                    <a:off x="80404" y="79249"/>
                    <a:ext cx="397780" cy="3979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4" name="椭圆 173"/>
                <p:cNvGrpSpPr/>
                <p:nvPr/>
              </p:nvGrpSpPr>
              <p:grpSpPr>
                <a:xfrm rot="-5400000">
                  <a:off x="1336248" y="986638"/>
                  <a:ext cx="375533" cy="368635"/>
                  <a:chOff x="0" y="0"/>
                  <a:chExt cx="323088" cy="316992"/>
                </a:xfrm>
              </p:grpSpPr>
              <p:pic>
                <p:nvPicPr>
                  <p:cNvPr id="26198" name="椭圆 173"/>
                  <p:cNvPicPr/>
                  <p:nvPr/>
                </p:nvPicPr>
                <p:blipFill>
                  <a:blip r:embed="rId53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99" name="Text Box 180"/>
                  <p:cNvSpPr txBox="1"/>
                  <p:nvPr/>
                </p:nvSpPr>
                <p:spPr>
                  <a:xfrm rot="5400000">
                    <a:off x="49114" y="44113"/>
                    <a:ext cx="226215" cy="2263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5" name="椭圆 174"/>
                <p:cNvGrpSpPr/>
                <p:nvPr/>
              </p:nvGrpSpPr>
              <p:grpSpPr>
                <a:xfrm rot="-5400000">
                  <a:off x="521087" y="632267"/>
                  <a:ext cx="729809" cy="737270"/>
                  <a:chOff x="0" y="0"/>
                  <a:chExt cx="627888" cy="633984"/>
                </a:xfrm>
              </p:grpSpPr>
              <p:pic>
                <p:nvPicPr>
                  <p:cNvPr id="26196" name="椭圆 174"/>
                  <p:cNvPicPr/>
                  <p:nvPr/>
                </p:nvPicPr>
                <p:blipFill>
                  <a:blip r:embed="rId54" cstate="print"/>
                  <a:stretch>
                    <a:fillRect/>
                  </a:stretch>
                </p:blipFill>
                <p:spPr>
                  <a:xfrm>
                    <a:off x="0" y="0"/>
                    <a:ext cx="627888" cy="6339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97" name="Text Box 183"/>
                  <p:cNvSpPr txBox="1"/>
                  <p:nvPr/>
                </p:nvSpPr>
                <p:spPr>
                  <a:xfrm rot="5400000">
                    <a:off x="89501" y="93424"/>
                    <a:ext cx="445469" cy="44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6" name="椭圆 175"/>
                <p:cNvGrpSpPr/>
                <p:nvPr/>
              </p:nvGrpSpPr>
              <p:grpSpPr>
                <a:xfrm rot="-5400000">
                  <a:off x="1520569" y="844928"/>
                  <a:ext cx="382618" cy="375724"/>
                  <a:chOff x="0" y="0"/>
                  <a:chExt cx="329184" cy="323088"/>
                </a:xfrm>
              </p:grpSpPr>
              <p:pic>
                <p:nvPicPr>
                  <p:cNvPr id="26194" name="椭圆 175"/>
                  <p:cNvPicPr/>
                  <p:nvPr/>
                </p:nvPicPr>
                <p:blipFill>
                  <a:blip r:embed="rId55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95" name="Text Box 186"/>
                  <p:cNvSpPr txBox="1"/>
                  <p:nvPr/>
                </p:nvSpPr>
                <p:spPr>
                  <a:xfrm rot="10087154">
                    <a:off x="50200" y="47775"/>
                    <a:ext cx="226330" cy="2262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7" name="椭圆 176"/>
                <p:cNvGrpSpPr/>
                <p:nvPr/>
              </p:nvGrpSpPr>
              <p:grpSpPr>
                <a:xfrm rot="-5400000">
                  <a:off x="687744" y="501125"/>
                  <a:ext cx="970717" cy="971212"/>
                  <a:chOff x="0" y="0"/>
                  <a:chExt cx="835152" cy="835152"/>
                </a:xfrm>
              </p:grpSpPr>
              <p:pic>
                <p:nvPicPr>
                  <p:cNvPr id="26192" name="椭圆 176"/>
                  <p:cNvPicPr/>
                  <p:nvPr/>
                </p:nvPicPr>
                <p:blipFill>
                  <a:blip r:embed="rId56" cstate="print"/>
                  <a:stretch>
                    <a:fillRect/>
                  </a:stretch>
                </p:blipFill>
                <p:spPr>
                  <a:xfrm>
                    <a:off x="0" y="0"/>
                    <a:ext cx="835152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93" name="Text Box 189"/>
                  <p:cNvSpPr txBox="1"/>
                  <p:nvPr/>
                </p:nvSpPr>
                <p:spPr>
                  <a:xfrm rot="-8834205">
                    <a:off x="126623" y="124828"/>
                    <a:ext cx="586352" cy="5860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8" name="椭圆 177"/>
                <p:cNvGrpSpPr/>
                <p:nvPr/>
              </p:nvGrpSpPr>
              <p:grpSpPr>
                <a:xfrm rot="-5400000">
                  <a:off x="1166264" y="263763"/>
                  <a:ext cx="977802" cy="971212"/>
                  <a:chOff x="0" y="0"/>
                  <a:chExt cx="841248" cy="835152"/>
                </a:xfrm>
              </p:grpSpPr>
              <p:pic>
                <p:nvPicPr>
                  <p:cNvPr id="26190" name="椭圆 177"/>
                  <p:cNvPicPr/>
                  <p:nvPr/>
                </p:nvPicPr>
                <p:blipFill>
                  <a:blip r:embed="rId57" cstate="print"/>
                  <a:stretch>
                    <a:fillRect/>
                  </a:stretch>
                </p:blipFill>
                <p:spPr>
                  <a:xfrm>
                    <a:off x="0" y="0"/>
                    <a:ext cx="841248" cy="8351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91" name="Text Box 192"/>
                  <p:cNvSpPr txBox="1"/>
                  <p:nvPr/>
                </p:nvSpPr>
                <p:spPr>
                  <a:xfrm rot="-3208184">
                    <a:off x="127612" y="123060"/>
                    <a:ext cx="586053" cy="5863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99" name="椭圆 178"/>
                <p:cNvGrpSpPr/>
                <p:nvPr/>
              </p:nvGrpSpPr>
              <p:grpSpPr>
                <a:xfrm rot="-5400000">
                  <a:off x="1836030" y="798872"/>
                  <a:ext cx="368447" cy="368635"/>
                  <a:chOff x="0" y="0"/>
                  <a:chExt cx="316992" cy="316992"/>
                </a:xfrm>
              </p:grpSpPr>
              <p:pic>
                <p:nvPicPr>
                  <p:cNvPr id="26188" name="椭圆 178"/>
                  <p:cNvPicPr/>
                  <p:nvPr/>
                </p:nvPicPr>
                <p:blipFill>
                  <a:blip r:embed="rId58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6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89" name="Text Box 195"/>
                  <p:cNvSpPr txBox="1"/>
                  <p:nvPr/>
                </p:nvSpPr>
                <p:spPr>
                  <a:xfrm rot="-8834205">
                    <a:off x="48372" y="49369"/>
                    <a:ext cx="218599" cy="2184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0" name="椭圆 179"/>
                <p:cNvGrpSpPr/>
                <p:nvPr/>
              </p:nvGrpSpPr>
              <p:grpSpPr>
                <a:xfrm rot="-5400000">
                  <a:off x="1701362" y="777590"/>
                  <a:ext cx="467645" cy="467883"/>
                  <a:chOff x="0" y="0"/>
                  <a:chExt cx="402336" cy="402336"/>
                </a:xfrm>
              </p:grpSpPr>
              <p:pic>
                <p:nvPicPr>
                  <p:cNvPr id="26186" name="椭圆 179"/>
                  <p:cNvPicPr/>
                  <p:nvPr/>
                </p:nvPicPr>
                <p:blipFill>
                  <a:blip r:embed="rId59" cstate="print"/>
                  <a:stretch>
                    <a:fillRect/>
                  </a:stretch>
                </p:blipFill>
                <p:spPr>
                  <a:xfrm>
                    <a:off x="0" y="0"/>
                    <a:ext cx="402336" cy="402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87" name="Text Box 198"/>
                  <p:cNvSpPr txBox="1"/>
                  <p:nvPr/>
                </p:nvSpPr>
                <p:spPr>
                  <a:xfrm rot="-8834205">
                    <a:off x="60618" y="61563"/>
                    <a:ext cx="278330" cy="2781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1" name="椭圆 180"/>
                <p:cNvGrpSpPr/>
                <p:nvPr/>
              </p:nvGrpSpPr>
              <p:grpSpPr>
                <a:xfrm rot="-5400000">
                  <a:off x="1247720" y="267369"/>
                  <a:ext cx="715638" cy="716003"/>
                  <a:chOff x="0" y="0"/>
                  <a:chExt cx="615696" cy="615696"/>
                </a:xfrm>
              </p:grpSpPr>
              <p:pic>
                <p:nvPicPr>
                  <p:cNvPr id="26184" name="椭圆 180"/>
                  <p:cNvPicPr/>
                  <p:nvPr/>
                </p:nvPicPr>
                <p:blipFill>
                  <a:blip r:embed="rId60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85" name="Text Box 201"/>
                  <p:cNvSpPr txBox="1"/>
                  <p:nvPr/>
                </p:nvSpPr>
                <p:spPr>
                  <a:xfrm rot="-264714">
                    <a:off x="94369" y="94890"/>
                    <a:ext cx="429688" cy="4294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2" name="椭圆 181"/>
                <p:cNvGrpSpPr/>
                <p:nvPr/>
              </p:nvGrpSpPr>
              <p:grpSpPr>
                <a:xfrm rot="-5400000">
                  <a:off x="1963676" y="522495"/>
                  <a:ext cx="531414" cy="531685"/>
                  <a:chOff x="0" y="0"/>
                  <a:chExt cx="457200" cy="457200"/>
                </a:xfrm>
              </p:grpSpPr>
              <p:pic>
                <p:nvPicPr>
                  <p:cNvPr id="26182" name="椭圆 181"/>
                  <p:cNvPicPr/>
                  <p:nvPr/>
                </p:nvPicPr>
                <p:blipFill>
                  <a:blip r:embed="rId61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83" name="Text Box 204"/>
                  <p:cNvSpPr txBox="1"/>
                  <p:nvPr/>
                </p:nvSpPr>
                <p:spPr>
                  <a:xfrm rot="-264714">
                    <a:off x="67109" y="66797"/>
                    <a:ext cx="321094" cy="3209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3" name="椭圆 182"/>
                <p:cNvGrpSpPr/>
                <p:nvPr/>
              </p:nvGrpSpPr>
              <p:grpSpPr>
                <a:xfrm rot="-5400000">
                  <a:off x="1112950" y="933484"/>
                  <a:ext cx="418046" cy="418259"/>
                  <a:chOff x="0" y="0"/>
                  <a:chExt cx="359664" cy="359664"/>
                </a:xfrm>
              </p:grpSpPr>
              <p:pic>
                <p:nvPicPr>
                  <p:cNvPr id="26180" name="椭圆 182"/>
                  <p:cNvPicPr/>
                  <p:nvPr/>
                </p:nvPicPr>
                <p:blipFill>
                  <a:blip r:embed="rId62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81" name="Text Box 207"/>
                  <p:cNvSpPr txBox="1"/>
                  <p:nvPr/>
                </p:nvSpPr>
                <p:spPr>
                  <a:xfrm rot="5071189">
                    <a:off x="54658" y="55951"/>
                    <a:ext cx="248724" cy="2488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4" name="椭圆 183"/>
                <p:cNvGrpSpPr/>
                <p:nvPr/>
              </p:nvGrpSpPr>
              <p:grpSpPr>
                <a:xfrm rot="-5400000">
                  <a:off x="1712027" y="703158"/>
                  <a:ext cx="595184" cy="602577"/>
                  <a:chOff x="0" y="0"/>
                  <a:chExt cx="512064" cy="518160"/>
                </a:xfrm>
              </p:grpSpPr>
              <p:pic>
                <p:nvPicPr>
                  <p:cNvPr id="26178" name="椭圆 183"/>
                  <p:cNvPicPr/>
                  <p:nvPr/>
                </p:nvPicPr>
                <p:blipFill>
                  <a:blip r:embed="rId63" cstate="print"/>
                  <a:stretch>
                    <a:fillRect/>
                  </a:stretch>
                </p:blipFill>
                <p:spPr>
                  <a:xfrm>
                    <a:off x="0" y="0"/>
                    <a:ext cx="512064" cy="5181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79" name="Text Box 210"/>
                  <p:cNvSpPr txBox="1"/>
                  <p:nvPr/>
                </p:nvSpPr>
                <p:spPr>
                  <a:xfrm rot="-264714">
                    <a:off x="75141" y="79606"/>
                    <a:ext cx="359590" cy="3594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05" name="椭圆 184"/>
                <p:cNvGrpSpPr/>
                <p:nvPr/>
              </p:nvGrpSpPr>
              <p:grpSpPr>
                <a:xfrm rot="-5400000">
                  <a:off x="680662" y="536546"/>
                  <a:ext cx="999059" cy="999568"/>
                  <a:chOff x="0" y="0"/>
                  <a:chExt cx="859536" cy="859536"/>
                </a:xfrm>
              </p:grpSpPr>
              <p:pic>
                <p:nvPicPr>
                  <p:cNvPr id="26176" name="椭圆 184"/>
                  <p:cNvPicPr/>
                  <p:nvPr/>
                </p:nvPicPr>
                <p:blipFill>
                  <a:blip r:embed="rId64" cstate="print"/>
                  <a:stretch>
                    <a:fillRect/>
                  </a:stretch>
                </p:blipFill>
                <p:spPr>
                  <a:xfrm>
                    <a:off x="0" y="0"/>
                    <a:ext cx="859536" cy="8595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77" name="Text Box 213"/>
                  <p:cNvSpPr txBox="1"/>
                  <p:nvPr/>
                </p:nvSpPr>
                <p:spPr>
                  <a:xfrm rot="-3433976">
                    <a:off x="127229" y="125384"/>
                    <a:ext cx="604742" cy="6050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6106" name="图片 185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6107" name="图片 186"/>
                <p:cNvPicPr>
                  <a:picLocks noChangeAspect="1"/>
                </p:cNvPicPr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552" name="椭圆 187"/>
                <p:cNvSpPr>
                  <a:spLocks noChangeArrowheads="1"/>
                </p:cNvSpPr>
                <p:nvPr/>
              </p:nvSpPr>
              <p:spPr bwMode="auto">
                <a:xfrm>
                  <a:off x="2333507" y="575699"/>
                  <a:ext cx="363688" cy="3616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53" name="椭圆 188"/>
                <p:cNvSpPr>
                  <a:spLocks noChangeArrowheads="1"/>
                </p:cNvSpPr>
                <p:nvPr/>
              </p:nvSpPr>
              <p:spPr bwMode="auto">
                <a:xfrm>
                  <a:off x="797527" y="913370"/>
                  <a:ext cx="361841" cy="3616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54" name="椭圆 189"/>
                <p:cNvSpPr>
                  <a:spLocks noChangeArrowheads="1"/>
                </p:cNvSpPr>
                <p:nvPr/>
              </p:nvSpPr>
              <p:spPr bwMode="auto">
                <a:xfrm>
                  <a:off x="537224" y="697482"/>
                  <a:ext cx="518762" cy="516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55" name="椭圆 190"/>
                <p:cNvSpPr>
                  <a:spLocks noChangeArrowheads="1"/>
                </p:cNvSpPr>
                <p:nvPr/>
              </p:nvSpPr>
              <p:spPr bwMode="auto">
                <a:xfrm>
                  <a:off x="1246138" y="402252"/>
                  <a:ext cx="516916" cy="516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120" name="椭圆 191"/>
                <p:cNvSpPr/>
                <p:nvPr/>
              </p:nvSpPr>
              <p:spPr>
                <a:xfrm>
                  <a:off x="1035679" y="985332"/>
                  <a:ext cx="363687" cy="3635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57" name="椭圆 192"/>
                <p:cNvSpPr>
                  <a:spLocks noChangeArrowheads="1"/>
                </p:cNvSpPr>
                <p:nvPr/>
              </p:nvSpPr>
              <p:spPr bwMode="auto">
                <a:xfrm>
                  <a:off x="924911" y="627365"/>
                  <a:ext cx="618453" cy="6199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58" name="椭圆 193"/>
                <p:cNvSpPr>
                  <a:spLocks noChangeArrowheads="1"/>
                </p:cNvSpPr>
                <p:nvPr/>
              </p:nvSpPr>
              <p:spPr bwMode="auto">
                <a:xfrm>
                  <a:off x="430148" y="950273"/>
                  <a:ext cx="786451" cy="784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127" name="椭圆 194"/>
                <p:cNvGrpSpPr/>
                <p:nvPr/>
              </p:nvGrpSpPr>
              <p:grpSpPr>
                <a:xfrm rot="-5400000">
                  <a:off x="85248" y="373509"/>
                  <a:ext cx="1282480" cy="1283134"/>
                  <a:chOff x="0" y="0"/>
                  <a:chExt cx="1103376" cy="1103376"/>
                </a:xfrm>
              </p:grpSpPr>
              <p:pic>
                <p:nvPicPr>
                  <p:cNvPr id="26174" name="椭圆 194"/>
                  <p:cNvPicPr/>
                  <p:nvPr/>
                </p:nvPicPr>
                <p:blipFill>
                  <a:blip r:embed="rId66" cstate="print"/>
                  <a:stretch>
                    <a:fillRect/>
                  </a:stretch>
                </p:blipFill>
                <p:spPr>
                  <a:xfrm>
                    <a:off x="0" y="0"/>
                    <a:ext cx="1103376" cy="1103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75" name="Text Box 225"/>
                  <p:cNvSpPr txBox="1"/>
                  <p:nvPr/>
                </p:nvSpPr>
                <p:spPr>
                  <a:xfrm rot="1258391">
                    <a:off x="165915" y="162928"/>
                    <a:ext cx="774875" cy="7744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562" name="椭圆 195"/>
                <p:cNvSpPr>
                  <a:spLocks noChangeArrowheads="1"/>
                </p:cNvSpPr>
                <p:nvPr/>
              </p:nvSpPr>
              <p:spPr bwMode="auto">
                <a:xfrm>
                  <a:off x="4366097" y="712244"/>
                  <a:ext cx="217843" cy="215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131" name="椭圆 196"/>
                <p:cNvSpPr/>
                <p:nvPr/>
              </p:nvSpPr>
              <p:spPr>
                <a:xfrm rot="-7771559" flipV="1">
                  <a:off x="576122" y="577415"/>
                  <a:ext cx="509272" cy="5095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132" name="椭圆 197"/>
                <p:cNvGrpSpPr/>
                <p:nvPr/>
              </p:nvGrpSpPr>
              <p:grpSpPr>
                <a:xfrm rot="-5400000">
                  <a:off x="223329" y="880280"/>
                  <a:ext cx="673125" cy="666379"/>
                  <a:chOff x="0" y="0"/>
                  <a:chExt cx="579120" cy="573024"/>
                </a:xfrm>
              </p:grpSpPr>
              <p:pic>
                <p:nvPicPr>
                  <p:cNvPr id="26172" name="椭圆 197"/>
                  <p:cNvPicPr/>
                  <p:nvPr/>
                </p:nvPicPr>
                <p:blipFill>
                  <a:blip r:embed="rId67" cstate="print"/>
                  <a:stretch>
                    <a:fillRect/>
                  </a:stretch>
                </p:blipFill>
                <p:spPr>
                  <a:xfrm>
                    <a:off x="0" y="0"/>
                    <a:ext cx="579120" cy="5730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73" name="Text Box 230"/>
                  <p:cNvSpPr txBox="1"/>
                  <p:nvPr/>
                </p:nvSpPr>
                <p:spPr>
                  <a:xfrm rot="8428441">
                    <a:off x="86728" y="84321"/>
                    <a:ext cx="404649" cy="4044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3" name="椭圆 198"/>
                <p:cNvGrpSpPr/>
                <p:nvPr/>
              </p:nvGrpSpPr>
              <p:grpSpPr>
                <a:xfrm rot="-5400000">
                  <a:off x="581291" y="997229"/>
                  <a:ext cx="517243" cy="517507"/>
                  <a:chOff x="0" y="0"/>
                  <a:chExt cx="445008" cy="445008"/>
                </a:xfrm>
              </p:grpSpPr>
              <p:pic>
                <p:nvPicPr>
                  <p:cNvPr id="26170" name="椭圆 198"/>
                  <p:cNvPicPr/>
                  <p:nvPr/>
                </p:nvPicPr>
                <p:blipFill>
                  <a:blip r:embed="rId68" cstate="print"/>
                  <a:stretch>
                    <a:fillRect/>
                  </a:stretch>
                </p:blipFill>
                <p:spPr>
                  <a:xfrm>
                    <a:off x="0" y="0"/>
                    <a:ext cx="445008" cy="4450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71" name="Text Box 233"/>
                  <p:cNvSpPr txBox="1"/>
                  <p:nvPr/>
                </p:nvSpPr>
                <p:spPr>
                  <a:xfrm rot="8428441">
                    <a:off x="66241" y="65271"/>
                    <a:ext cx="312094" cy="3119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4" name="椭圆 199"/>
                <p:cNvGrpSpPr/>
                <p:nvPr/>
              </p:nvGrpSpPr>
              <p:grpSpPr>
                <a:xfrm rot="-5400000">
                  <a:off x="907358" y="947663"/>
                  <a:ext cx="389704" cy="389903"/>
                  <a:chOff x="0" y="0"/>
                  <a:chExt cx="335280" cy="335280"/>
                </a:xfrm>
              </p:grpSpPr>
              <p:pic>
                <p:nvPicPr>
                  <p:cNvPr id="26168" name="椭圆 199"/>
                  <p:cNvPicPr/>
                  <p:nvPr/>
                </p:nvPicPr>
                <p:blipFill>
                  <a:blip r:embed="rId69" cstate="print"/>
                  <a:stretch>
                    <a:fillRect/>
                  </a:stretch>
                </p:blipFill>
                <p:spPr>
                  <a:xfrm>
                    <a:off x="0" y="0"/>
                    <a:ext cx="335280" cy="3352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69" name="Text Box 236"/>
                  <p:cNvSpPr txBox="1"/>
                  <p:nvPr/>
                </p:nvSpPr>
                <p:spPr>
                  <a:xfrm rot="8428441">
                    <a:off x="51438" y="51522"/>
                    <a:ext cx="233220" cy="2331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5" name="椭圆 200"/>
                <p:cNvGrpSpPr/>
                <p:nvPr/>
              </p:nvGrpSpPr>
              <p:grpSpPr>
                <a:xfrm rot="-5400000">
                  <a:off x="1403557" y="607598"/>
                  <a:ext cx="226737" cy="226852"/>
                  <a:chOff x="0" y="0"/>
                  <a:chExt cx="195072" cy="195072"/>
                </a:xfrm>
              </p:grpSpPr>
              <p:pic>
                <p:nvPicPr>
                  <p:cNvPr id="26166" name="椭圆 200"/>
                  <p:cNvPicPr/>
                  <p:nvPr/>
                </p:nvPicPr>
                <p:blipFill>
                  <a:blip r:embed="rId70" cstate="print"/>
                  <a:stretch>
                    <a:fillRect/>
                  </a:stretch>
                </p:blipFill>
                <p:spPr>
                  <a:xfrm>
                    <a:off x="0" y="0"/>
                    <a:ext cx="195072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67" name="Text Box 239"/>
                  <p:cNvSpPr txBox="1"/>
                  <p:nvPr/>
                </p:nvSpPr>
                <p:spPr>
                  <a:xfrm rot="8428441">
                    <a:off x="29830" y="29598"/>
                    <a:ext cx="132631" cy="1325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6" name="椭圆 201"/>
                <p:cNvGrpSpPr/>
                <p:nvPr/>
              </p:nvGrpSpPr>
              <p:grpSpPr>
                <a:xfrm rot="-5400000">
                  <a:off x="659252" y="671314"/>
                  <a:ext cx="439303" cy="439527"/>
                  <a:chOff x="0" y="0"/>
                  <a:chExt cx="377952" cy="377952"/>
                </a:xfrm>
              </p:grpSpPr>
              <p:pic>
                <p:nvPicPr>
                  <p:cNvPr id="26164" name="椭圆 201"/>
                  <p:cNvPicPr/>
                  <p:nvPr/>
                </p:nvPicPr>
                <p:blipFill>
                  <a:blip r:embed="rId71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779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65" name="Text Box 242"/>
                  <p:cNvSpPr txBox="1"/>
                  <p:nvPr/>
                </p:nvSpPr>
                <p:spPr>
                  <a:xfrm rot="8428441">
                    <a:off x="59381" y="57292"/>
                    <a:ext cx="261180" cy="2610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7" name="椭圆 202"/>
                <p:cNvGrpSpPr/>
                <p:nvPr/>
              </p:nvGrpSpPr>
              <p:grpSpPr>
                <a:xfrm rot="-5400000">
                  <a:off x="1591417" y="745766"/>
                  <a:ext cx="219651" cy="226852"/>
                  <a:chOff x="0" y="0"/>
                  <a:chExt cx="188976" cy="195072"/>
                </a:xfrm>
              </p:grpSpPr>
              <p:pic>
                <p:nvPicPr>
                  <p:cNvPr id="26162" name="椭圆 202"/>
                  <p:cNvPicPr/>
                  <p:nvPr/>
                </p:nvPicPr>
                <p:blipFill>
                  <a:blip r:embed="rId72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63" name="Text Box 245"/>
                  <p:cNvSpPr txBox="1"/>
                  <p:nvPr/>
                </p:nvSpPr>
                <p:spPr>
                  <a:xfrm rot="3741287">
                    <a:off x="28720" y="33163"/>
                    <a:ext cx="132562" cy="1326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8" name="椭圆 203"/>
                <p:cNvGrpSpPr/>
                <p:nvPr/>
              </p:nvGrpSpPr>
              <p:grpSpPr>
                <a:xfrm rot="-5400000">
                  <a:off x="879049" y="621680"/>
                  <a:ext cx="573927" cy="574220"/>
                  <a:chOff x="0" y="0"/>
                  <a:chExt cx="493776" cy="493776"/>
                </a:xfrm>
              </p:grpSpPr>
              <p:pic>
                <p:nvPicPr>
                  <p:cNvPr id="26160" name="椭圆 203"/>
                  <p:cNvPicPr/>
                  <p:nvPr/>
                </p:nvPicPr>
                <p:blipFill>
                  <a:blip r:embed="rId73" cstate="print"/>
                  <a:stretch>
                    <a:fillRect/>
                  </a:stretch>
                </p:blipFill>
                <p:spPr>
                  <a:xfrm>
                    <a:off x="0" y="0"/>
                    <a:ext cx="493776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61" name="Text Box 248"/>
                  <p:cNvSpPr txBox="1"/>
                  <p:nvPr/>
                </p:nvSpPr>
                <p:spPr>
                  <a:xfrm rot="1062645">
                    <a:off x="75201" y="75009"/>
                    <a:ext cx="343602" cy="3434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39" name="椭圆 204"/>
                <p:cNvGrpSpPr/>
                <p:nvPr/>
              </p:nvGrpSpPr>
              <p:grpSpPr>
                <a:xfrm rot="-5400000">
                  <a:off x="1389426" y="1061024"/>
                  <a:ext cx="418046" cy="418259"/>
                  <a:chOff x="0" y="0"/>
                  <a:chExt cx="359664" cy="359664"/>
                </a:xfrm>
              </p:grpSpPr>
              <p:pic>
                <p:nvPicPr>
                  <p:cNvPr id="26158" name="椭圆 204"/>
                  <p:cNvPicPr/>
                  <p:nvPr/>
                </p:nvPicPr>
                <p:blipFill>
                  <a:blip r:embed="rId74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59" name="Text Box 251"/>
                  <p:cNvSpPr txBox="1"/>
                  <p:nvPr/>
                </p:nvSpPr>
                <p:spPr>
                  <a:xfrm rot="-7506846">
                    <a:off x="54966" y="55264"/>
                    <a:ext cx="251670" cy="25179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6140" name="图片 205"/>
                <p:cNvPicPr>
                  <a:picLocks noChangeAspect="1"/>
                </p:cNvPicPr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6141" name="图片 206"/>
                <p:cNvPicPr>
                  <a:picLocks noChangeAspect="1"/>
                </p:cNvPicPr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590" name="椭圆 20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4043" y="688202"/>
                  <a:ext cx="212196" cy="2123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91" name="椭圆 208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1911" y="1410570"/>
                  <a:ext cx="302611" cy="3046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92" name="椭圆 20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4983" y="1076591"/>
                  <a:ext cx="304456" cy="3027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151" name="椭圆 210"/>
                <p:cNvSpPr/>
                <p:nvPr/>
              </p:nvSpPr>
              <p:spPr>
                <a:xfrm rot="-7771559" flipV="1">
                  <a:off x="1104040" y="618085"/>
                  <a:ext cx="212196" cy="2123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94" name="椭圆 21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4417" y="312644"/>
                  <a:ext cx="461297" cy="4596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155" name="椭圆 212"/>
                <p:cNvGrpSpPr/>
                <p:nvPr/>
              </p:nvGrpSpPr>
              <p:grpSpPr>
                <a:xfrm rot="-5400000">
                  <a:off x="1084678" y="458669"/>
                  <a:ext cx="751066" cy="751449"/>
                  <a:chOff x="0" y="0"/>
                  <a:chExt cx="646176" cy="646176"/>
                </a:xfrm>
              </p:grpSpPr>
              <p:pic>
                <p:nvPicPr>
                  <p:cNvPr id="26156" name="椭圆 212"/>
                  <p:cNvPicPr/>
                  <p:nvPr/>
                </p:nvPicPr>
                <p:blipFill>
                  <a:blip r:embed="rId77" cstate="print"/>
                  <a:stretch>
                    <a:fillRect/>
                  </a:stretch>
                </p:blipFill>
                <p:spPr>
                  <a:xfrm>
                    <a:off x="0" y="0"/>
                    <a:ext cx="646176" cy="6461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157" name="Text Box 261"/>
                  <p:cNvSpPr txBox="1"/>
                  <p:nvPr/>
                </p:nvSpPr>
                <p:spPr>
                  <a:xfrm rot="-9029951">
                    <a:off x="97188" y="96677"/>
                    <a:ext cx="454079" cy="4538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pic>
          <p:nvPicPr>
            <p:cNvPr id="26076" name="图片 68"/>
            <p:cNvPicPr>
              <a:picLocks noChangeAspect="1"/>
            </p:cNvPicPr>
            <p:nvPr/>
          </p:nvPicPr>
          <p:blipFill>
            <a:blip r:embed="rId2" cstate="print"/>
            <a:srcRect l="24916" r="49115"/>
            <a:stretch>
              <a:fillRect/>
            </a:stretch>
          </p:blipFill>
          <p:spPr>
            <a:xfrm flipH="1">
              <a:off x="0" y="435915"/>
              <a:ext cx="243302" cy="364526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6077" name="组合 340"/>
            <p:cNvGrpSpPr/>
            <p:nvPr/>
          </p:nvGrpSpPr>
          <p:grpSpPr>
            <a:xfrm>
              <a:off x="679055" y="711290"/>
              <a:ext cx="1180413" cy="1090397"/>
              <a:chOff x="258" y="0"/>
              <a:chExt cx="1180413" cy="1090397"/>
            </a:xfrm>
          </p:grpSpPr>
          <p:sp>
            <p:nvSpPr>
              <p:cNvPr id="26078" name="任意多边形 341"/>
              <p:cNvSpPr/>
              <p:nvPr/>
            </p:nvSpPr>
            <p:spPr>
              <a:xfrm rot="10800000">
                <a:off x="258" y="72880"/>
                <a:ext cx="1180413" cy="1017517"/>
              </a:xfrm>
              <a:custGeom>
                <a:avLst/>
                <a:gdLst/>
                <a:ahLst/>
                <a:cxnLst>
                  <a:cxn ang="0">
                    <a:pos x="590207" y="173123"/>
                  </a:cxn>
                  <a:cxn ang="0">
                    <a:pos x="1038368" y="945755"/>
                  </a:cxn>
                  <a:cxn ang="0">
                    <a:pos x="142045" y="945755"/>
                  </a:cxn>
                  <a:cxn ang="0">
                    <a:pos x="590207" y="173123"/>
                  </a:cxn>
                  <a:cxn ang="0">
                    <a:pos x="590207" y="88315"/>
                  </a:cxn>
                  <a:cxn ang="0">
                    <a:pos x="71986" y="981730"/>
                  </a:cxn>
                  <a:cxn ang="0">
                    <a:pos x="1108429" y="981730"/>
                  </a:cxn>
                  <a:cxn ang="0">
                    <a:pos x="590207" y="88315"/>
                  </a:cxn>
                  <a:cxn ang="0">
                    <a:pos x="590207" y="0"/>
                  </a:cxn>
                  <a:cxn ang="0">
                    <a:pos x="1180413" y="1017517"/>
                  </a:cxn>
                  <a:cxn ang="0">
                    <a:pos x="0" y="1017517"/>
                  </a:cxn>
                  <a:cxn ang="0">
                    <a:pos x="590207" y="0"/>
                  </a:cxn>
                </a:cxnLst>
                <a:rect l="0" t="0" r="0" b="0"/>
                <a:pathLst>
                  <a:path w="1880672" h="1621268">
                    <a:moveTo>
                      <a:pt x="940336" y="275847"/>
                    </a:moveTo>
                    <a:lnTo>
                      <a:pt x="1654362" y="1506926"/>
                    </a:lnTo>
                    <a:lnTo>
                      <a:pt x="226310" y="1506926"/>
                    </a:lnTo>
                    <a:lnTo>
                      <a:pt x="940336" y="275847"/>
                    </a:lnTo>
                    <a:close/>
                    <a:moveTo>
                      <a:pt x="940337" y="140718"/>
                    </a:moveTo>
                    <a:lnTo>
                      <a:pt x="114690" y="1564246"/>
                    </a:lnTo>
                    <a:lnTo>
                      <a:pt x="1765984" y="1564246"/>
                    </a:lnTo>
                    <a:lnTo>
                      <a:pt x="940337" y="140718"/>
                    </a:lnTo>
                    <a:close/>
                    <a:moveTo>
                      <a:pt x="940336" y="0"/>
                    </a:moveTo>
                    <a:lnTo>
                      <a:pt x="1880672" y="1621268"/>
                    </a:lnTo>
                    <a:lnTo>
                      <a:pt x="0" y="1621268"/>
                    </a:lnTo>
                    <a:lnTo>
                      <a:pt x="940336" y="0"/>
                    </a:lnTo>
                    <a:close/>
                  </a:path>
                </a:pathLst>
              </a:custGeom>
              <a:solidFill>
                <a:schemeClr val="bg1">
                  <a:alpha val="67842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6079" name="文本框 342"/>
              <p:cNvSpPr txBox="1"/>
              <p:nvPr/>
            </p:nvSpPr>
            <p:spPr>
              <a:xfrm>
                <a:off x="241355" y="0"/>
                <a:ext cx="758742" cy="7386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3000" dirty="0">
                    <a:solidFill>
                      <a:srgbClr val="AA2B0C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贰</a:t>
                </a:r>
              </a:p>
            </p:txBody>
          </p:sp>
        </p:grpSp>
      </p:grpSp>
      <p:grpSp>
        <p:nvGrpSpPr>
          <p:cNvPr id="14602" name="组合 3"/>
          <p:cNvGrpSpPr/>
          <p:nvPr/>
        </p:nvGrpSpPr>
        <p:grpSpPr>
          <a:xfrm>
            <a:off x="4521994" y="1048940"/>
            <a:ext cx="1578770" cy="2989659"/>
            <a:chOff x="0" y="-1"/>
            <a:chExt cx="2104856" cy="3986563"/>
          </a:xfrm>
        </p:grpSpPr>
        <p:grpSp>
          <p:nvGrpSpPr>
            <p:cNvPr id="25924" name="组合 213"/>
            <p:cNvGrpSpPr/>
            <p:nvPr/>
          </p:nvGrpSpPr>
          <p:grpSpPr>
            <a:xfrm rot="5400000">
              <a:off x="-680795" y="1200912"/>
              <a:ext cx="3986563" cy="1584738"/>
              <a:chOff x="0" y="0"/>
              <a:chExt cx="4741513" cy="1884848"/>
            </a:xfrm>
          </p:grpSpPr>
          <p:pic>
            <p:nvPicPr>
              <p:cNvPr id="25929" name="图片 214"/>
              <p:cNvPicPr>
                <a:picLocks noChangeAspect="1"/>
              </p:cNvPicPr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5930" name="组合 215"/>
              <p:cNvGrpSpPr/>
              <p:nvPr/>
            </p:nvGrpSpPr>
            <p:grpSpPr>
              <a:xfrm>
                <a:off x="0" y="0"/>
                <a:ext cx="4741513" cy="1739265"/>
                <a:chOff x="0" y="0"/>
                <a:chExt cx="4741513" cy="1739265"/>
              </a:xfrm>
            </p:grpSpPr>
            <p:sp>
              <p:nvSpPr>
                <p:cNvPr id="25931" name="椭圆 216"/>
                <p:cNvSpPr/>
                <p:nvPr/>
              </p:nvSpPr>
              <p:spPr>
                <a:xfrm>
                  <a:off x="404095" y="624920"/>
                  <a:ext cx="868617" cy="870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5932" name="椭圆 217"/>
                <p:cNvGrpSpPr/>
                <p:nvPr/>
              </p:nvGrpSpPr>
              <p:grpSpPr>
                <a:xfrm rot="-5400000">
                  <a:off x="-3003" y="111370"/>
                  <a:ext cx="1138226" cy="1138416"/>
                  <a:chOff x="0" y="0"/>
                  <a:chExt cx="957072" cy="957072"/>
                </a:xfrm>
              </p:grpSpPr>
              <p:pic>
                <p:nvPicPr>
                  <p:cNvPr id="26073" name="椭圆 217"/>
                  <p:cNvPicPr/>
                  <p:nvPr/>
                </p:nvPicPr>
                <p:blipFill>
                  <a:blip r:embed="rId79" cstate="print"/>
                  <a:stretch>
                    <a:fillRect/>
                  </a:stretch>
                </p:blipFill>
                <p:spPr>
                  <a:xfrm>
                    <a:off x="0" y="0"/>
                    <a:ext cx="957072" cy="957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74" name="Text Box 273"/>
                  <p:cNvSpPr txBox="1"/>
                  <p:nvPr/>
                </p:nvSpPr>
                <p:spPr>
                  <a:xfrm rot="5400000">
                    <a:off x="142690" y="142294"/>
                    <a:ext cx="674760" cy="67487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3" name="椭圆 218"/>
                <p:cNvGrpSpPr/>
                <p:nvPr/>
              </p:nvGrpSpPr>
              <p:grpSpPr>
                <a:xfrm rot="-5400000">
                  <a:off x="3020609" y="901679"/>
                  <a:ext cx="210246" cy="210281"/>
                  <a:chOff x="0" y="0"/>
                  <a:chExt cx="176784" cy="176784"/>
                </a:xfrm>
              </p:grpSpPr>
              <p:pic>
                <p:nvPicPr>
                  <p:cNvPr id="26071" name="椭圆 218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72" name="Text Box 276"/>
                  <p:cNvSpPr txBox="1"/>
                  <p:nvPr/>
                </p:nvSpPr>
                <p:spPr>
                  <a:xfrm rot="5400000">
                    <a:off x="23264" y="26846"/>
                    <a:ext cx="126197" cy="1262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4" name="椭圆 219"/>
                <p:cNvGrpSpPr/>
                <p:nvPr/>
              </p:nvGrpSpPr>
              <p:grpSpPr>
                <a:xfrm rot="-5400000">
                  <a:off x="598819" y="-4611"/>
                  <a:ext cx="971479" cy="971642"/>
                  <a:chOff x="0" y="0"/>
                  <a:chExt cx="816864" cy="816864"/>
                </a:xfrm>
              </p:grpSpPr>
              <p:pic>
                <p:nvPicPr>
                  <p:cNvPr id="26069" name="椭圆 219"/>
                  <p:cNvPicPr/>
                  <p:nvPr/>
                </p:nvPicPr>
                <p:blipFill>
                  <a:blip r:embed="rId81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6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70" name="Text Box 279"/>
                  <p:cNvSpPr txBox="1"/>
                  <p:nvPr/>
                </p:nvSpPr>
                <p:spPr>
                  <a:xfrm rot="-8834205">
                    <a:off x="121307" y="121337"/>
                    <a:ext cx="573061" cy="5729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5" name="椭圆 220"/>
                <p:cNvGrpSpPr/>
                <p:nvPr/>
              </p:nvGrpSpPr>
              <p:grpSpPr>
                <a:xfrm rot="-5400000">
                  <a:off x="4032128" y="745813"/>
                  <a:ext cx="152247" cy="145021"/>
                  <a:chOff x="0" y="0"/>
                  <a:chExt cx="128016" cy="121920"/>
                </a:xfrm>
              </p:grpSpPr>
              <p:pic>
                <p:nvPicPr>
                  <p:cNvPr id="26067" name="椭圆 220"/>
                  <p:cNvPicPr/>
                  <p:nvPr/>
                </p:nvPicPr>
                <p:blipFill>
                  <a:blip r:embed="rId82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68" name="Text Box 282"/>
                  <p:cNvSpPr txBox="1"/>
                  <p:nvPr/>
                </p:nvSpPr>
                <p:spPr>
                  <a:xfrm rot="5400000">
                    <a:off x="18164" y="16801"/>
                    <a:ext cx="89522" cy="8953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6" name="椭圆 221"/>
                <p:cNvGrpSpPr/>
                <p:nvPr/>
              </p:nvGrpSpPr>
              <p:grpSpPr>
                <a:xfrm rot="-5400000">
                  <a:off x="3499180" y="785680"/>
                  <a:ext cx="217495" cy="217532"/>
                  <a:chOff x="0" y="0"/>
                  <a:chExt cx="182880" cy="182880"/>
                </a:xfrm>
              </p:grpSpPr>
              <p:pic>
                <p:nvPicPr>
                  <p:cNvPr id="26065" name="椭圆 221"/>
                  <p:cNvPicPr/>
                  <p:nvPr/>
                </p:nvPicPr>
                <p:blipFill>
                  <a:blip r:embed="rId83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66" name="Text Box 285"/>
                  <p:cNvSpPr txBox="1"/>
                  <p:nvPr/>
                </p:nvSpPr>
                <p:spPr>
                  <a:xfrm rot="-4508778">
                    <a:off x="28860" y="27832"/>
                    <a:ext cx="126197" cy="1262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7" name="椭圆 222"/>
                <p:cNvGrpSpPr/>
                <p:nvPr/>
              </p:nvGrpSpPr>
              <p:grpSpPr>
                <a:xfrm rot="-5400000">
                  <a:off x="2679806" y="952433"/>
                  <a:ext cx="159497" cy="159523"/>
                  <a:chOff x="0" y="0"/>
                  <a:chExt cx="134112" cy="134112"/>
                </a:xfrm>
              </p:grpSpPr>
              <p:pic>
                <p:nvPicPr>
                  <p:cNvPr id="26063" name="椭圆 222"/>
                  <p:cNvPicPr/>
                  <p:nvPr/>
                </p:nvPicPr>
                <p:blipFill>
                  <a:blip r:embed="rId84" cstate="print"/>
                  <a:stretch>
                    <a:fillRect/>
                  </a:stretch>
                </p:blipFill>
                <p:spPr>
                  <a:xfrm>
                    <a:off x="0" y="0"/>
                    <a:ext cx="134112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64" name="Text Box 288"/>
                  <p:cNvSpPr txBox="1"/>
                  <p:nvPr/>
                </p:nvSpPr>
                <p:spPr>
                  <a:xfrm rot="-4508778">
                    <a:off x="24003" y="24409"/>
                    <a:ext cx="89522" cy="8953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8" name="椭圆 223"/>
                <p:cNvGrpSpPr/>
                <p:nvPr/>
              </p:nvGrpSpPr>
              <p:grpSpPr>
                <a:xfrm rot="-5400000">
                  <a:off x="3415807" y="927043"/>
                  <a:ext cx="362492" cy="369804"/>
                  <a:chOff x="0" y="0"/>
                  <a:chExt cx="304800" cy="310896"/>
                </a:xfrm>
              </p:grpSpPr>
              <p:pic>
                <p:nvPicPr>
                  <p:cNvPr id="26061" name="椭圆 223"/>
                  <p:cNvPicPr/>
                  <p:nvPr/>
                </p:nvPicPr>
                <p:blipFill>
                  <a:blip r:embed="rId85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62" name="Text Box 291"/>
                  <p:cNvSpPr txBox="1"/>
                  <p:nvPr/>
                </p:nvSpPr>
                <p:spPr>
                  <a:xfrm rot="-8834205">
                    <a:off x="46579" y="49178"/>
                    <a:ext cx="213644" cy="2136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39" name="椭圆 224"/>
                <p:cNvGrpSpPr/>
                <p:nvPr/>
              </p:nvGrpSpPr>
              <p:grpSpPr>
                <a:xfrm rot="-5400000">
                  <a:off x="2513065" y="742157"/>
                  <a:ext cx="543738" cy="543830"/>
                  <a:chOff x="0" y="0"/>
                  <a:chExt cx="457200" cy="457200"/>
                </a:xfrm>
              </p:grpSpPr>
              <p:pic>
                <p:nvPicPr>
                  <p:cNvPr id="26059" name="椭圆 224"/>
                  <p:cNvPicPr/>
                  <p:nvPr/>
                </p:nvPicPr>
                <p:blipFill>
                  <a:blip r:embed="rId86" cstate="print"/>
                  <a:stretch>
                    <a:fillRect/>
                  </a:stretch>
                </p:blipFill>
                <p:spPr>
                  <a:xfrm>
                    <a:off x="0" y="0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60" name="Text Box 294"/>
                  <p:cNvSpPr txBox="1"/>
                  <p:nvPr/>
                </p:nvSpPr>
                <p:spPr>
                  <a:xfrm rot="5400000">
                    <a:off x="65189" y="65059"/>
                    <a:ext cx="323248" cy="3233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0" name="椭圆 225"/>
                <p:cNvGrpSpPr/>
                <p:nvPr/>
              </p:nvGrpSpPr>
              <p:grpSpPr>
                <a:xfrm rot="-5400000">
                  <a:off x="2389774" y="908921"/>
                  <a:ext cx="304494" cy="304545"/>
                  <a:chOff x="0" y="0"/>
                  <a:chExt cx="256032" cy="256032"/>
                </a:xfrm>
              </p:grpSpPr>
              <p:pic>
                <p:nvPicPr>
                  <p:cNvPr id="26057" name="椭圆 225"/>
                  <p:cNvPicPr/>
                  <p:nvPr/>
                </p:nvPicPr>
                <p:blipFill>
                  <a:blip r:embed="rId87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58" name="Text Box 297"/>
                  <p:cNvSpPr txBox="1"/>
                  <p:nvPr/>
                </p:nvSpPr>
                <p:spPr>
                  <a:xfrm rot="4422440">
                    <a:off x="37234" y="37490"/>
                    <a:ext cx="178436" cy="1784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941" name="图片 226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3508961" y="270476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5942" name="椭圆 227"/>
                <p:cNvGrpSpPr/>
                <p:nvPr/>
              </p:nvGrpSpPr>
              <p:grpSpPr>
                <a:xfrm rot="-5400000">
                  <a:off x="406658" y="202014"/>
                  <a:ext cx="877231" cy="870127"/>
                  <a:chOff x="0" y="0"/>
                  <a:chExt cx="737616" cy="731520"/>
                </a:xfrm>
              </p:grpSpPr>
              <p:pic>
                <p:nvPicPr>
                  <p:cNvPr id="26055" name="椭圆 227"/>
                  <p:cNvPicPr/>
                  <p:nvPr/>
                </p:nvPicPr>
                <p:blipFill>
                  <a:blip r:embed="rId88" cstate="print"/>
                  <a:stretch>
                    <a:fillRect/>
                  </a:stretch>
                </p:blipFill>
                <p:spPr>
                  <a:xfrm>
                    <a:off x="0" y="0"/>
                    <a:ext cx="737616" cy="7315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56" name="Text Box 301"/>
                  <p:cNvSpPr txBox="1"/>
                  <p:nvPr/>
                </p:nvSpPr>
                <p:spPr>
                  <a:xfrm rot="5400000">
                    <a:off x="109017" y="106151"/>
                    <a:ext cx="520422" cy="52050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3" name="椭圆 228"/>
                <p:cNvGrpSpPr/>
                <p:nvPr/>
              </p:nvGrpSpPr>
              <p:grpSpPr>
                <a:xfrm rot="-5400000">
                  <a:off x="783697" y="419529"/>
                  <a:ext cx="652486" cy="659846"/>
                  <a:chOff x="0" y="0"/>
                  <a:chExt cx="548640" cy="554736"/>
                </a:xfrm>
              </p:grpSpPr>
              <p:pic>
                <p:nvPicPr>
                  <p:cNvPr id="26053" name="椭圆 228"/>
                  <p:cNvPicPr/>
                  <p:nvPr/>
                </p:nvPicPr>
                <p:blipFill>
                  <a:blip r:embed="rId89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54" name="Text Box 304"/>
                  <p:cNvSpPr txBox="1"/>
                  <p:nvPr/>
                </p:nvSpPr>
                <p:spPr>
                  <a:xfrm rot="5400000">
                    <a:off x="78847" y="83206"/>
                    <a:ext cx="388898" cy="3889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4" name="椭圆 229"/>
                <p:cNvGrpSpPr/>
                <p:nvPr/>
              </p:nvGrpSpPr>
              <p:grpSpPr>
                <a:xfrm rot="-5400000">
                  <a:off x="1334754" y="985041"/>
                  <a:ext cx="376992" cy="369804"/>
                  <a:chOff x="0" y="0"/>
                  <a:chExt cx="316992" cy="310896"/>
                </a:xfrm>
              </p:grpSpPr>
              <p:pic>
                <p:nvPicPr>
                  <p:cNvPr id="26051" name="椭圆 229"/>
                  <p:cNvPicPr/>
                  <p:nvPr/>
                </p:nvPicPr>
                <p:blipFill>
                  <a:blip r:embed="rId90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52" name="Text Box 307"/>
                  <p:cNvSpPr txBox="1"/>
                  <p:nvPr/>
                </p:nvSpPr>
                <p:spPr>
                  <a:xfrm rot="5400000">
                    <a:off x="47723" y="44301"/>
                    <a:ext cx="221163" cy="22120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5" name="椭圆 230"/>
                <p:cNvGrpSpPr/>
                <p:nvPr/>
              </p:nvGrpSpPr>
              <p:grpSpPr>
                <a:xfrm rot="-5400000">
                  <a:off x="519037" y="633391"/>
                  <a:ext cx="732234" cy="732357"/>
                  <a:chOff x="0" y="0"/>
                  <a:chExt cx="615696" cy="615696"/>
                </a:xfrm>
              </p:grpSpPr>
              <p:pic>
                <p:nvPicPr>
                  <p:cNvPr id="26049" name="椭圆 230"/>
                  <p:cNvPicPr/>
                  <p:nvPr/>
                </p:nvPicPr>
                <p:blipFill>
                  <a:blip r:embed="rId91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156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50" name="Text Box 310"/>
                  <p:cNvSpPr txBox="1"/>
                  <p:nvPr/>
                </p:nvSpPr>
                <p:spPr>
                  <a:xfrm rot="5400000">
                    <a:off x="87298" y="90054"/>
                    <a:ext cx="435522" cy="4355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6" name="椭圆 231"/>
                <p:cNvGrpSpPr/>
                <p:nvPr/>
              </p:nvGrpSpPr>
              <p:grpSpPr>
                <a:xfrm rot="-5400000">
                  <a:off x="1523282" y="840043"/>
                  <a:ext cx="376992" cy="384306"/>
                  <a:chOff x="0" y="0"/>
                  <a:chExt cx="316992" cy="323088"/>
                </a:xfrm>
              </p:grpSpPr>
              <p:pic>
                <p:nvPicPr>
                  <p:cNvPr id="26047" name="椭圆 231"/>
                  <p:cNvPicPr/>
                  <p:nvPr/>
                </p:nvPicPr>
                <p:blipFill>
                  <a:blip r:embed="rId92" cstate="print"/>
                  <a:stretch>
                    <a:fillRect/>
                  </a:stretch>
                </p:blipFill>
                <p:spPr>
                  <a:xfrm>
                    <a:off x="0" y="0"/>
                    <a:ext cx="316992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48" name="Text Box 313"/>
                  <p:cNvSpPr txBox="1"/>
                  <p:nvPr/>
                </p:nvSpPr>
                <p:spPr>
                  <a:xfrm rot="10087154">
                    <a:off x="46196" y="50401"/>
                    <a:ext cx="221202" cy="22116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7" name="椭圆 232"/>
                <p:cNvGrpSpPr/>
                <p:nvPr/>
              </p:nvGrpSpPr>
              <p:grpSpPr>
                <a:xfrm rot="-5400000">
                  <a:off x="685832" y="495623"/>
                  <a:ext cx="971479" cy="971642"/>
                  <a:chOff x="0" y="0"/>
                  <a:chExt cx="816864" cy="816864"/>
                </a:xfrm>
              </p:grpSpPr>
              <p:pic>
                <p:nvPicPr>
                  <p:cNvPr id="26045" name="椭圆 232"/>
                  <p:cNvPicPr/>
                  <p:nvPr/>
                </p:nvPicPr>
                <p:blipFill>
                  <a:blip r:embed="rId93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6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46" name="Text Box 316"/>
                  <p:cNvSpPr txBox="1"/>
                  <p:nvPr/>
                </p:nvSpPr>
                <p:spPr>
                  <a:xfrm rot="-8834205">
                    <a:off x="119628" y="123509"/>
                    <a:ext cx="573061" cy="57296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8" name="椭圆 233"/>
                <p:cNvGrpSpPr/>
                <p:nvPr/>
              </p:nvGrpSpPr>
              <p:grpSpPr>
                <a:xfrm rot="-5400000">
                  <a:off x="1168028" y="267255"/>
                  <a:ext cx="971479" cy="964391"/>
                  <a:chOff x="0" y="0"/>
                  <a:chExt cx="816864" cy="810768"/>
                </a:xfrm>
              </p:grpSpPr>
              <p:pic>
                <p:nvPicPr>
                  <p:cNvPr id="26043" name="椭圆 233"/>
                  <p:cNvPicPr/>
                  <p:nvPr/>
                </p:nvPicPr>
                <p:blipFill>
                  <a:blip r:embed="rId94" cstate="print"/>
                  <a:stretch>
                    <a:fillRect/>
                  </a:stretch>
                </p:blipFill>
                <p:spPr>
                  <a:xfrm>
                    <a:off x="0" y="0"/>
                    <a:ext cx="816864" cy="8107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44" name="Text Box 319"/>
                  <p:cNvSpPr txBox="1"/>
                  <p:nvPr/>
                </p:nvSpPr>
                <p:spPr>
                  <a:xfrm rot="-3208184">
                    <a:off x="122033" y="118718"/>
                    <a:ext cx="572966" cy="5730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49" name="椭圆 234"/>
                <p:cNvGrpSpPr/>
                <p:nvPr/>
              </p:nvGrpSpPr>
              <p:grpSpPr>
                <a:xfrm rot="-5400000">
                  <a:off x="1835074" y="803794"/>
                  <a:ext cx="369742" cy="362553"/>
                  <a:chOff x="0" y="0"/>
                  <a:chExt cx="310896" cy="304800"/>
                </a:xfrm>
              </p:grpSpPr>
              <p:pic>
                <p:nvPicPr>
                  <p:cNvPr id="26041" name="椭圆 234"/>
                  <p:cNvPicPr/>
                  <p:nvPr/>
                </p:nvPicPr>
                <p:blipFill>
                  <a:blip r:embed="rId95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42" name="Text Box 322"/>
                  <p:cNvSpPr txBox="1"/>
                  <p:nvPr/>
                </p:nvSpPr>
                <p:spPr>
                  <a:xfrm rot="-8834205">
                    <a:off x="49402" y="45969"/>
                    <a:ext cx="213644" cy="2136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0" name="椭圆 235"/>
                <p:cNvGrpSpPr/>
                <p:nvPr/>
              </p:nvGrpSpPr>
              <p:grpSpPr>
                <a:xfrm rot="-5400000">
                  <a:off x="1700940" y="778413"/>
                  <a:ext cx="463990" cy="464068"/>
                  <a:chOff x="0" y="0"/>
                  <a:chExt cx="390144" cy="390144"/>
                </a:xfrm>
              </p:grpSpPr>
              <p:pic>
                <p:nvPicPr>
                  <p:cNvPr id="26039" name="椭圆 235"/>
                  <p:cNvPicPr/>
                  <p:nvPr/>
                </p:nvPicPr>
                <p:blipFill>
                  <a:blip r:embed="rId96" cstate="print"/>
                  <a:stretch>
                    <a:fillRect/>
                  </a:stretch>
                </p:blipFill>
                <p:spPr>
                  <a:xfrm>
                    <a:off x="0" y="0"/>
                    <a:ext cx="390144" cy="3901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40" name="Text Box 325"/>
                  <p:cNvSpPr txBox="1"/>
                  <p:nvPr/>
                </p:nvSpPr>
                <p:spPr>
                  <a:xfrm rot="-8834205">
                    <a:off x="56794" y="60477"/>
                    <a:ext cx="272021" cy="271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1" name="椭圆 236"/>
                <p:cNvGrpSpPr/>
                <p:nvPr/>
              </p:nvGrpSpPr>
              <p:grpSpPr>
                <a:xfrm rot="-5400000">
                  <a:off x="1247768" y="267275"/>
                  <a:ext cx="717735" cy="710604"/>
                  <a:chOff x="0" y="0"/>
                  <a:chExt cx="603504" cy="597408"/>
                </a:xfrm>
              </p:grpSpPr>
              <p:pic>
                <p:nvPicPr>
                  <p:cNvPr id="26037" name="椭圆 236"/>
                  <p:cNvPicPr/>
                  <p:nvPr/>
                </p:nvPicPr>
                <p:blipFill>
                  <a:blip r:embed="rId97" cstate="print"/>
                  <a:stretch>
                    <a:fillRect/>
                  </a:stretch>
                </p:blipFill>
                <p:spPr>
                  <a:xfrm>
                    <a:off x="0" y="0"/>
                    <a:ext cx="603504" cy="5974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38" name="Text Box 328"/>
                  <p:cNvSpPr txBox="1"/>
                  <p:nvPr/>
                </p:nvSpPr>
                <p:spPr>
                  <a:xfrm rot="-264714">
                    <a:off x="90763" y="89580"/>
                    <a:ext cx="419949" cy="4198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2" name="椭圆 237"/>
                <p:cNvGrpSpPr/>
                <p:nvPr/>
              </p:nvGrpSpPr>
              <p:grpSpPr>
                <a:xfrm rot="-5400000">
                  <a:off x="1965607" y="521034"/>
                  <a:ext cx="529239" cy="536578"/>
                  <a:chOff x="0" y="0"/>
                  <a:chExt cx="445008" cy="451104"/>
                </a:xfrm>
              </p:grpSpPr>
              <p:pic>
                <p:nvPicPr>
                  <p:cNvPr id="26035" name="椭圆 237"/>
                  <p:cNvPicPr/>
                  <p:nvPr/>
                </p:nvPicPr>
                <p:blipFill>
                  <a:blip r:embed="rId98" cstate="print"/>
                  <a:stretch>
                    <a:fillRect/>
                  </a:stretch>
                </p:blipFill>
                <p:spPr>
                  <a:xfrm>
                    <a:off x="0" y="0"/>
                    <a:ext cx="445008" cy="4511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36" name="Text Box 331"/>
                  <p:cNvSpPr txBox="1"/>
                  <p:nvPr/>
                </p:nvSpPr>
                <p:spPr>
                  <a:xfrm rot="-264714">
                    <a:off x="65502" y="66654"/>
                    <a:ext cx="313817" cy="31376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3" name="椭圆 238"/>
                <p:cNvGrpSpPr/>
                <p:nvPr/>
              </p:nvGrpSpPr>
              <p:grpSpPr>
                <a:xfrm rot="-5400000">
                  <a:off x="1117223" y="934286"/>
                  <a:ext cx="413241" cy="420561"/>
                  <a:chOff x="0" y="0"/>
                  <a:chExt cx="347472" cy="353568"/>
                </a:xfrm>
              </p:grpSpPr>
              <p:pic>
                <p:nvPicPr>
                  <p:cNvPr id="26033" name="椭圆 238"/>
                  <p:cNvPicPr/>
                  <p:nvPr/>
                </p:nvPicPr>
                <p:blipFill>
                  <a:blip r:embed="rId99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34" name="Text Box 334"/>
                  <p:cNvSpPr txBox="1"/>
                  <p:nvPr/>
                </p:nvSpPr>
                <p:spPr>
                  <a:xfrm rot="5071189">
                    <a:off x="52997" y="54136"/>
                    <a:ext cx="243170" cy="2432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4" name="椭圆 239"/>
                <p:cNvGrpSpPr/>
                <p:nvPr/>
              </p:nvGrpSpPr>
              <p:grpSpPr>
                <a:xfrm rot="-5400000">
                  <a:off x="1708201" y="705900"/>
                  <a:ext cx="601737" cy="601838"/>
                  <a:chOff x="0" y="0"/>
                  <a:chExt cx="505968" cy="505968"/>
                </a:xfrm>
              </p:grpSpPr>
              <p:pic>
                <p:nvPicPr>
                  <p:cNvPr id="26031" name="椭圆 239"/>
                  <p:cNvPicPr/>
                  <p:nvPr/>
                </p:nvPicPr>
                <p:blipFill>
                  <a:blip r:embed="rId100" cstate="print"/>
                  <a:stretch>
                    <a:fillRect/>
                  </a:stretch>
                </p:blipFill>
                <p:spPr>
                  <a:xfrm>
                    <a:off x="0" y="0"/>
                    <a:ext cx="505968" cy="5059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32" name="Text Box 337"/>
                  <p:cNvSpPr txBox="1"/>
                  <p:nvPr/>
                </p:nvSpPr>
                <p:spPr>
                  <a:xfrm rot="-264714">
                    <a:off x="78189" y="77981"/>
                    <a:ext cx="351439" cy="351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55" name="椭圆 240"/>
                <p:cNvGrpSpPr/>
                <p:nvPr/>
              </p:nvGrpSpPr>
              <p:grpSpPr>
                <a:xfrm rot="-5400000">
                  <a:off x="678583" y="539120"/>
                  <a:ext cx="1000479" cy="1000646"/>
                  <a:chOff x="0" y="0"/>
                  <a:chExt cx="841248" cy="841248"/>
                </a:xfrm>
              </p:grpSpPr>
              <p:pic>
                <p:nvPicPr>
                  <p:cNvPr id="26029" name="椭圆 240"/>
                  <p:cNvPicPr/>
                  <p:nvPr/>
                </p:nvPicPr>
                <p:blipFill>
                  <a:blip r:embed="rId101" cstate="print"/>
                  <a:stretch>
                    <a:fillRect/>
                  </a:stretch>
                </p:blipFill>
                <p:spPr>
                  <a:xfrm>
                    <a:off x="0" y="0"/>
                    <a:ext cx="841248" cy="841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30" name="Text Box 340"/>
                  <p:cNvSpPr txBox="1"/>
                  <p:nvPr/>
                </p:nvSpPr>
                <p:spPr>
                  <a:xfrm rot="-3433976">
                    <a:off x="127459" y="124289"/>
                    <a:ext cx="591238" cy="591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956" name="图片 241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5957" name="图片 242"/>
                <p:cNvPicPr>
                  <a:picLocks noChangeAspect="1"/>
                </p:cNvPicPr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679" name="椭圆 243"/>
                <p:cNvSpPr>
                  <a:spLocks noChangeArrowheads="1"/>
                </p:cNvSpPr>
                <p:nvPr/>
              </p:nvSpPr>
              <p:spPr bwMode="auto">
                <a:xfrm>
                  <a:off x="2333934" y="579609"/>
                  <a:ext cx="362553" cy="3624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80" name="椭圆 244"/>
                <p:cNvSpPr>
                  <a:spLocks noChangeArrowheads="1"/>
                </p:cNvSpPr>
                <p:nvPr/>
              </p:nvSpPr>
              <p:spPr bwMode="auto">
                <a:xfrm>
                  <a:off x="796861" y="917558"/>
                  <a:ext cx="362553" cy="3624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81" name="椭圆 245"/>
                <p:cNvSpPr>
                  <a:spLocks noChangeArrowheads="1"/>
                </p:cNvSpPr>
                <p:nvPr/>
              </p:nvSpPr>
              <p:spPr bwMode="auto">
                <a:xfrm>
                  <a:off x="538163" y="704216"/>
                  <a:ext cx="517393" cy="519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82" name="椭圆 246"/>
                <p:cNvSpPr>
                  <a:spLocks noChangeArrowheads="1"/>
                </p:cNvSpPr>
                <p:nvPr/>
              </p:nvSpPr>
              <p:spPr bwMode="auto">
                <a:xfrm>
                  <a:off x="1246275" y="405915"/>
                  <a:ext cx="517393" cy="5173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70" name="椭圆 247"/>
                <p:cNvSpPr/>
                <p:nvPr/>
              </p:nvSpPr>
              <p:spPr>
                <a:xfrm>
                  <a:off x="1036674" y="987413"/>
                  <a:ext cx="362553" cy="364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684" name="椭圆 248"/>
                <p:cNvSpPr>
                  <a:spLocks noChangeArrowheads="1"/>
                </p:cNvSpPr>
                <p:nvPr/>
              </p:nvSpPr>
              <p:spPr bwMode="auto">
                <a:xfrm>
                  <a:off x="925265" y="632472"/>
                  <a:ext cx="619361" cy="6192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85" name="椭圆 249"/>
                <p:cNvSpPr>
                  <a:spLocks noChangeArrowheads="1"/>
                </p:cNvSpPr>
                <p:nvPr/>
              </p:nvSpPr>
              <p:spPr bwMode="auto">
                <a:xfrm>
                  <a:off x="430531" y="953429"/>
                  <a:ext cx="785532" cy="7854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5977" name="椭圆 250"/>
                <p:cNvGrpSpPr/>
                <p:nvPr/>
              </p:nvGrpSpPr>
              <p:grpSpPr>
                <a:xfrm rot="-5400000">
                  <a:off x="84020" y="372350"/>
                  <a:ext cx="1283223" cy="1283438"/>
                  <a:chOff x="0" y="0"/>
                  <a:chExt cx="1078992" cy="1078992"/>
                </a:xfrm>
              </p:grpSpPr>
              <p:pic>
                <p:nvPicPr>
                  <p:cNvPr id="26027" name="椭圆 250"/>
                  <p:cNvPicPr/>
                  <p:nvPr/>
                </p:nvPicPr>
                <p:blipFill>
                  <a:blip r:embed="rId103" cstate="print"/>
                  <a:stretch>
                    <a:fillRect/>
                  </a:stretch>
                </p:blipFill>
                <p:spPr>
                  <a:xfrm>
                    <a:off x="0" y="0"/>
                    <a:ext cx="1078992" cy="10789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28" name="Text Box 352"/>
                  <p:cNvSpPr txBox="1"/>
                  <p:nvPr/>
                </p:nvSpPr>
                <p:spPr>
                  <a:xfrm rot="1258391">
                    <a:off x="161623" y="160136"/>
                    <a:ext cx="757312" cy="7571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689" name="椭圆 251"/>
                <p:cNvSpPr>
                  <a:spLocks noChangeArrowheads="1"/>
                </p:cNvSpPr>
                <p:nvPr/>
              </p:nvSpPr>
              <p:spPr bwMode="auto">
                <a:xfrm>
                  <a:off x="4524359" y="872247"/>
                  <a:ext cx="217154" cy="217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81" name="椭圆 252"/>
                <p:cNvSpPr/>
                <p:nvPr/>
              </p:nvSpPr>
              <p:spPr>
                <a:xfrm rot="-7771559" flipV="1">
                  <a:off x="575970" y="579563"/>
                  <a:ext cx="509755" cy="5098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5982" name="椭圆 253"/>
                <p:cNvGrpSpPr/>
                <p:nvPr/>
              </p:nvGrpSpPr>
              <p:grpSpPr>
                <a:xfrm rot="-5400000">
                  <a:off x="225363" y="876266"/>
                  <a:ext cx="666986" cy="674349"/>
                  <a:chOff x="0" y="0"/>
                  <a:chExt cx="560832" cy="566928"/>
                </a:xfrm>
              </p:grpSpPr>
              <p:pic>
                <p:nvPicPr>
                  <p:cNvPr id="26025" name="椭圆 253"/>
                  <p:cNvPicPr/>
                  <p:nvPr/>
                </p:nvPicPr>
                <p:blipFill>
                  <a:blip r:embed="rId104" cstate="print"/>
                  <a:stretch>
                    <a:fillRect/>
                  </a:stretch>
                </p:blipFill>
                <p:spPr>
                  <a:xfrm>
                    <a:off x="0" y="0"/>
                    <a:ext cx="560832" cy="5669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26" name="Text Box 357"/>
                  <p:cNvSpPr txBox="1"/>
                  <p:nvPr/>
                </p:nvSpPr>
                <p:spPr>
                  <a:xfrm rot="8428441">
                    <a:off x="82158" y="86657"/>
                    <a:ext cx="395476" cy="3954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3" name="椭圆 254"/>
                <p:cNvGrpSpPr/>
                <p:nvPr/>
              </p:nvGrpSpPr>
              <p:grpSpPr>
                <a:xfrm rot="-5400000">
                  <a:off x="577029" y="995900"/>
                  <a:ext cx="521989" cy="522076"/>
                  <a:chOff x="0" y="0"/>
                  <a:chExt cx="438912" cy="438912"/>
                </a:xfrm>
              </p:grpSpPr>
              <p:pic>
                <p:nvPicPr>
                  <p:cNvPr id="26023" name="椭圆 254"/>
                  <p:cNvPicPr/>
                  <p:nvPr/>
                </p:nvPicPr>
                <p:blipFill>
                  <a:blip r:embed="rId105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24" name="Text Box 360"/>
                  <p:cNvSpPr txBox="1"/>
                  <p:nvPr/>
                </p:nvSpPr>
                <p:spPr>
                  <a:xfrm rot="8428441">
                    <a:off x="67540" y="67323"/>
                    <a:ext cx="305020" cy="3049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4" name="椭圆 255"/>
                <p:cNvGrpSpPr/>
                <p:nvPr/>
              </p:nvGrpSpPr>
              <p:grpSpPr>
                <a:xfrm rot="-5400000">
                  <a:off x="906943" y="948791"/>
                  <a:ext cx="391492" cy="384306"/>
                  <a:chOff x="0" y="0"/>
                  <a:chExt cx="329184" cy="323088"/>
                </a:xfrm>
              </p:grpSpPr>
              <p:pic>
                <p:nvPicPr>
                  <p:cNvPr id="26021" name="椭圆 255"/>
                  <p:cNvPicPr/>
                  <p:nvPr/>
                </p:nvPicPr>
                <p:blipFill>
                  <a:blip r:embed="rId106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22" name="Text Box 363"/>
                  <p:cNvSpPr txBox="1"/>
                  <p:nvPr/>
                </p:nvSpPr>
                <p:spPr>
                  <a:xfrm rot="8428441">
                    <a:off x="49617" y="47619"/>
                    <a:ext cx="227934" cy="2278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5" name="椭圆 256"/>
                <p:cNvGrpSpPr/>
                <p:nvPr/>
              </p:nvGrpSpPr>
              <p:grpSpPr>
                <a:xfrm rot="-5400000">
                  <a:off x="1403625" y="611684"/>
                  <a:ext cx="224745" cy="224783"/>
                  <a:chOff x="0" y="0"/>
                  <a:chExt cx="188976" cy="188976"/>
                </a:xfrm>
              </p:grpSpPr>
              <p:pic>
                <p:nvPicPr>
                  <p:cNvPr id="26019" name="椭圆 256"/>
                  <p:cNvPicPr/>
                  <p:nvPr/>
                </p:nvPicPr>
                <p:blipFill>
                  <a:blip r:embed="rId107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20" name="Text Box 366"/>
                  <p:cNvSpPr txBox="1"/>
                  <p:nvPr/>
                </p:nvSpPr>
                <p:spPr>
                  <a:xfrm rot="8428441">
                    <a:off x="30882" y="28846"/>
                    <a:ext cx="129626" cy="1296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6" name="椭圆 257"/>
                <p:cNvGrpSpPr/>
                <p:nvPr/>
              </p:nvGrpSpPr>
              <p:grpSpPr>
                <a:xfrm rot="-5400000">
                  <a:off x="660408" y="666040"/>
                  <a:ext cx="434991" cy="442315"/>
                  <a:chOff x="0" y="0"/>
                  <a:chExt cx="365760" cy="371856"/>
                </a:xfrm>
              </p:grpSpPr>
              <p:pic>
                <p:nvPicPr>
                  <p:cNvPr id="26017" name="椭圆 257"/>
                  <p:cNvPicPr/>
                  <p:nvPr/>
                </p:nvPicPr>
                <p:blipFill>
                  <a:blip r:embed="rId108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18" name="Text Box 369"/>
                  <p:cNvSpPr txBox="1"/>
                  <p:nvPr/>
                </p:nvSpPr>
                <p:spPr>
                  <a:xfrm rot="8428441">
                    <a:off x="52960" y="58025"/>
                    <a:ext cx="255260" cy="25521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7" name="椭圆 258"/>
                <p:cNvGrpSpPr/>
                <p:nvPr/>
              </p:nvGrpSpPr>
              <p:grpSpPr>
                <a:xfrm rot="-5400000">
                  <a:off x="1592152" y="749431"/>
                  <a:ext cx="224745" cy="224783"/>
                  <a:chOff x="0" y="0"/>
                  <a:chExt cx="188976" cy="188976"/>
                </a:xfrm>
              </p:grpSpPr>
              <p:pic>
                <p:nvPicPr>
                  <p:cNvPr id="26015" name="椭圆 258"/>
                  <p:cNvPicPr/>
                  <p:nvPr/>
                </p:nvPicPr>
                <p:blipFill>
                  <a:blip r:embed="rId109" cstate="print"/>
                  <a:stretch>
                    <a:fillRect/>
                  </a:stretch>
                </p:blipFill>
                <p:spPr>
                  <a:xfrm>
                    <a:off x="0" y="0"/>
                    <a:ext cx="188976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16" name="Text Box 372"/>
                  <p:cNvSpPr txBox="1"/>
                  <p:nvPr/>
                </p:nvSpPr>
                <p:spPr>
                  <a:xfrm rot="3741287">
                    <a:off x="32400" y="28814"/>
                    <a:ext cx="129603" cy="1296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8" name="椭圆 259"/>
                <p:cNvGrpSpPr/>
                <p:nvPr/>
              </p:nvGrpSpPr>
              <p:grpSpPr>
                <a:xfrm rot="-5400000">
                  <a:off x="881579" y="618907"/>
                  <a:ext cx="572738" cy="572834"/>
                  <a:chOff x="0" y="0"/>
                  <a:chExt cx="481584" cy="481584"/>
                </a:xfrm>
              </p:grpSpPr>
              <p:pic>
                <p:nvPicPr>
                  <p:cNvPr id="26013" name="椭圆 259"/>
                  <p:cNvPicPr/>
                  <p:nvPr/>
                </p:nvPicPr>
                <p:blipFill>
                  <a:blip r:embed="rId110" cstate="print"/>
                  <a:stretch>
                    <a:fillRect/>
                  </a:stretch>
                </p:blipFill>
                <p:spPr>
                  <a:xfrm>
                    <a:off x="0" y="0"/>
                    <a:ext cx="481584" cy="4815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14" name="Text Box 375"/>
                  <p:cNvSpPr txBox="1"/>
                  <p:nvPr/>
                </p:nvSpPr>
                <p:spPr>
                  <a:xfrm rot="1062645">
                    <a:off x="70079" y="71127"/>
                    <a:ext cx="335815" cy="3357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89" name="椭圆 260"/>
                <p:cNvGrpSpPr/>
                <p:nvPr/>
              </p:nvGrpSpPr>
              <p:grpSpPr>
                <a:xfrm rot="-5400000">
                  <a:off x="1389139" y="1061158"/>
                  <a:ext cx="420491" cy="420561"/>
                  <a:chOff x="0" y="0"/>
                  <a:chExt cx="353568" cy="353568"/>
                </a:xfrm>
              </p:grpSpPr>
              <p:pic>
                <p:nvPicPr>
                  <p:cNvPr id="26011" name="椭圆 260"/>
                  <p:cNvPicPr/>
                  <p:nvPr/>
                </p:nvPicPr>
                <p:blipFill>
                  <a:blip r:embed="rId111" cstate="print"/>
                  <a:stretch>
                    <a:fillRect/>
                  </a:stretch>
                </p:blipFill>
                <p:spPr>
                  <a:xfrm>
                    <a:off x="0" y="0"/>
                    <a:ext cx="353568" cy="3535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12" name="Text Box 378"/>
                  <p:cNvSpPr txBox="1"/>
                  <p:nvPr/>
                </p:nvSpPr>
                <p:spPr>
                  <a:xfrm rot="-7506846">
                    <a:off x="55790" y="54256"/>
                    <a:ext cx="246050" cy="2460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990" name="图片 261"/>
                <p:cNvPicPr>
                  <a:picLocks noChangeAspect="1"/>
                </p:cNvPicPr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5991" name="图片 262"/>
                <p:cNvPicPr>
                  <a:picLocks noChangeAspect="1"/>
                </p:cNvPicPr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717" name="椭圆 26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913" y="691926"/>
                  <a:ext cx="213341" cy="2114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18" name="椭圆 264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0742" y="1417847"/>
                  <a:ext cx="303966" cy="3040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19" name="椭圆 265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436" y="1080843"/>
                  <a:ext cx="303964" cy="302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01" name="椭圆 266"/>
                <p:cNvSpPr/>
                <p:nvPr/>
              </p:nvSpPr>
              <p:spPr>
                <a:xfrm rot="-7771559" flipV="1">
                  <a:off x="1103723" y="618294"/>
                  <a:ext cx="211454" cy="21337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721" name="椭圆 267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410" y="315253"/>
                  <a:ext cx="460667" cy="4607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005" name="椭圆 268"/>
                <p:cNvGrpSpPr/>
                <p:nvPr/>
              </p:nvGrpSpPr>
              <p:grpSpPr>
                <a:xfrm rot="-5400000">
                  <a:off x="1084624" y="459395"/>
                  <a:ext cx="753984" cy="754110"/>
                  <a:chOff x="0" y="0"/>
                  <a:chExt cx="633984" cy="633984"/>
                </a:xfrm>
              </p:grpSpPr>
              <p:pic>
                <p:nvPicPr>
                  <p:cNvPr id="26009" name="椭圆 268"/>
                  <p:cNvPicPr/>
                  <p:nvPr/>
                </p:nvPicPr>
                <p:blipFill>
                  <a:blip r:embed="rId114" cstate="print"/>
                  <a:stretch>
                    <a:fillRect/>
                  </a:stretch>
                </p:blipFill>
                <p:spPr>
                  <a:xfrm>
                    <a:off x="0" y="0"/>
                    <a:ext cx="633984" cy="6339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010" name="Text Box 388"/>
                  <p:cNvSpPr txBox="1"/>
                  <p:nvPr/>
                </p:nvSpPr>
                <p:spPr>
                  <a:xfrm rot="-9029951">
                    <a:off x="97939" y="94458"/>
                    <a:ext cx="443788" cy="4437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" name="椭圆 417"/>
                <p:cNvSpPr>
                  <a:spLocks noChangeArrowheads="1"/>
                </p:cNvSpPr>
                <p:nvPr/>
              </p:nvSpPr>
              <p:spPr bwMode="auto">
                <a:xfrm>
                  <a:off x="3803029" y="947766"/>
                  <a:ext cx="409760" cy="4096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25925" name="图片 67"/>
            <p:cNvPicPr>
              <a:picLocks noChangeAspect="1"/>
            </p:cNvPicPr>
            <p:nvPr/>
          </p:nvPicPr>
          <p:blipFill>
            <a:blip r:embed="rId2" cstate="print"/>
            <a:srcRect l="24916" r="49115"/>
            <a:stretch>
              <a:fillRect/>
            </a:stretch>
          </p:blipFill>
          <p:spPr>
            <a:xfrm flipH="1">
              <a:off x="0" y="31295"/>
              <a:ext cx="179751" cy="364526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926" name="组合 343"/>
            <p:cNvGrpSpPr/>
            <p:nvPr/>
          </p:nvGrpSpPr>
          <p:grpSpPr>
            <a:xfrm>
              <a:off x="703206" y="306670"/>
              <a:ext cx="1181005" cy="1090453"/>
              <a:chOff x="237" y="0"/>
              <a:chExt cx="1181005" cy="1090453"/>
            </a:xfrm>
          </p:grpSpPr>
          <p:sp>
            <p:nvSpPr>
              <p:cNvPr id="25927" name="任意多边形 344"/>
              <p:cNvSpPr/>
              <p:nvPr/>
            </p:nvSpPr>
            <p:spPr>
              <a:xfrm rot="10800000">
                <a:off x="237" y="72775"/>
                <a:ext cx="1181005" cy="1017678"/>
              </a:xfrm>
              <a:custGeom>
                <a:avLst/>
                <a:gdLst/>
                <a:ahLst/>
                <a:cxnLst>
                  <a:cxn ang="0">
                    <a:pos x="590503" y="173151"/>
                  </a:cxn>
                  <a:cxn ang="0">
                    <a:pos x="1038889" y="945905"/>
                  </a:cxn>
                  <a:cxn ang="0">
                    <a:pos x="142116" y="945905"/>
                  </a:cxn>
                  <a:cxn ang="0">
                    <a:pos x="590503" y="173151"/>
                  </a:cxn>
                  <a:cxn ang="0">
                    <a:pos x="590503" y="88329"/>
                  </a:cxn>
                  <a:cxn ang="0">
                    <a:pos x="72022" y="981885"/>
                  </a:cxn>
                  <a:cxn ang="0">
                    <a:pos x="1108984" y="981885"/>
                  </a:cxn>
                  <a:cxn ang="0">
                    <a:pos x="590503" y="88329"/>
                  </a:cxn>
                  <a:cxn ang="0">
                    <a:pos x="590503" y="0"/>
                  </a:cxn>
                  <a:cxn ang="0">
                    <a:pos x="1181005" y="1017678"/>
                  </a:cxn>
                  <a:cxn ang="0">
                    <a:pos x="0" y="1017678"/>
                  </a:cxn>
                  <a:cxn ang="0">
                    <a:pos x="590503" y="0"/>
                  </a:cxn>
                </a:cxnLst>
                <a:rect l="0" t="0" r="0" b="0"/>
                <a:pathLst>
                  <a:path w="1880672" h="1621268">
                    <a:moveTo>
                      <a:pt x="940336" y="275847"/>
                    </a:moveTo>
                    <a:lnTo>
                      <a:pt x="1654362" y="1506926"/>
                    </a:lnTo>
                    <a:lnTo>
                      <a:pt x="226310" y="1506926"/>
                    </a:lnTo>
                    <a:lnTo>
                      <a:pt x="940336" y="275847"/>
                    </a:lnTo>
                    <a:close/>
                    <a:moveTo>
                      <a:pt x="940337" y="140718"/>
                    </a:moveTo>
                    <a:lnTo>
                      <a:pt x="114690" y="1564246"/>
                    </a:lnTo>
                    <a:lnTo>
                      <a:pt x="1765984" y="1564246"/>
                    </a:lnTo>
                    <a:lnTo>
                      <a:pt x="940337" y="140718"/>
                    </a:lnTo>
                    <a:close/>
                    <a:moveTo>
                      <a:pt x="940336" y="0"/>
                    </a:moveTo>
                    <a:lnTo>
                      <a:pt x="1880672" y="1621268"/>
                    </a:lnTo>
                    <a:lnTo>
                      <a:pt x="0" y="1621268"/>
                    </a:lnTo>
                    <a:lnTo>
                      <a:pt x="940336" y="0"/>
                    </a:lnTo>
                    <a:close/>
                  </a:path>
                </a:pathLst>
              </a:custGeom>
              <a:solidFill>
                <a:schemeClr val="bg1">
                  <a:alpha val="67842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5928" name="文本框 345"/>
              <p:cNvSpPr txBox="1"/>
              <p:nvPr/>
            </p:nvSpPr>
            <p:spPr>
              <a:xfrm>
                <a:off x="208755" y="0"/>
                <a:ext cx="759122" cy="7387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3000" dirty="0">
                    <a:solidFill>
                      <a:srgbClr val="AA2B0C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叁</a:t>
                </a:r>
              </a:p>
            </p:txBody>
          </p:sp>
        </p:grpSp>
      </p:grpSp>
      <p:grpSp>
        <p:nvGrpSpPr>
          <p:cNvPr id="14730" name="组合 4"/>
          <p:cNvGrpSpPr/>
          <p:nvPr/>
        </p:nvGrpSpPr>
        <p:grpSpPr>
          <a:xfrm>
            <a:off x="6200775" y="973931"/>
            <a:ext cx="1920479" cy="2928938"/>
            <a:chOff x="0" y="0"/>
            <a:chExt cx="2560034" cy="3905754"/>
          </a:xfrm>
        </p:grpSpPr>
        <p:grpSp>
          <p:nvGrpSpPr>
            <p:cNvPr id="25776" name="组合 269"/>
            <p:cNvGrpSpPr/>
            <p:nvPr/>
          </p:nvGrpSpPr>
          <p:grpSpPr>
            <a:xfrm rot="5400000">
              <a:off x="-707230" y="1179067"/>
              <a:ext cx="3905754" cy="1547620"/>
              <a:chOff x="0" y="0"/>
              <a:chExt cx="4756814" cy="1884848"/>
            </a:xfrm>
          </p:grpSpPr>
          <p:pic>
            <p:nvPicPr>
              <p:cNvPr id="25781" name="图片 270"/>
              <p:cNvPicPr>
                <a:picLocks noChangeAspect="1"/>
              </p:cNvPicPr>
              <p:nvPr/>
            </p:nvPicPr>
            <p:blipFill>
              <a:blip r:embed="rId115" cstate="print"/>
              <a:stretch>
                <a:fillRect/>
              </a:stretch>
            </p:blipFill>
            <p:spPr>
              <a:xfrm rot="-8671559" flipV="1">
                <a:off x="628218" y="1470772"/>
                <a:ext cx="380950" cy="41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5782" name="组合 271"/>
              <p:cNvGrpSpPr/>
              <p:nvPr/>
            </p:nvGrpSpPr>
            <p:grpSpPr>
              <a:xfrm>
                <a:off x="0" y="0"/>
                <a:ext cx="4756814" cy="1739265"/>
                <a:chOff x="0" y="0"/>
                <a:chExt cx="4756814" cy="1739265"/>
              </a:xfrm>
            </p:grpSpPr>
            <p:sp>
              <p:nvSpPr>
                <p:cNvPr id="25783" name="椭圆 272"/>
                <p:cNvSpPr/>
                <p:nvPr/>
              </p:nvSpPr>
              <p:spPr>
                <a:xfrm>
                  <a:off x="404137" y="623185"/>
                  <a:ext cx="868215" cy="869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5784" name="椭圆 273"/>
                <p:cNvGrpSpPr/>
                <p:nvPr/>
              </p:nvGrpSpPr>
              <p:grpSpPr>
                <a:xfrm rot="-5400000">
                  <a:off x="52" y="108192"/>
                  <a:ext cx="1135654" cy="1136066"/>
                  <a:chOff x="0" y="0"/>
                  <a:chExt cx="932688" cy="932688"/>
                </a:xfrm>
              </p:grpSpPr>
              <p:pic>
                <p:nvPicPr>
                  <p:cNvPr id="25922" name="椭圆 273"/>
                  <p:cNvPicPr/>
                  <p:nvPr/>
                </p:nvPicPr>
                <p:blipFill>
                  <a:blip r:embed="rId116" cstate="print"/>
                  <a:stretch>
                    <a:fillRect/>
                  </a:stretch>
                </p:blipFill>
                <p:spPr>
                  <a:xfrm>
                    <a:off x="0" y="0"/>
                    <a:ext cx="932688" cy="9326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23" name="Text Box 401"/>
                  <p:cNvSpPr txBox="1"/>
                  <p:nvPr/>
                </p:nvSpPr>
                <p:spPr>
                  <a:xfrm rot="5400000">
                    <a:off x="134803" y="136472"/>
                    <a:ext cx="658929" cy="6591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85" name="椭圆 274"/>
                <p:cNvGrpSpPr/>
                <p:nvPr/>
              </p:nvGrpSpPr>
              <p:grpSpPr>
                <a:xfrm rot="-5400000">
                  <a:off x="3021968" y="902573"/>
                  <a:ext cx="215255" cy="215333"/>
                  <a:chOff x="0" y="0"/>
                  <a:chExt cx="176784" cy="176784"/>
                </a:xfrm>
              </p:grpSpPr>
              <p:pic>
                <p:nvPicPr>
                  <p:cNvPr id="25920" name="椭圆 274"/>
                  <p:cNvPicPr/>
                  <p:nvPr/>
                </p:nvPicPr>
                <p:blipFill>
                  <a:blip r:embed="rId80" cstate="print"/>
                  <a:stretch>
                    <a:fillRect/>
                  </a:stretch>
                </p:blipFill>
                <p:spPr>
                  <a:xfrm>
                    <a:off x="0" y="0"/>
                    <a:ext cx="176784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21" name="Text Box 404"/>
                  <p:cNvSpPr txBox="1"/>
                  <p:nvPr/>
                </p:nvSpPr>
                <p:spPr>
                  <a:xfrm rot="5400000">
                    <a:off x="27599" y="25106"/>
                    <a:ext cx="123236" cy="1232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86" name="椭圆 275"/>
                <p:cNvGrpSpPr/>
                <p:nvPr/>
              </p:nvGrpSpPr>
              <p:grpSpPr>
                <a:xfrm rot="-5400000">
                  <a:off x="597755" y="596"/>
                  <a:ext cx="972357" cy="965285"/>
                  <a:chOff x="0" y="0"/>
                  <a:chExt cx="798576" cy="792480"/>
                </a:xfrm>
              </p:grpSpPr>
              <p:pic>
                <p:nvPicPr>
                  <p:cNvPr id="25918" name="椭圆 275"/>
                  <p:cNvPicPr/>
                  <p:nvPr/>
                </p:nvPicPr>
                <p:blipFill>
                  <a:blip r:embed="rId117" cstate="print"/>
                  <a:stretch>
                    <a:fillRect/>
                  </a:stretch>
                </p:blipFill>
                <p:spPr>
                  <a:xfrm>
                    <a:off x="0" y="0"/>
                    <a:ext cx="798576" cy="7924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19" name="Text Box 407"/>
                  <p:cNvSpPr txBox="1"/>
                  <p:nvPr/>
                </p:nvSpPr>
                <p:spPr>
                  <a:xfrm rot="-8834205">
                    <a:off x="120512" y="116394"/>
                    <a:ext cx="559726" cy="559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87" name="椭圆 276"/>
                <p:cNvGrpSpPr/>
                <p:nvPr/>
              </p:nvGrpSpPr>
              <p:grpSpPr>
                <a:xfrm rot="-5400000">
                  <a:off x="4035505" y="742998"/>
                  <a:ext cx="148451" cy="155931"/>
                  <a:chOff x="0" y="0"/>
                  <a:chExt cx="121920" cy="128016"/>
                </a:xfrm>
              </p:grpSpPr>
              <p:pic>
                <p:nvPicPr>
                  <p:cNvPr id="25916" name="椭圆 276"/>
                  <p:cNvPicPr/>
                  <p:nvPr/>
                </p:nvPicPr>
                <p:blipFill>
                  <a:blip r:embed="rId118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80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17" name="Text Box 410"/>
                  <p:cNvSpPr txBox="1"/>
                  <p:nvPr/>
                </p:nvSpPr>
                <p:spPr>
                  <a:xfrm rot="5400000">
                    <a:off x="18360" y="19661"/>
                    <a:ext cx="87422" cy="874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88" name="椭圆 277"/>
                <p:cNvGrpSpPr/>
                <p:nvPr/>
              </p:nvGrpSpPr>
              <p:grpSpPr>
                <a:xfrm rot="-5400000">
                  <a:off x="3497187" y="783809"/>
                  <a:ext cx="222677" cy="222758"/>
                  <a:chOff x="0" y="0"/>
                  <a:chExt cx="182880" cy="182880"/>
                </a:xfrm>
              </p:grpSpPr>
              <p:pic>
                <p:nvPicPr>
                  <p:cNvPr id="25914" name="椭圆 277"/>
                  <p:cNvPicPr/>
                  <p:nvPr/>
                </p:nvPicPr>
                <p:blipFill>
                  <a:blip r:embed="rId119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15" name="Text Box 413"/>
                  <p:cNvSpPr txBox="1"/>
                  <p:nvPr/>
                </p:nvSpPr>
                <p:spPr>
                  <a:xfrm rot="-4508778">
                    <a:off x="30937" y="28821"/>
                    <a:ext cx="123236" cy="1232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89" name="椭圆 278"/>
                <p:cNvGrpSpPr/>
                <p:nvPr/>
              </p:nvGrpSpPr>
              <p:grpSpPr>
                <a:xfrm rot="-5400000">
                  <a:off x="2684110" y="950831"/>
                  <a:ext cx="155874" cy="163356"/>
                  <a:chOff x="0" y="0"/>
                  <a:chExt cx="128016" cy="134112"/>
                </a:xfrm>
              </p:grpSpPr>
              <p:pic>
                <p:nvPicPr>
                  <p:cNvPr id="25912" name="椭圆 278"/>
                  <p:cNvPicPr/>
                  <p:nvPr/>
                </p:nvPicPr>
                <p:blipFill>
                  <a:blip r:embed="rId120" cstate="print"/>
                  <a:stretch>
                    <a:fillRect/>
                  </a:stretch>
                </p:blipFill>
                <p:spPr>
                  <a:xfrm>
                    <a:off x="0" y="0"/>
                    <a:ext cx="128016" cy="1341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13" name="Text Box 416"/>
                  <p:cNvSpPr txBox="1"/>
                  <p:nvPr/>
                </p:nvSpPr>
                <p:spPr>
                  <a:xfrm rot="-4508778">
                    <a:off x="22222" y="23356"/>
                    <a:ext cx="87422" cy="874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0" name="椭圆 279"/>
                <p:cNvGrpSpPr/>
                <p:nvPr/>
              </p:nvGrpSpPr>
              <p:grpSpPr>
                <a:xfrm rot="-5400000">
                  <a:off x="3411823" y="928524"/>
                  <a:ext cx="371129" cy="363838"/>
                  <a:chOff x="0" y="0"/>
                  <a:chExt cx="304800" cy="298704"/>
                </a:xfrm>
              </p:grpSpPr>
              <p:pic>
                <p:nvPicPr>
                  <p:cNvPr id="25910" name="椭圆 279"/>
                  <p:cNvPicPr/>
                  <p:nvPr/>
                </p:nvPicPr>
                <p:blipFill>
                  <a:blip r:embed="rId121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298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11" name="Text Box 419"/>
                  <p:cNvSpPr txBox="1"/>
                  <p:nvPr/>
                </p:nvSpPr>
                <p:spPr>
                  <a:xfrm rot="-8834205">
                    <a:off x="47811" y="45299"/>
                    <a:ext cx="208673" cy="2085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1" name="椭圆 280"/>
                <p:cNvGrpSpPr/>
                <p:nvPr/>
              </p:nvGrpSpPr>
              <p:grpSpPr>
                <a:xfrm rot="-5400000">
                  <a:off x="2509683" y="746640"/>
                  <a:ext cx="541848" cy="542045"/>
                  <a:chOff x="0" y="0"/>
                  <a:chExt cx="445008" cy="445008"/>
                </a:xfrm>
              </p:grpSpPr>
              <p:pic>
                <p:nvPicPr>
                  <p:cNvPr id="25908" name="椭圆 280"/>
                  <p:cNvPicPr/>
                  <p:nvPr/>
                </p:nvPicPr>
                <p:blipFill>
                  <a:blip r:embed="rId122" cstate="print"/>
                  <a:stretch>
                    <a:fillRect/>
                  </a:stretch>
                </p:blipFill>
                <p:spPr>
                  <a:xfrm>
                    <a:off x="0" y="0"/>
                    <a:ext cx="445008" cy="4450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09" name="Text Box 422"/>
                  <p:cNvSpPr txBox="1"/>
                  <p:nvPr/>
                </p:nvSpPr>
                <p:spPr>
                  <a:xfrm rot="5400000">
                    <a:off x="65877" y="66320"/>
                    <a:ext cx="315665" cy="3157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2" name="椭圆 281"/>
                <p:cNvGrpSpPr/>
                <p:nvPr/>
              </p:nvGrpSpPr>
              <p:grpSpPr>
                <a:xfrm rot="-5400000">
                  <a:off x="2387123" y="906267"/>
                  <a:ext cx="304326" cy="311861"/>
                  <a:chOff x="0" y="0"/>
                  <a:chExt cx="249936" cy="256032"/>
                </a:xfrm>
              </p:grpSpPr>
              <p:pic>
                <p:nvPicPr>
                  <p:cNvPr id="25906" name="椭圆 281"/>
                  <p:cNvPicPr/>
                  <p:nvPr/>
                </p:nvPicPr>
                <p:blipFill>
                  <a:blip r:embed="rId123" cstate="print"/>
                  <a:stretch>
                    <a:fillRect/>
                  </a:stretch>
                </p:blipFill>
                <p:spPr>
                  <a:xfrm>
                    <a:off x="0" y="0"/>
                    <a:ext cx="249936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07" name="Text Box 425"/>
                  <p:cNvSpPr txBox="1"/>
                  <p:nvPr/>
                </p:nvSpPr>
                <p:spPr>
                  <a:xfrm rot="4422440">
                    <a:off x="37138" y="41841"/>
                    <a:ext cx="174249" cy="1743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793" name="图片 282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055713" y="477562"/>
                  <a:ext cx="701101" cy="7620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5794" name="椭圆 283"/>
                <p:cNvGrpSpPr/>
                <p:nvPr/>
              </p:nvGrpSpPr>
              <p:grpSpPr>
                <a:xfrm rot="-5400000">
                  <a:off x="408395" y="197310"/>
                  <a:ext cx="875864" cy="876182"/>
                  <a:chOff x="0" y="0"/>
                  <a:chExt cx="719328" cy="719328"/>
                </a:xfrm>
              </p:grpSpPr>
              <p:pic>
                <p:nvPicPr>
                  <p:cNvPr id="25904" name="椭圆 283"/>
                  <p:cNvPicPr/>
                  <p:nvPr/>
                </p:nvPicPr>
                <p:blipFill>
                  <a:blip r:embed="rId124" cstate="print"/>
                  <a:stretch>
                    <a:fillRect/>
                  </a:stretch>
                </p:blipFill>
                <p:spPr>
                  <a:xfrm>
                    <a:off x="0" y="0"/>
                    <a:ext cx="719328" cy="7193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05" name="Text Box 429"/>
                  <p:cNvSpPr txBox="1"/>
                  <p:nvPr/>
                </p:nvSpPr>
                <p:spPr>
                  <a:xfrm rot="5400000">
                    <a:off x="104590" y="105232"/>
                    <a:ext cx="508213" cy="5083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5" name="椭圆 284"/>
                <p:cNvGrpSpPr/>
                <p:nvPr/>
              </p:nvGrpSpPr>
              <p:grpSpPr>
                <a:xfrm rot="-5400000">
                  <a:off x="783330" y="423736"/>
                  <a:ext cx="660609" cy="653424"/>
                  <a:chOff x="0" y="0"/>
                  <a:chExt cx="542544" cy="536448"/>
                </a:xfrm>
              </p:grpSpPr>
              <p:pic>
                <p:nvPicPr>
                  <p:cNvPr id="25902" name="椭圆 284"/>
                  <p:cNvPicPr/>
                  <p:nvPr/>
                </p:nvPicPr>
                <p:blipFill>
                  <a:blip r:embed="rId125" cstate="print"/>
                  <a:stretch>
                    <a:fillRect/>
                  </a:stretch>
                </p:blipFill>
                <p:spPr>
                  <a:xfrm>
                    <a:off x="0" y="0"/>
                    <a:ext cx="542544" cy="5364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03" name="Text Box 432"/>
                  <p:cNvSpPr txBox="1"/>
                  <p:nvPr/>
                </p:nvSpPr>
                <p:spPr>
                  <a:xfrm rot="5400000">
                    <a:off x="81203" y="75543"/>
                    <a:ext cx="379772" cy="3799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6" name="椭圆 285"/>
                <p:cNvGrpSpPr/>
                <p:nvPr/>
              </p:nvGrpSpPr>
              <p:grpSpPr>
                <a:xfrm rot="-5400000">
                  <a:off x="1336460" y="984192"/>
                  <a:ext cx="371129" cy="371264"/>
                  <a:chOff x="0" y="0"/>
                  <a:chExt cx="304800" cy="304800"/>
                </a:xfrm>
              </p:grpSpPr>
              <p:pic>
                <p:nvPicPr>
                  <p:cNvPr id="25900" name="椭圆 285"/>
                  <p:cNvPicPr/>
                  <p:nvPr/>
                </p:nvPicPr>
                <p:blipFill>
                  <a:blip r:embed="rId126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901" name="Text Box 435"/>
                  <p:cNvSpPr txBox="1"/>
                  <p:nvPr/>
                </p:nvSpPr>
                <p:spPr>
                  <a:xfrm rot="5400000">
                    <a:off x="44130" y="44844"/>
                    <a:ext cx="215975" cy="21605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7" name="椭圆 286"/>
                <p:cNvGrpSpPr/>
                <p:nvPr/>
              </p:nvGrpSpPr>
              <p:grpSpPr>
                <a:xfrm rot="-5400000">
                  <a:off x="519746" y="635265"/>
                  <a:ext cx="734835" cy="735102"/>
                  <a:chOff x="0" y="0"/>
                  <a:chExt cx="603504" cy="603504"/>
                </a:xfrm>
              </p:grpSpPr>
              <p:pic>
                <p:nvPicPr>
                  <p:cNvPr id="25898" name="椭圆 286"/>
                  <p:cNvPicPr/>
                  <p:nvPr/>
                </p:nvPicPr>
                <p:blipFill>
                  <a:blip r:embed="rId127" cstate="print"/>
                  <a:stretch>
                    <a:fillRect/>
                  </a:stretch>
                </p:blipFill>
                <p:spPr>
                  <a:xfrm>
                    <a:off x="0" y="0"/>
                    <a:ext cx="603504" cy="603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99" name="Text Box 438"/>
                  <p:cNvSpPr txBox="1"/>
                  <p:nvPr/>
                </p:nvSpPr>
                <p:spPr>
                  <a:xfrm rot="5400000">
                    <a:off x="89042" y="87376"/>
                    <a:ext cx="425304" cy="4254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8" name="椭圆 287"/>
                <p:cNvGrpSpPr/>
                <p:nvPr/>
              </p:nvGrpSpPr>
              <p:grpSpPr>
                <a:xfrm rot="-5400000">
                  <a:off x="1522093" y="843163"/>
                  <a:ext cx="378551" cy="378689"/>
                  <a:chOff x="0" y="0"/>
                  <a:chExt cx="310896" cy="310896"/>
                </a:xfrm>
              </p:grpSpPr>
              <p:pic>
                <p:nvPicPr>
                  <p:cNvPr id="25896" name="椭圆 287"/>
                  <p:cNvPicPr/>
                  <p:nvPr/>
                </p:nvPicPr>
                <p:blipFill>
                  <a:blip r:embed="rId128" cstate="print"/>
                  <a:stretch>
                    <a:fillRect/>
                  </a:stretch>
                </p:blipFill>
                <p:spPr>
                  <a:xfrm>
                    <a:off x="0" y="0"/>
                    <a:ext cx="310896" cy="3108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97" name="Text Box 441"/>
                  <p:cNvSpPr txBox="1"/>
                  <p:nvPr/>
                </p:nvSpPr>
                <p:spPr>
                  <a:xfrm rot="10087154">
                    <a:off x="46019" y="47246"/>
                    <a:ext cx="216054" cy="2159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99" name="椭圆 288"/>
                <p:cNvGrpSpPr/>
                <p:nvPr/>
              </p:nvGrpSpPr>
              <p:grpSpPr>
                <a:xfrm rot="-5400000">
                  <a:off x="690569" y="501618"/>
                  <a:ext cx="964935" cy="965285"/>
                  <a:chOff x="0" y="0"/>
                  <a:chExt cx="792480" cy="792480"/>
                </a:xfrm>
              </p:grpSpPr>
              <p:pic>
                <p:nvPicPr>
                  <p:cNvPr id="25894" name="椭圆 288"/>
                  <p:cNvPicPr/>
                  <p:nvPr/>
                </p:nvPicPr>
                <p:blipFill>
                  <a:blip r:embed="rId129" cstate="print"/>
                  <a:stretch>
                    <a:fillRect/>
                  </a:stretch>
                </p:blipFill>
                <p:spPr>
                  <a:xfrm>
                    <a:off x="0" y="0"/>
                    <a:ext cx="792480" cy="7924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95" name="Text Box 444"/>
                  <p:cNvSpPr txBox="1"/>
                  <p:nvPr/>
                </p:nvSpPr>
                <p:spPr>
                  <a:xfrm rot="-8834205">
                    <a:off x="116469" y="116799"/>
                    <a:ext cx="559726" cy="5595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0" name="椭圆 289"/>
                <p:cNvGrpSpPr/>
                <p:nvPr/>
              </p:nvGrpSpPr>
              <p:grpSpPr>
                <a:xfrm rot="-5400000">
                  <a:off x="1165788" y="264093"/>
                  <a:ext cx="972357" cy="972710"/>
                  <a:chOff x="0" y="0"/>
                  <a:chExt cx="798576" cy="798576"/>
                </a:xfrm>
              </p:grpSpPr>
              <p:pic>
                <p:nvPicPr>
                  <p:cNvPr id="25892" name="椭圆 289"/>
                  <p:cNvPicPr/>
                  <p:nvPr/>
                </p:nvPicPr>
                <p:blipFill>
                  <a:blip r:embed="rId130" cstate="print"/>
                  <a:stretch>
                    <a:fillRect/>
                  </a:stretch>
                </p:blipFill>
                <p:spPr>
                  <a:xfrm>
                    <a:off x="0" y="0"/>
                    <a:ext cx="798576" cy="7985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93" name="Text Box 447"/>
                  <p:cNvSpPr txBox="1"/>
                  <p:nvPr/>
                </p:nvSpPr>
                <p:spPr>
                  <a:xfrm rot="-3208184">
                    <a:off x="120430" y="120770"/>
                    <a:ext cx="559523" cy="55972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1" name="椭圆 290"/>
                <p:cNvGrpSpPr/>
                <p:nvPr/>
              </p:nvGrpSpPr>
              <p:grpSpPr>
                <a:xfrm rot="-5400000">
                  <a:off x="1833953" y="798628"/>
                  <a:ext cx="371129" cy="371264"/>
                  <a:chOff x="0" y="0"/>
                  <a:chExt cx="304800" cy="304800"/>
                </a:xfrm>
              </p:grpSpPr>
              <p:pic>
                <p:nvPicPr>
                  <p:cNvPr id="25890" name="椭圆 290"/>
                  <p:cNvPicPr/>
                  <p:nvPr/>
                </p:nvPicPr>
                <p:blipFill>
                  <a:blip r:embed="rId131" cstate="print"/>
                  <a:stretch>
                    <a:fillRect/>
                  </a:stretch>
                </p:blipFill>
                <p:spPr>
                  <a:xfrm>
                    <a:off x="0" y="0"/>
                    <a:ext cx="304800" cy="3048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91" name="Text Box 450"/>
                  <p:cNvSpPr txBox="1"/>
                  <p:nvPr/>
                </p:nvSpPr>
                <p:spPr>
                  <a:xfrm rot="-8834205">
                    <a:off x="48156" y="48818"/>
                    <a:ext cx="208673" cy="2085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2" name="椭圆 291"/>
                <p:cNvGrpSpPr/>
                <p:nvPr/>
              </p:nvGrpSpPr>
              <p:grpSpPr>
                <a:xfrm rot="-5400000">
                  <a:off x="1704029" y="780057"/>
                  <a:ext cx="460200" cy="467792"/>
                  <a:chOff x="0" y="0"/>
                  <a:chExt cx="377952" cy="384048"/>
                </a:xfrm>
              </p:grpSpPr>
              <p:pic>
                <p:nvPicPr>
                  <p:cNvPr id="25888" name="椭圆 291"/>
                  <p:cNvPicPr/>
                  <p:nvPr/>
                </p:nvPicPr>
                <p:blipFill>
                  <a:blip r:embed="rId132" cstate="print"/>
                  <a:stretch>
                    <a:fillRect/>
                  </a:stretch>
                </p:blipFill>
                <p:spPr>
                  <a:xfrm>
                    <a:off x="0" y="0"/>
                    <a:ext cx="377952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89" name="Text Box 453"/>
                  <p:cNvSpPr txBox="1"/>
                  <p:nvPr/>
                </p:nvSpPr>
                <p:spPr>
                  <a:xfrm rot="-8834205">
                    <a:off x="56796" y="59607"/>
                    <a:ext cx="265691" cy="2655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3" name="椭圆 292"/>
                <p:cNvGrpSpPr/>
                <p:nvPr/>
              </p:nvGrpSpPr>
              <p:grpSpPr>
                <a:xfrm rot="-5400000">
                  <a:off x="1247419" y="264140"/>
                  <a:ext cx="719990" cy="720251"/>
                  <a:chOff x="0" y="0"/>
                  <a:chExt cx="591312" cy="591312"/>
                </a:xfrm>
              </p:grpSpPr>
              <p:pic>
                <p:nvPicPr>
                  <p:cNvPr id="25886" name="椭圆 292"/>
                  <p:cNvPicPr/>
                  <p:nvPr/>
                </p:nvPicPr>
                <p:blipFill>
                  <a:blip r:embed="rId133" cstate="print"/>
                  <a:stretch>
                    <a:fillRect/>
                  </a:stretch>
                </p:blipFill>
                <p:spPr>
                  <a:xfrm>
                    <a:off x="0" y="0"/>
                    <a:ext cx="591312" cy="5913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87" name="Text Box 456"/>
                  <p:cNvSpPr txBox="1"/>
                  <p:nvPr/>
                </p:nvSpPr>
                <p:spPr>
                  <a:xfrm rot="-264714">
                    <a:off x="90963" y="90798"/>
                    <a:ext cx="410176" cy="4100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4" name="椭圆 293"/>
                <p:cNvGrpSpPr/>
                <p:nvPr/>
              </p:nvGrpSpPr>
              <p:grpSpPr>
                <a:xfrm rot="-5400000">
                  <a:off x="1960212" y="523964"/>
                  <a:ext cx="534425" cy="534619"/>
                  <a:chOff x="0" y="0"/>
                  <a:chExt cx="438912" cy="438912"/>
                </a:xfrm>
              </p:grpSpPr>
              <p:pic>
                <p:nvPicPr>
                  <p:cNvPr id="25884" name="椭圆 293"/>
                  <p:cNvPicPr/>
                  <p:nvPr/>
                </p:nvPicPr>
                <p:blipFill>
                  <a:blip r:embed="rId134" cstate="print"/>
                  <a:stretch>
                    <a:fillRect/>
                  </a:stretch>
                </p:blipFill>
                <p:spPr>
                  <a:xfrm>
                    <a:off x="0" y="0"/>
                    <a:ext cx="438912" cy="4389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85" name="Text Box 459"/>
                  <p:cNvSpPr txBox="1"/>
                  <p:nvPr/>
                </p:nvSpPr>
                <p:spPr>
                  <a:xfrm rot="-264714">
                    <a:off x="67709" y="66586"/>
                    <a:ext cx="306514" cy="30640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5" name="椭圆 294"/>
                <p:cNvGrpSpPr/>
                <p:nvPr/>
              </p:nvGrpSpPr>
              <p:grpSpPr>
                <a:xfrm rot="-5400000">
                  <a:off x="1109999" y="935938"/>
                  <a:ext cx="423087" cy="415815"/>
                  <a:chOff x="0" y="0"/>
                  <a:chExt cx="347472" cy="341376"/>
                </a:xfrm>
              </p:grpSpPr>
              <p:pic>
                <p:nvPicPr>
                  <p:cNvPr id="25882" name="椭圆 294"/>
                  <p:cNvPicPr/>
                  <p:nvPr/>
                </p:nvPicPr>
                <p:blipFill>
                  <a:blip r:embed="rId135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13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83" name="Text Box 462"/>
                  <p:cNvSpPr txBox="1"/>
                  <p:nvPr/>
                </p:nvSpPr>
                <p:spPr>
                  <a:xfrm rot="5071189">
                    <a:off x="55238" y="52784"/>
                    <a:ext cx="237465" cy="2375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6" name="椭圆 295"/>
                <p:cNvGrpSpPr/>
                <p:nvPr/>
              </p:nvGrpSpPr>
              <p:grpSpPr>
                <a:xfrm rot="-5400000">
                  <a:off x="1711476" y="705805"/>
                  <a:ext cx="593806" cy="601447"/>
                  <a:chOff x="0" y="0"/>
                  <a:chExt cx="487680" cy="493776"/>
                </a:xfrm>
              </p:grpSpPr>
              <p:pic>
                <p:nvPicPr>
                  <p:cNvPr id="25880" name="椭圆 295"/>
                  <p:cNvPicPr/>
                  <p:nvPr/>
                </p:nvPicPr>
                <p:blipFill>
                  <a:blip r:embed="rId136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937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81" name="Text Box 465"/>
                  <p:cNvSpPr txBox="1"/>
                  <p:nvPr/>
                </p:nvSpPr>
                <p:spPr>
                  <a:xfrm rot="-264714">
                    <a:off x="72873" y="76557"/>
                    <a:ext cx="343260" cy="34313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07" name="椭圆 296"/>
                <p:cNvGrpSpPr/>
                <p:nvPr/>
              </p:nvGrpSpPr>
              <p:grpSpPr>
                <a:xfrm rot="-5400000">
                  <a:off x="675726" y="538723"/>
                  <a:ext cx="1002047" cy="1002412"/>
                  <a:chOff x="0" y="0"/>
                  <a:chExt cx="822960" cy="822960"/>
                </a:xfrm>
              </p:grpSpPr>
              <p:pic>
                <p:nvPicPr>
                  <p:cNvPr id="25878" name="椭圆 296"/>
                  <p:cNvPicPr/>
                  <p:nvPr/>
                </p:nvPicPr>
                <p:blipFill>
                  <a:blip r:embed="rId137" cstate="print"/>
                  <a:stretch>
                    <a:fillRect/>
                  </a:stretch>
                </p:blipFill>
                <p:spPr>
                  <a:xfrm>
                    <a:off x="0" y="0"/>
                    <a:ext cx="822960" cy="822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79" name="Text Box 468"/>
                  <p:cNvSpPr txBox="1"/>
                  <p:nvPr/>
                </p:nvSpPr>
                <p:spPr>
                  <a:xfrm rot="-3433976">
                    <a:off x="125590" y="123741"/>
                    <a:ext cx="577367" cy="5775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808" name="图片 297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74063" y="301820"/>
                  <a:ext cx="856523" cy="931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5809" name="图片 298"/>
                <p:cNvPicPr>
                  <a:picLocks noChangeAspect="1"/>
                </p:cNvPicPr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1418665" y="909063"/>
                  <a:ext cx="472111" cy="5131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807" name="椭圆 299"/>
                <p:cNvSpPr>
                  <a:spLocks noChangeArrowheads="1"/>
                </p:cNvSpPr>
                <p:nvPr/>
              </p:nvSpPr>
              <p:spPr bwMode="auto">
                <a:xfrm>
                  <a:off x="2333934" y="578726"/>
                  <a:ext cx="363529" cy="363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08" name="椭圆 300"/>
                <p:cNvSpPr>
                  <a:spLocks noChangeArrowheads="1"/>
                </p:cNvSpPr>
                <p:nvPr/>
              </p:nvSpPr>
              <p:spPr bwMode="auto">
                <a:xfrm>
                  <a:off x="796670" y="915062"/>
                  <a:ext cx="363529" cy="363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09" name="椭圆 301"/>
                <p:cNvSpPr>
                  <a:spLocks noChangeArrowheads="1"/>
                </p:cNvSpPr>
                <p:nvPr/>
              </p:nvSpPr>
              <p:spPr bwMode="auto">
                <a:xfrm>
                  <a:off x="537559" y="700503"/>
                  <a:ext cx="518222" cy="5199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10" name="椭圆 302"/>
                <p:cNvSpPr>
                  <a:spLocks noChangeArrowheads="1"/>
                </p:cNvSpPr>
                <p:nvPr/>
              </p:nvSpPr>
              <p:spPr bwMode="auto">
                <a:xfrm>
                  <a:off x="1245280" y="404760"/>
                  <a:ext cx="518222" cy="5199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22" name="椭圆 303"/>
                <p:cNvSpPr/>
                <p:nvPr/>
              </p:nvSpPr>
              <p:spPr>
                <a:xfrm>
                  <a:off x="1036445" y="988514"/>
                  <a:ext cx="361596" cy="3614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812" name="椭圆 304"/>
                <p:cNvSpPr>
                  <a:spLocks noChangeArrowheads="1"/>
                </p:cNvSpPr>
                <p:nvPr/>
              </p:nvSpPr>
              <p:spPr bwMode="auto">
                <a:xfrm>
                  <a:off x="924292" y="630916"/>
                  <a:ext cx="620707" cy="6204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13" name="椭圆 305"/>
                <p:cNvSpPr>
                  <a:spLocks noChangeArrowheads="1"/>
                </p:cNvSpPr>
                <p:nvPr/>
              </p:nvSpPr>
              <p:spPr bwMode="auto">
                <a:xfrm>
                  <a:off x="429275" y="955655"/>
                  <a:ext cx="787002" cy="7867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5829" name="椭圆 306"/>
                <p:cNvGrpSpPr/>
                <p:nvPr/>
              </p:nvGrpSpPr>
              <p:grpSpPr>
                <a:xfrm rot="-5400000">
                  <a:off x="85467" y="371664"/>
                  <a:ext cx="1276683" cy="1284572"/>
                  <a:chOff x="0" y="0"/>
                  <a:chExt cx="1048512" cy="1054608"/>
                </a:xfrm>
              </p:grpSpPr>
              <p:pic>
                <p:nvPicPr>
                  <p:cNvPr id="25876" name="椭圆 306"/>
                  <p:cNvPicPr/>
                  <p:nvPr/>
                </p:nvPicPr>
                <p:blipFill>
                  <a:blip r:embed="rId139" cstate="print"/>
                  <a:stretch>
                    <a:fillRect/>
                  </a:stretch>
                </p:blipFill>
                <p:spPr>
                  <a:xfrm>
                    <a:off x="0" y="0"/>
                    <a:ext cx="1048512" cy="1054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77" name="Text Box 480"/>
                  <p:cNvSpPr txBox="1"/>
                  <p:nvPr/>
                </p:nvSpPr>
                <p:spPr>
                  <a:xfrm rot="1258391">
                    <a:off x="155078" y="158342"/>
                    <a:ext cx="739689" cy="73942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817" name="椭圆 307"/>
                <p:cNvSpPr>
                  <a:spLocks noChangeArrowheads="1"/>
                </p:cNvSpPr>
                <p:nvPr/>
              </p:nvSpPr>
              <p:spPr bwMode="auto">
                <a:xfrm>
                  <a:off x="4524775" y="866738"/>
                  <a:ext cx="216570" cy="2164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33" name="椭圆 308"/>
                <p:cNvSpPr/>
                <p:nvPr/>
              </p:nvSpPr>
              <p:spPr>
                <a:xfrm rot="-7771559" flipV="1">
                  <a:off x="575359" y="579600"/>
                  <a:ext cx="510302" cy="5085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5834" name="椭圆 309"/>
                <p:cNvGrpSpPr/>
                <p:nvPr/>
              </p:nvGrpSpPr>
              <p:grpSpPr>
                <a:xfrm rot="-5400000">
                  <a:off x="226438" y="876512"/>
                  <a:ext cx="668032" cy="675700"/>
                  <a:chOff x="0" y="0"/>
                  <a:chExt cx="548640" cy="554736"/>
                </a:xfrm>
              </p:grpSpPr>
              <p:pic>
                <p:nvPicPr>
                  <p:cNvPr id="25874" name="椭圆 309"/>
                  <p:cNvPicPr/>
                  <p:nvPr/>
                </p:nvPicPr>
                <p:blipFill>
                  <a:blip r:embed="rId140" cstate="print"/>
                  <a:stretch>
                    <a:fillRect/>
                  </a:stretch>
                </p:blipFill>
                <p:spPr>
                  <a:xfrm>
                    <a:off x="0" y="0"/>
                    <a:ext cx="548640" cy="5547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75" name="Text Box 485"/>
                  <p:cNvSpPr txBox="1"/>
                  <p:nvPr/>
                </p:nvSpPr>
                <p:spPr>
                  <a:xfrm rot="8428441">
                    <a:off x="81431" y="83870"/>
                    <a:ext cx="386273" cy="38613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35" name="椭圆 310"/>
                <p:cNvGrpSpPr/>
                <p:nvPr/>
              </p:nvGrpSpPr>
              <p:grpSpPr>
                <a:xfrm rot="-5400000">
                  <a:off x="579108" y="999011"/>
                  <a:ext cx="519580" cy="519769"/>
                  <a:chOff x="0" y="0"/>
                  <a:chExt cx="426720" cy="426720"/>
                </a:xfrm>
              </p:grpSpPr>
              <p:pic>
                <p:nvPicPr>
                  <p:cNvPr id="25872" name="椭圆 310"/>
                  <p:cNvPicPr/>
                  <p:nvPr/>
                </p:nvPicPr>
                <p:blipFill>
                  <a:blip r:embed="rId141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73" name="Text Box 488"/>
                  <p:cNvSpPr txBox="1"/>
                  <p:nvPr/>
                </p:nvSpPr>
                <p:spPr>
                  <a:xfrm rot="8428441">
                    <a:off x="66586" y="64076"/>
                    <a:ext cx="297922" cy="2978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36" name="椭圆 311"/>
                <p:cNvGrpSpPr/>
                <p:nvPr/>
              </p:nvGrpSpPr>
              <p:grpSpPr>
                <a:xfrm rot="-5400000">
                  <a:off x="905797" y="947076"/>
                  <a:ext cx="393396" cy="393539"/>
                  <a:chOff x="0" y="0"/>
                  <a:chExt cx="323088" cy="323088"/>
                </a:xfrm>
              </p:grpSpPr>
              <p:pic>
                <p:nvPicPr>
                  <p:cNvPr id="25870" name="椭圆 311"/>
                  <p:cNvPicPr/>
                  <p:nvPr/>
                </p:nvPicPr>
                <p:blipFill>
                  <a:blip r:embed="rId142" cstate="print"/>
                  <a:stretch>
                    <a:fillRect/>
                  </a:stretch>
                </p:blipFill>
                <p:spPr>
                  <a:xfrm>
                    <a:off x="0" y="0"/>
                    <a:ext cx="323088" cy="3230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71" name="Text Box 491"/>
                  <p:cNvSpPr txBox="1"/>
                  <p:nvPr/>
                </p:nvSpPr>
                <p:spPr>
                  <a:xfrm rot="8428441">
                    <a:off x="51630" y="50447"/>
                    <a:ext cx="222629" cy="2225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37" name="椭圆 312"/>
                <p:cNvGrpSpPr/>
                <p:nvPr/>
              </p:nvGrpSpPr>
              <p:grpSpPr>
                <a:xfrm rot="-5400000">
                  <a:off x="1403261" y="613090"/>
                  <a:ext cx="222677" cy="222758"/>
                  <a:chOff x="0" y="0"/>
                  <a:chExt cx="182880" cy="182880"/>
                </a:xfrm>
              </p:grpSpPr>
              <p:pic>
                <p:nvPicPr>
                  <p:cNvPr id="25868" name="椭圆 312"/>
                  <p:cNvPicPr/>
                  <p:nvPr/>
                </p:nvPicPr>
                <p:blipFill>
                  <a:blip r:embed="rId143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28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69" name="Text Box 494"/>
                  <p:cNvSpPr txBox="1"/>
                  <p:nvPr/>
                </p:nvSpPr>
                <p:spPr>
                  <a:xfrm rot="8428441">
                    <a:off x="29638" y="28487"/>
                    <a:ext cx="126608" cy="1265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38" name="椭圆 313"/>
                <p:cNvGrpSpPr/>
                <p:nvPr/>
              </p:nvGrpSpPr>
              <p:grpSpPr>
                <a:xfrm rot="-5400000">
                  <a:off x="660772" y="672433"/>
                  <a:ext cx="437932" cy="438091"/>
                  <a:chOff x="0" y="0"/>
                  <a:chExt cx="359664" cy="359664"/>
                </a:xfrm>
              </p:grpSpPr>
              <p:pic>
                <p:nvPicPr>
                  <p:cNvPr id="25866" name="椭圆 313"/>
                  <p:cNvPicPr/>
                  <p:nvPr/>
                </p:nvPicPr>
                <p:blipFill>
                  <a:blip r:embed="rId144" cstate="print"/>
                  <a:stretch>
                    <a:fillRect/>
                  </a:stretch>
                </p:blipFill>
                <p:spPr>
                  <a:xfrm>
                    <a:off x="0" y="0"/>
                    <a:ext cx="359664" cy="3596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67" name="Text Box 497"/>
                  <p:cNvSpPr txBox="1"/>
                  <p:nvPr/>
                </p:nvSpPr>
                <p:spPr>
                  <a:xfrm rot="8428441">
                    <a:off x="56451" y="53424"/>
                    <a:ext cx="249319" cy="2492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39" name="椭圆 314"/>
                <p:cNvGrpSpPr/>
                <p:nvPr/>
              </p:nvGrpSpPr>
              <p:grpSpPr>
                <a:xfrm rot="-5400000">
                  <a:off x="1592605" y="742985"/>
                  <a:ext cx="222677" cy="230183"/>
                  <a:chOff x="0" y="0"/>
                  <a:chExt cx="182880" cy="188976"/>
                </a:xfrm>
              </p:grpSpPr>
              <p:pic>
                <p:nvPicPr>
                  <p:cNvPr id="25864" name="椭圆 314"/>
                  <p:cNvPicPr/>
                  <p:nvPr/>
                </p:nvPicPr>
                <p:blipFill>
                  <a:blip r:embed="rId145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889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65" name="Text Box 500"/>
                  <p:cNvSpPr txBox="1"/>
                  <p:nvPr/>
                </p:nvSpPr>
                <p:spPr>
                  <a:xfrm rot="3741287">
                    <a:off x="27733" y="30819"/>
                    <a:ext cx="126561" cy="126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40" name="椭圆 315"/>
                <p:cNvGrpSpPr/>
                <p:nvPr/>
              </p:nvGrpSpPr>
              <p:grpSpPr>
                <a:xfrm rot="-5400000">
                  <a:off x="879841" y="616738"/>
                  <a:ext cx="571538" cy="579171"/>
                  <a:chOff x="0" y="0"/>
                  <a:chExt cx="469392" cy="475488"/>
                </a:xfrm>
              </p:grpSpPr>
              <p:pic>
                <p:nvPicPr>
                  <p:cNvPr id="25862" name="椭圆 315"/>
                  <p:cNvPicPr/>
                  <p:nvPr/>
                </p:nvPicPr>
                <p:blipFill>
                  <a:blip r:embed="rId146" cstate="print"/>
                  <a:stretch>
                    <a:fillRect/>
                  </a:stretch>
                </p:blipFill>
                <p:spPr>
                  <a:xfrm>
                    <a:off x="0" y="0"/>
                    <a:ext cx="469392" cy="4754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63" name="Text Box 503"/>
                  <p:cNvSpPr txBox="1"/>
                  <p:nvPr/>
                </p:nvSpPr>
                <p:spPr>
                  <a:xfrm rot="1062645">
                    <a:off x="68777" y="73977"/>
                    <a:ext cx="328001" cy="3278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41" name="椭圆 316"/>
                <p:cNvGrpSpPr/>
                <p:nvPr/>
              </p:nvGrpSpPr>
              <p:grpSpPr>
                <a:xfrm rot="-5400000">
                  <a:off x="1388446" y="1058408"/>
                  <a:ext cx="423087" cy="423240"/>
                  <a:chOff x="0" y="0"/>
                  <a:chExt cx="347472" cy="347472"/>
                </a:xfrm>
              </p:grpSpPr>
              <p:pic>
                <p:nvPicPr>
                  <p:cNvPr id="25860" name="椭圆 316"/>
                  <p:cNvPicPr/>
                  <p:nvPr/>
                </p:nvPicPr>
                <p:blipFill>
                  <a:blip r:embed="rId147" cstate="print"/>
                  <a:stretch>
                    <a:fillRect/>
                  </a:stretch>
                </p:blipFill>
                <p:spPr>
                  <a:xfrm>
                    <a:off x="0" y="0"/>
                    <a:ext cx="347472" cy="3474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61" name="Text Box 506"/>
                  <p:cNvSpPr txBox="1"/>
                  <p:nvPr/>
                </p:nvSpPr>
                <p:spPr>
                  <a:xfrm rot="-7506846">
                    <a:off x="54420" y="53561"/>
                    <a:ext cx="240278" cy="2403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25842" name="图片 317"/>
                <p:cNvPicPr>
                  <a:picLocks noChangeAspect="1"/>
                </p:cNvPicPr>
                <p:nvPr/>
              </p:nvPicPr>
              <p:blipFill>
                <a:blip r:embed="rId148" cstate="print"/>
                <a:stretch>
                  <a:fillRect/>
                </a:stretch>
              </p:blipFill>
              <p:spPr>
                <a:xfrm rot="-7771559" flipV="1">
                  <a:off x="643758" y="852705"/>
                  <a:ext cx="501926" cy="545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5843" name="图片 318"/>
                <p:cNvPicPr>
                  <a:picLocks noChangeAspect="1"/>
                </p:cNvPicPr>
                <p:nvPr/>
              </p:nvPicPr>
              <p:blipFill>
                <a:blip r:embed="rId149" cstate="print"/>
                <a:stretch>
                  <a:fillRect/>
                </a:stretch>
              </p:blipFill>
              <p:spPr>
                <a:xfrm rot="-7771559" flipV="1">
                  <a:off x="1508787" y="576809"/>
                  <a:ext cx="276660" cy="300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845" name="椭圆 319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863421" y="687900"/>
                  <a:ext cx="214559" cy="2127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46" name="椭圆 320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901143" y="1417577"/>
                  <a:ext cx="303476" cy="3035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47" name="椭圆 321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1345887" y="1079308"/>
                  <a:ext cx="303474" cy="3035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53" name="椭圆 322"/>
                <p:cNvSpPr/>
                <p:nvPr/>
              </p:nvSpPr>
              <p:spPr>
                <a:xfrm rot="-7771559" flipV="1">
                  <a:off x="1104159" y="617345"/>
                  <a:ext cx="212626" cy="2127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849" name="椭圆 323"/>
                <p:cNvSpPr>
                  <a:spLocks noChangeArrowheads="1"/>
                </p:cNvSpPr>
                <p:nvPr/>
              </p:nvSpPr>
              <p:spPr bwMode="auto">
                <a:xfrm rot="13828441" flipV="1">
                  <a:off x="585985" y="313828"/>
                  <a:ext cx="460045" cy="4602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5857" name="椭圆 324"/>
                <p:cNvGrpSpPr/>
                <p:nvPr/>
              </p:nvGrpSpPr>
              <p:grpSpPr>
                <a:xfrm rot="-5400000">
                  <a:off x="1087784" y="453411"/>
                  <a:ext cx="749680" cy="757378"/>
                  <a:chOff x="0" y="0"/>
                  <a:chExt cx="615696" cy="621792"/>
                </a:xfrm>
              </p:grpSpPr>
              <p:pic>
                <p:nvPicPr>
                  <p:cNvPr id="25858" name="椭圆 324"/>
                  <p:cNvPicPr/>
                  <p:nvPr/>
                </p:nvPicPr>
                <p:blipFill>
                  <a:blip r:embed="rId150" cstate="print"/>
                  <a:stretch>
                    <a:fillRect/>
                  </a:stretch>
                </p:blipFill>
                <p:spPr>
                  <a:xfrm>
                    <a:off x="0" y="0"/>
                    <a:ext cx="615696" cy="6217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5859" name="Text Box 516"/>
                  <p:cNvSpPr txBox="1"/>
                  <p:nvPr/>
                </p:nvSpPr>
                <p:spPr>
                  <a:xfrm rot="-9029951">
                    <a:off x="90320" y="92756"/>
                    <a:ext cx="433460" cy="4333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pic>
          <p:nvPicPr>
            <p:cNvPr id="25777" name="图片 65"/>
            <p:cNvPicPr>
              <a:picLocks noChangeAspect="1"/>
            </p:cNvPicPr>
            <p:nvPr/>
          </p:nvPicPr>
          <p:blipFill>
            <a:blip r:embed="rId2" cstate="print"/>
            <a:srcRect l="24916" r="49115"/>
            <a:stretch>
              <a:fillRect/>
            </a:stretch>
          </p:blipFill>
          <p:spPr>
            <a:xfrm flipH="1">
              <a:off x="2239217" y="131720"/>
              <a:ext cx="320817" cy="36452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778" name="图片 66"/>
            <p:cNvPicPr>
              <a:picLocks noChangeAspect="1"/>
            </p:cNvPicPr>
            <p:nvPr/>
          </p:nvPicPr>
          <p:blipFill>
            <a:blip r:embed="rId2" cstate="print"/>
            <a:srcRect l="24916" r="49115"/>
            <a:stretch>
              <a:fillRect/>
            </a:stretch>
          </p:blipFill>
          <p:spPr>
            <a:xfrm flipH="1">
              <a:off x="0" y="131720"/>
              <a:ext cx="207888" cy="3645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779" name="任意多边形 347"/>
            <p:cNvSpPr/>
            <p:nvPr/>
          </p:nvSpPr>
          <p:spPr>
            <a:xfrm rot="10800000">
              <a:off x="665006" y="479487"/>
              <a:ext cx="1180821" cy="1017719"/>
            </a:xfrm>
            <a:custGeom>
              <a:avLst/>
              <a:gdLst/>
              <a:ahLst/>
              <a:cxnLst>
                <a:cxn ang="0">
                  <a:pos x="590411" y="173158"/>
                </a:cxn>
                <a:cxn ang="0">
                  <a:pos x="1038727" y="945943"/>
                </a:cxn>
                <a:cxn ang="0">
                  <a:pos x="142094" y="945943"/>
                </a:cxn>
                <a:cxn ang="0">
                  <a:pos x="590411" y="173158"/>
                </a:cxn>
                <a:cxn ang="0">
                  <a:pos x="590411" y="88333"/>
                </a:cxn>
                <a:cxn ang="0">
                  <a:pos x="72011" y="981925"/>
                </a:cxn>
                <a:cxn ang="0">
                  <a:pos x="1108812" y="981925"/>
                </a:cxn>
                <a:cxn ang="0">
                  <a:pos x="590411" y="88333"/>
                </a:cxn>
                <a:cxn ang="0">
                  <a:pos x="590411" y="0"/>
                </a:cxn>
                <a:cxn ang="0">
                  <a:pos x="1180821" y="1017719"/>
                </a:cxn>
                <a:cxn ang="0">
                  <a:pos x="0" y="1017719"/>
                </a:cxn>
                <a:cxn ang="0">
                  <a:pos x="590411" y="0"/>
                </a:cxn>
              </a:cxnLst>
              <a:rect l="0" t="0" r="0" b="0"/>
              <a:pathLst>
                <a:path w="1880672" h="1621268">
                  <a:moveTo>
                    <a:pt x="940336" y="275847"/>
                  </a:moveTo>
                  <a:lnTo>
                    <a:pt x="1654362" y="1506926"/>
                  </a:lnTo>
                  <a:lnTo>
                    <a:pt x="226310" y="1506926"/>
                  </a:lnTo>
                  <a:lnTo>
                    <a:pt x="940336" y="275847"/>
                  </a:lnTo>
                  <a:close/>
                  <a:moveTo>
                    <a:pt x="940337" y="140718"/>
                  </a:moveTo>
                  <a:lnTo>
                    <a:pt x="114690" y="1564246"/>
                  </a:lnTo>
                  <a:lnTo>
                    <a:pt x="1765984" y="1564246"/>
                  </a:lnTo>
                  <a:lnTo>
                    <a:pt x="940337" y="140718"/>
                  </a:lnTo>
                  <a:close/>
                  <a:moveTo>
                    <a:pt x="940336" y="0"/>
                  </a:moveTo>
                  <a:lnTo>
                    <a:pt x="1880672" y="1621268"/>
                  </a:lnTo>
                  <a:lnTo>
                    <a:pt x="0" y="1621268"/>
                  </a:lnTo>
                  <a:lnTo>
                    <a:pt x="940336" y="0"/>
                  </a:lnTo>
                  <a:close/>
                </a:path>
              </a:pathLst>
            </a:custGeom>
            <a:solidFill>
              <a:schemeClr val="bg1">
                <a:alpha val="67842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780" name="文本框 348"/>
            <p:cNvSpPr txBox="1"/>
            <p:nvPr/>
          </p:nvSpPr>
          <p:spPr>
            <a:xfrm>
              <a:off x="891635" y="407095"/>
              <a:ext cx="759005" cy="7387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zh-CN" sz="3000" dirty="0">
                  <a:solidFill>
                    <a:srgbClr val="AA2B0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肆</a:t>
              </a:r>
            </a:p>
          </p:txBody>
        </p:sp>
      </p:grpSp>
      <p:grpSp>
        <p:nvGrpSpPr>
          <p:cNvPr id="14857" name="组合 5"/>
          <p:cNvGrpSpPr/>
          <p:nvPr/>
        </p:nvGrpSpPr>
        <p:grpSpPr>
          <a:xfrm>
            <a:off x="-233172" y="4000500"/>
            <a:ext cx="9610344" cy="946404"/>
            <a:chOff x="-6096" y="-4767"/>
            <a:chExt cx="12813792" cy="1262834"/>
          </a:xfrm>
        </p:grpSpPr>
        <p:grpSp>
          <p:nvGrpSpPr>
            <p:cNvPr id="25771" name="矩形 419"/>
            <p:cNvGrpSpPr/>
            <p:nvPr/>
          </p:nvGrpSpPr>
          <p:grpSpPr>
            <a:xfrm>
              <a:off x="-6096" y="-4767"/>
              <a:ext cx="12813792" cy="915097"/>
              <a:chOff x="0" y="0"/>
              <a:chExt cx="12813792" cy="914400"/>
            </a:xfrm>
          </p:grpSpPr>
          <p:pic>
            <p:nvPicPr>
              <p:cNvPr id="25774" name="矩形 419"/>
              <p:cNvPicPr/>
              <p:nvPr/>
            </p:nvPicPr>
            <p:blipFill>
              <a:blip r:embed="rId151" cstate="print"/>
              <a:stretch>
                <a:fillRect/>
              </a:stretch>
            </p:blipFill>
            <p:spPr>
              <a:xfrm>
                <a:off x="0" y="0"/>
                <a:ext cx="12813792" cy="914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775" name="Text Box 524"/>
              <p:cNvSpPr txBox="1"/>
              <p:nvPr/>
            </p:nvSpPr>
            <p:spPr>
              <a:xfrm>
                <a:off x="6096" y="4763"/>
                <a:ext cx="12801600" cy="9036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772" name="矩形 420"/>
            <p:cNvSpPr/>
            <p:nvPr/>
          </p:nvSpPr>
          <p:spPr>
            <a:xfrm>
              <a:off x="2974416" y="192320"/>
              <a:ext cx="8213677" cy="7700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现代的企业越来越注重企业文化的建设。而通过举办年会增进公司与员工的感情和互信，是一个有效的途径。</a:t>
              </a:r>
            </a:p>
            <a:p>
              <a:pPr lvl="0" eaLnBrk="1" hangingPunct="1"/>
              <a:endParaRPr lang="zh-CN" altLang="zh-CN" sz="1050" dirty="0">
                <a:solidFill>
                  <a:schemeClr val="bg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  <p:pic>
          <p:nvPicPr>
            <p:cNvPr id="25773" name="Freeform 25"/>
            <p:cNvPicPr>
              <a:picLocks noEditPoints="1"/>
            </p:cNvPicPr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084832" y="190454"/>
              <a:ext cx="707136" cy="10676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863" name="组合 325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5758" name="组合 327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5762" name="任意多边形 329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5769" name="任意多边形 329"/>
                <p:cNvPicPr/>
                <p:nvPr/>
              </p:nvPicPr>
              <p:blipFill>
                <a:blip r:embed="rId153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70" name="Text Box 53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763" name="任意多边形 330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5767" name="任意多边形 330"/>
                <p:cNvPicPr/>
                <p:nvPr/>
              </p:nvPicPr>
              <p:blipFill>
                <a:blip r:embed="rId154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68" name="Text Box 53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764" name="任意多边形 331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5765" name="任意多边形 331"/>
                <p:cNvPicPr/>
                <p:nvPr/>
              </p:nvPicPr>
              <p:blipFill>
                <a:blip r:embed="rId155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66" name="Text Box 53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5759" name="任意多边形 328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5760" name="任意多边形 328"/>
              <p:cNvPicPr/>
              <p:nvPr/>
            </p:nvPicPr>
            <p:blipFill>
              <a:blip r:embed="rId156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761" name="Text Box 54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77" name="组合 332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5615" name="图片 333"/>
            <p:cNvPicPr>
              <a:picLocks noChangeAspect="1"/>
            </p:cNvPicPr>
            <p:nvPr/>
          </p:nvPicPr>
          <p:blipFill>
            <a:blip r:embed="rId157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16" name="组合 334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5617" name="椭圆 335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5618" name="椭圆 336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5756" name="椭圆 336"/>
                <p:cNvPicPr/>
                <p:nvPr/>
              </p:nvPicPr>
              <p:blipFill>
                <a:blip r:embed="rId158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57" name="Text Box 54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19" name="椭圆 337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5754" name="椭圆 337"/>
                <p:cNvPicPr/>
                <p:nvPr/>
              </p:nvPicPr>
              <p:blipFill>
                <a:blip r:embed="rId159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55" name="Text Box 55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0" name="椭圆 346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5752" name="椭圆 346"/>
                <p:cNvPicPr/>
                <p:nvPr/>
              </p:nvPicPr>
              <p:blipFill>
                <a:blip r:embed="rId160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53" name="Text Box 55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1" name="椭圆 349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5750" name="椭圆 349"/>
                <p:cNvPicPr/>
                <p:nvPr/>
              </p:nvPicPr>
              <p:blipFill>
                <a:blip r:embed="rId161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51" name="Text Box 55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2" name="椭圆 350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5748" name="椭圆 350"/>
                <p:cNvPicPr/>
                <p:nvPr/>
              </p:nvPicPr>
              <p:blipFill>
                <a:blip r:embed="rId162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49" name="Text Box 55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3" name="椭圆 351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5746" name="椭圆 351"/>
                <p:cNvPicPr/>
                <p:nvPr/>
              </p:nvPicPr>
              <p:blipFill>
                <a:blip r:embed="rId163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47" name="Text Box 56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4" name="椭圆 352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5744" name="椭圆 352"/>
                <p:cNvPicPr/>
                <p:nvPr/>
              </p:nvPicPr>
              <p:blipFill>
                <a:blip r:embed="rId164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45" name="Text Box 56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5" name="椭圆 353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5742" name="椭圆 353"/>
                <p:cNvPicPr/>
                <p:nvPr/>
              </p:nvPicPr>
              <p:blipFill>
                <a:blip r:embed="rId165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43" name="Text Box 56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6" name="椭圆 354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5740" name="椭圆 354"/>
                <p:cNvPicPr/>
                <p:nvPr/>
              </p:nvPicPr>
              <p:blipFill>
                <a:blip r:embed="rId166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41" name="Text Box 57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5627" name="图片 355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5628" name="椭圆 356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5738" name="椭圆 356"/>
                <p:cNvPicPr/>
                <p:nvPr/>
              </p:nvPicPr>
              <p:blipFill>
                <a:blip r:embed="rId16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39" name="Text Box 57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29" name="椭圆 357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5736" name="椭圆 357"/>
                <p:cNvPicPr/>
                <p:nvPr/>
              </p:nvPicPr>
              <p:blipFill>
                <a:blip r:embed="rId16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37" name="Text Box 57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0" name="椭圆 358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5734" name="椭圆 358"/>
                <p:cNvPicPr/>
                <p:nvPr/>
              </p:nvPicPr>
              <p:blipFill>
                <a:blip r:embed="rId16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35" name="Text Box 58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1" name="椭圆 359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5732" name="椭圆 359"/>
                <p:cNvPicPr/>
                <p:nvPr/>
              </p:nvPicPr>
              <p:blipFill>
                <a:blip r:embed="rId17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33" name="Text Box 58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2" name="椭圆 360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5730" name="椭圆 360"/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31" name="Text Box 58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3" name="椭圆 361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5728" name="椭圆 361"/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29" name="Text Box 59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4" name="椭圆 362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5726" name="椭圆 362"/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27" name="Text Box 59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5" name="椭圆 363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5724" name="椭圆 363"/>
                <p:cNvPicPr/>
                <p:nvPr/>
              </p:nvPicPr>
              <p:blipFill>
                <a:blip r:embed="rId17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25" name="Text Box 59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6" name="椭圆 364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5722" name="椭圆 364"/>
                <p:cNvPicPr/>
                <p:nvPr/>
              </p:nvPicPr>
              <p:blipFill>
                <a:blip r:embed="rId17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23" name="Text Box 59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7" name="椭圆 365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5720" name="椭圆 365"/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21" name="Text Box 60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8" name="椭圆 366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5718" name="椭圆 366"/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19" name="Text Box 60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39" name="椭圆 367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5716" name="椭圆 367"/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17" name="Text Box 60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40" name="椭圆 368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5714" name="椭圆 368"/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15" name="Text Box 61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41" name="椭圆 369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5712" name="椭圆 369"/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13" name="Text Box 61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5642" name="图片 370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43" name="图片 371"/>
              <p:cNvPicPr>
                <a:picLocks noChangeAspect="1"/>
              </p:cNvPicPr>
              <p:nvPr/>
            </p:nvPicPr>
            <p:blipFill>
              <a:blip r:embed="rId18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953" name="椭圆 372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54" name="椭圆 373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55" name="椭圆 374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56" name="椭圆 375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6" name="椭圆 376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958" name="椭圆 377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59" name="椭圆 378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663" name="椭圆 379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5710" name="椭圆 379"/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11" name="Text Box 62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63" name="椭圆 380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67" name="椭圆 381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5668" name="椭圆 382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5708" name="椭圆 382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09" name="Text Box 63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69" name="椭圆 383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5706" name="椭圆 383"/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07" name="Text Box 63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0" name="椭圆 384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5704" name="椭圆 384"/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05" name="Text Box 63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1" name="椭圆 385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5702" name="椭圆 385"/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03" name="Text Box 64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2" name="椭圆 386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5700" name="椭圆 386"/>
                <p:cNvPicPr/>
                <p:nvPr/>
              </p:nvPicPr>
              <p:blipFill>
                <a:blip r:embed="rId18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701" name="Text Box 64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3" name="椭圆 387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5698" name="椭圆 387"/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699" name="Text Box 64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4" name="椭圆 388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5696" name="椭圆 388"/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697" name="Text Box 64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675" name="椭圆 389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5694" name="椭圆 389"/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695" name="Text Box 65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5676" name="图片 390"/>
              <p:cNvPicPr>
                <a:picLocks noChangeAspect="1"/>
              </p:cNvPicPr>
              <p:nvPr/>
            </p:nvPicPr>
            <p:blipFill>
              <a:blip r:embed="rId19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77" name="图片 391"/>
              <p:cNvPicPr>
                <a:picLocks noChangeAspect="1"/>
              </p:cNvPicPr>
              <p:nvPr/>
            </p:nvPicPr>
            <p:blipFill>
              <a:blip r:embed="rId19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991" name="椭圆 392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92" name="椭圆 393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93" name="椭圆 394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87" name="椭圆 395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995" name="椭圆 396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691" name="椭圆 397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5692" name="椭圆 397"/>
                <p:cNvPicPr/>
                <p:nvPr/>
              </p:nvPicPr>
              <p:blipFill>
                <a:blip r:embed="rId19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5693" name="Text Box 66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4999" name="文本框 398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1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" name="组合 302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7" name="任意多边形 33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14" name="任意多边形 330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Text Box 621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任意多边形 334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12" name="任意多边形 33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Text Box 624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任意多边形 335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10" name="任意多边形 33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 Box 627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任意多边形 306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5" name="任意多边形 30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630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336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17" name="图片 3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338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19" name="椭圆 339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椭圆 340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136" name="椭圆 340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7" name="Text Box 637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椭圆 341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134" name="椭圆 341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5" name="Text Box 640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椭圆 342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132" name="椭圆 342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" name="Text Box 643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3" name="椭圆 343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130" name="椭圆 343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1" name="Text Box 646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椭圆 344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128" name="椭圆 34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9" name="Text Box 649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5" name="椭圆 345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126" name="椭圆 34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7" name="Text Box 652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" name="椭圆 346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124" name="椭圆 34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5" name="Text Box 655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" name="椭圆 347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122" name="椭圆 347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" name="Text Box 658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" name="椭圆 348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120" name="椭圆 348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1" name="Text Box 661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" name="图片 34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" name="椭圆 350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118" name="椭圆 350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9" name="Text Box 665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椭圆 351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116" name="椭圆 351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7" name="Text Box 668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椭圆 352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114" name="椭圆 352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5" name="Text Box 671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" name="椭圆 353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112" name="椭圆 353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3" name="Text Box 674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" name="椭圆 354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110" name="椭圆 354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1" name="Text Box 677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" name="椭圆 355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108" name="椭圆 355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9" name="Text Box 680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" name="椭圆 356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106" name="椭圆 356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7" name="Text Box 683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椭圆 357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104" name="椭圆 357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" name="Text Box 686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" name="椭圆 358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102" name="椭圆 35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" name="Text Box 689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椭圆 359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100" name="椭圆 359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1" name="Text Box 692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椭圆 360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98" name="椭圆 360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9" name="Text Box 695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椭圆 361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96" name="椭圆 361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7" name="Text Box 698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2" name="椭圆 362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94" name="椭圆 362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5" name="Text Box 701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3" name="椭圆 363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92" name="椭圆 363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" name="Text Box 704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4" name="图片 36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" name="图片 36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椭圆 366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67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椭圆 368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椭圆 369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370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371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72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" name="椭圆 373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90" name="椭圆 37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1" name="Text Box 716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4" name="椭圆 374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椭圆 375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6" name="椭圆 376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88" name="椭圆 376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9" name="Text Box 721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7" name="椭圆 377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86" name="椭圆 377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7" name="Text Box 724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8" name="椭圆 378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84" name="椭圆 378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5" name="Text Box 727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" name="椭圆 379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82" name="椭圆 379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Text Box 730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0" name="椭圆 380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80" name="椭圆 380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1" name="Text Box 733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" name="椭圆 381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78" name="椭圆 381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9" name="Text Box 736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2" name="椭圆 382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76" name="椭圆 382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7" name="Text Box 739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3" name="椭圆 383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74" name="椭圆 383"/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Text Box 742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64" name="图片 384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" name="图片 385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6" name="椭圆 386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椭圆 387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椭圆 388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椭圆 389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椭圆 390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椭圆 391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72" name="椭圆 391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3" name="Text Box 752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8" name="文本框 392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  <p:sp>
        <p:nvSpPr>
          <p:cNvPr id="139" name="五边形 3"/>
          <p:cNvSpPr>
            <a:spLocks noChangeArrowheads="1"/>
          </p:cNvSpPr>
          <p:nvPr/>
        </p:nvSpPr>
        <p:spPr bwMode="auto">
          <a:xfrm>
            <a:off x="-47625" y="2452688"/>
            <a:ext cx="5326856" cy="875110"/>
          </a:xfrm>
          <a:prstGeom prst="homePlate">
            <a:avLst>
              <a:gd name="adj" fmla="val 47936"/>
            </a:avLst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3" tIns="34287" rIns="68573" bIns="34287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0" name="燕尾形 2"/>
          <p:cNvSpPr>
            <a:spLocks noChangeArrowheads="1"/>
          </p:cNvSpPr>
          <p:nvPr/>
        </p:nvSpPr>
        <p:spPr bwMode="auto">
          <a:xfrm>
            <a:off x="717947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3" tIns="34287" rIns="68573" bIns="3428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1" name="燕尾形 4"/>
          <p:cNvSpPr>
            <a:spLocks noChangeArrowheads="1"/>
          </p:cNvSpPr>
          <p:nvPr/>
        </p:nvSpPr>
        <p:spPr bwMode="auto">
          <a:xfrm>
            <a:off x="1275160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3" tIns="34287" rIns="68573" bIns="3428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2" name="燕尾形 5"/>
          <p:cNvSpPr>
            <a:spLocks noChangeArrowheads="1"/>
          </p:cNvSpPr>
          <p:nvPr/>
        </p:nvSpPr>
        <p:spPr bwMode="auto">
          <a:xfrm>
            <a:off x="1832372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3" tIns="34287" rIns="68573" bIns="3428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" name="燕尾形 6"/>
          <p:cNvSpPr>
            <a:spLocks noChangeArrowheads="1"/>
          </p:cNvSpPr>
          <p:nvPr/>
        </p:nvSpPr>
        <p:spPr bwMode="auto">
          <a:xfrm>
            <a:off x="2389585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73" tIns="34287" rIns="68573" bIns="3428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4" name="组合 30"/>
          <p:cNvGrpSpPr/>
          <p:nvPr/>
        </p:nvGrpSpPr>
        <p:grpSpPr bwMode="auto">
          <a:xfrm>
            <a:off x="3157537" y="2170510"/>
            <a:ext cx="1777604" cy="1695450"/>
            <a:chOff x="0" y="0"/>
            <a:chExt cx="533400" cy="487363"/>
          </a:xfrm>
        </p:grpSpPr>
        <p:sp>
          <p:nvSpPr>
            <p:cNvPr id="145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6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7" name="直接连接符 31"/>
          <p:cNvSpPr>
            <a:spLocks noChangeShapeType="1"/>
          </p:cNvSpPr>
          <p:nvPr/>
        </p:nvSpPr>
        <p:spPr bwMode="auto">
          <a:xfrm rot="5400000">
            <a:off x="4033243" y="2872384"/>
            <a:ext cx="3186113" cy="119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48" name="直接连接符 24"/>
          <p:cNvSpPr>
            <a:spLocks noChangeShapeType="1"/>
          </p:cNvSpPr>
          <p:nvPr/>
        </p:nvSpPr>
        <p:spPr bwMode="auto">
          <a:xfrm rot="5400000">
            <a:off x="1550789" y="2169914"/>
            <a:ext cx="567929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49" name="直接连接符 32"/>
          <p:cNvSpPr>
            <a:spLocks noChangeShapeType="1"/>
          </p:cNvSpPr>
          <p:nvPr/>
        </p:nvSpPr>
        <p:spPr bwMode="auto">
          <a:xfrm rot="5400000">
            <a:off x="438745" y="2171105"/>
            <a:ext cx="566738" cy="1191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0" name="直接连接符 34"/>
          <p:cNvSpPr>
            <a:spLocks noChangeShapeType="1"/>
          </p:cNvSpPr>
          <p:nvPr/>
        </p:nvSpPr>
        <p:spPr bwMode="auto">
          <a:xfrm rot="16200000" flipV="1">
            <a:off x="2106216" y="3629025"/>
            <a:ext cx="566738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1" name="直接连接符 33"/>
          <p:cNvSpPr>
            <a:spLocks noChangeShapeType="1"/>
          </p:cNvSpPr>
          <p:nvPr/>
        </p:nvSpPr>
        <p:spPr bwMode="auto">
          <a:xfrm rot="16200000" flipV="1">
            <a:off x="992386" y="3628430"/>
            <a:ext cx="566738" cy="119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2" name="直接连接符 9"/>
          <p:cNvSpPr>
            <a:spLocks noChangeShapeType="1"/>
          </p:cNvSpPr>
          <p:nvPr/>
        </p:nvSpPr>
        <p:spPr bwMode="auto">
          <a:xfrm>
            <a:off x="5881688" y="1976438"/>
            <a:ext cx="1918097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3" name="直接连接符 20"/>
          <p:cNvSpPr>
            <a:spLocks noChangeShapeType="1"/>
          </p:cNvSpPr>
          <p:nvPr/>
        </p:nvSpPr>
        <p:spPr bwMode="auto">
          <a:xfrm>
            <a:off x="5881688" y="2964656"/>
            <a:ext cx="1918097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4" name="直接连接符 42"/>
          <p:cNvSpPr>
            <a:spLocks noChangeShapeType="1"/>
          </p:cNvSpPr>
          <p:nvPr/>
        </p:nvSpPr>
        <p:spPr bwMode="auto">
          <a:xfrm>
            <a:off x="5881688" y="3774281"/>
            <a:ext cx="1918097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5" name="矩形 43"/>
          <p:cNvSpPr>
            <a:spLocks noChangeArrowheads="1"/>
          </p:cNvSpPr>
          <p:nvPr/>
        </p:nvSpPr>
        <p:spPr bwMode="auto">
          <a:xfrm>
            <a:off x="5841206" y="1254919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6" name="矩形 47"/>
          <p:cNvSpPr>
            <a:spLocks noChangeArrowheads="1"/>
          </p:cNvSpPr>
          <p:nvPr/>
        </p:nvSpPr>
        <p:spPr bwMode="auto">
          <a:xfrm>
            <a:off x="5841207" y="1498998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57" name="矩形 45"/>
          <p:cNvSpPr>
            <a:spLocks noChangeArrowheads="1"/>
          </p:cNvSpPr>
          <p:nvPr/>
        </p:nvSpPr>
        <p:spPr bwMode="auto">
          <a:xfrm>
            <a:off x="5841206" y="3862388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58" name="矩形 47"/>
          <p:cNvSpPr>
            <a:spLocks noChangeArrowheads="1"/>
          </p:cNvSpPr>
          <p:nvPr/>
        </p:nvSpPr>
        <p:spPr bwMode="auto">
          <a:xfrm>
            <a:off x="5841207" y="4107657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5841206" y="2064544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0" name="矩形 47"/>
          <p:cNvSpPr>
            <a:spLocks noChangeArrowheads="1"/>
          </p:cNvSpPr>
          <p:nvPr/>
        </p:nvSpPr>
        <p:spPr bwMode="auto">
          <a:xfrm>
            <a:off x="5841207" y="2309813"/>
            <a:ext cx="2364581" cy="6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61" name="矩形 51"/>
          <p:cNvSpPr>
            <a:spLocks noChangeArrowheads="1"/>
          </p:cNvSpPr>
          <p:nvPr/>
        </p:nvSpPr>
        <p:spPr bwMode="auto">
          <a:xfrm>
            <a:off x="5841206" y="3052763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altLang="zh-CN" sz="150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5841207" y="3296842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05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/>
          </a:p>
        </p:txBody>
      </p:sp>
      <p:sp>
        <p:nvSpPr>
          <p:cNvPr id="163" name="矩形 53"/>
          <p:cNvSpPr>
            <a:spLocks noChangeArrowheads="1"/>
          </p:cNvSpPr>
          <p:nvPr/>
        </p:nvSpPr>
        <p:spPr bwMode="auto">
          <a:xfrm>
            <a:off x="638175" y="159781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altLang="zh-CN" sz="12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4" name="矩形 54"/>
          <p:cNvSpPr>
            <a:spLocks noChangeArrowheads="1"/>
          </p:cNvSpPr>
          <p:nvPr/>
        </p:nvSpPr>
        <p:spPr bwMode="auto">
          <a:xfrm>
            <a:off x="1739504" y="159781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altLang="zh-CN" sz="12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5" name="矩形 55"/>
          <p:cNvSpPr>
            <a:spLocks noChangeArrowheads="1"/>
          </p:cNvSpPr>
          <p:nvPr/>
        </p:nvSpPr>
        <p:spPr bwMode="auto">
          <a:xfrm>
            <a:off x="1176338" y="3952876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altLang="zh-CN" sz="12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66" name="矩形 56"/>
          <p:cNvSpPr>
            <a:spLocks noChangeArrowheads="1"/>
          </p:cNvSpPr>
          <p:nvPr/>
        </p:nvSpPr>
        <p:spPr bwMode="auto">
          <a:xfrm>
            <a:off x="2277666" y="3952876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200">
                <a:solidFill>
                  <a:srgbClr val="D8D8D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altLang="zh-CN" sz="1200">
              <a:solidFill>
                <a:srgbClr val="D8D8D8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4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4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4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4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4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bldLvl="0" animBg="1" autoUpdateAnimBg="0"/>
      <p:bldP spid="140" grpId="0" bldLvl="0" animBg="1" autoUpdateAnimBg="0"/>
      <p:bldP spid="141" grpId="0" bldLvl="0" animBg="1" autoUpdateAnimBg="0"/>
      <p:bldP spid="142" grpId="0" bldLvl="0" animBg="1" autoUpdateAnimBg="0"/>
      <p:bldP spid="143" grpId="0" bldLvl="0" animBg="1" autoUpdateAnimBg="0"/>
      <p:bldP spid="155" grpId="0" bldLvl="0" autoUpdateAnimBg="0"/>
      <p:bldP spid="156" grpId="0" bldLvl="0" autoUpdateAnimBg="0"/>
      <p:bldP spid="157" grpId="0" bldLvl="0" autoUpdateAnimBg="0"/>
      <p:bldP spid="158" grpId="0" bldLvl="0" autoUpdateAnimBg="0"/>
      <p:bldP spid="159" grpId="0" bldLvl="0" autoUpdateAnimBg="0"/>
      <p:bldP spid="160" grpId="0" bldLvl="0" autoUpdateAnimBg="0"/>
      <p:bldP spid="161" grpId="0" bldLvl="0" autoUpdateAnimBg="0"/>
      <p:bldP spid="162" grpId="0" bldLvl="0" autoUpdateAnimBg="0"/>
      <p:bldP spid="163" grpId="0" bldLvl="0" autoUpdateAnimBg="0"/>
      <p:bldP spid="164" grpId="0" bldLvl="0" autoUpdateAnimBg="0"/>
      <p:bldP spid="165" grpId="0" bldLvl="0" autoUpdateAnimBg="0"/>
      <p:bldP spid="16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5"/>
          <p:cNvGrpSpPr/>
          <p:nvPr/>
        </p:nvGrpSpPr>
        <p:grpSpPr>
          <a:xfrm>
            <a:off x="3359944" y="1924051"/>
            <a:ext cx="2283619" cy="2212181"/>
            <a:chOff x="0" y="0"/>
            <a:chExt cx="3044768" cy="2948767"/>
          </a:xfrm>
        </p:grpSpPr>
        <p:grpSp>
          <p:nvGrpSpPr>
            <p:cNvPr id="37558" name="组合 6"/>
            <p:cNvGrpSpPr/>
            <p:nvPr/>
          </p:nvGrpSpPr>
          <p:grpSpPr>
            <a:xfrm>
              <a:off x="0" y="323761"/>
              <a:ext cx="3044768" cy="2625006"/>
              <a:chOff x="0" y="-204"/>
              <a:chExt cx="3044768" cy="2625006"/>
            </a:xfrm>
          </p:grpSpPr>
          <p:sp>
            <p:nvSpPr>
              <p:cNvPr id="37562" name="任意多边形 10"/>
              <p:cNvSpPr/>
              <p:nvPr/>
            </p:nvSpPr>
            <p:spPr>
              <a:xfrm flipV="1">
                <a:off x="0" y="-204"/>
                <a:ext cx="3044768" cy="2625006"/>
              </a:xfrm>
              <a:custGeom>
                <a:avLst/>
                <a:gdLst/>
                <a:ahLst/>
                <a:cxnLst>
                  <a:cxn ang="0">
                    <a:pos x="1513366" y="994496"/>
                  </a:cxn>
                  <a:cxn ang="0">
                    <a:pos x="1495231" y="935808"/>
                  </a:cxn>
                  <a:cxn ang="0">
                    <a:pos x="1542708" y="899537"/>
                  </a:cxn>
                  <a:cxn ang="0">
                    <a:pos x="1590183" y="935808"/>
                  </a:cxn>
                  <a:cxn ang="0">
                    <a:pos x="1572050" y="994497"/>
                  </a:cxn>
                  <a:cxn ang="0">
                    <a:pos x="1747895" y="1062841"/>
                  </a:cxn>
                  <a:cxn ang="0">
                    <a:pos x="1699893" y="983316"/>
                  </a:cxn>
                  <a:cxn ang="0">
                    <a:pos x="1759568" y="908762"/>
                  </a:cxn>
                  <a:cxn ang="0">
                    <a:pos x="1844451" y="942209"/>
                  </a:cxn>
                  <a:cxn ang="0">
                    <a:pos x="1837238" y="1037435"/>
                  </a:cxn>
                  <a:cxn ang="0">
                    <a:pos x="1747895" y="1062841"/>
                  </a:cxn>
                  <a:cxn ang="0">
                    <a:pos x="1298422" y="1026260"/>
                  </a:cxn>
                  <a:cxn ang="0">
                    <a:pos x="1268376" y="988724"/>
                  </a:cxn>
                  <a:cxn ang="0">
                    <a:pos x="1292546" y="948685"/>
                  </a:cxn>
                  <a:cxn ang="0">
                    <a:pos x="1337528" y="961475"/>
                  </a:cxn>
                  <a:cxn ang="0">
                    <a:pos x="1341159" y="1009420"/>
                  </a:cxn>
                  <a:cxn ang="0">
                    <a:pos x="1288256" y="1689817"/>
                  </a:cxn>
                  <a:cxn ang="0">
                    <a:pos x="1286769" y="1689492"/>
                  </a:cxn>
                  <a:cxn ang="0">
                    <a:pos x="1286769" y="1658692"/>
                  </a:cxn>
                  <a:cxn ang="0">
                    <a:pos x="1288256" y="1658691"/>
                  </a:cxn>
                  <a:cxn ang="0">
                    <a:pos x="1288256" y="1689817"/>
                  </a:cxn>
                  <a:cxn ang="0">
                    <a:pos x="1746884" y="1674255"/>
                  </a:cxn>
                  <a:cxn ang="0">
                    <a:pos x="1757997" y="1659689"/>
                  </a:cxn>
                  <a:cxn ang="0">
                    <a:pos x="2307328" y="1674093"/>
                  </a:cxn>
                  <a:cxn ang="0">
                    <a:pos x="1757997" y="1688822"/>
                  </a:cxn>
                  <a:cxn ang="0">
                    <a:pos x="1689503" y="1705381"/>
                  </a:cxn>
                  <a:cxn ang="0">
                    <a:pos x="1689503" y="1643128"/>
                  </a:cxn>
                  <a:cxn ang="0">
                    <a:pos x="1689503" y="1705381"/>
                  </a:cxn>
                  <a:cxn ang="0">
                    <a:pos x="1324138" y="1674255"/>
                  </a:cxn>
                  <a:cxn ang="0">
                    <a:pos x="1386386" y="1674255"/>
                  </a:cxn>
                  <a:cxn ang="0">
                    <a:pos x="1522383" y="1719976"/>
                  </a:cxn>
                  <a:cxn ang="0">
                    <a:pos x="1522383" y="1628533"/>
                  </a:cxn>
                  <a:cxn ang="0">
                    <a:pos x="1522383" y="1719976"/>
                  </a:cxn>
                  <a:cxn ang="0">
                    <a:pos x="2862288" y="2523139"/>
                  </a:cxn>
                  <a:cxn ang="0">
                    <a:pos x="182480" y="2523139"/>
                  </a:cxn>
                  <a:cxn ang="0">
                    <a:pos x="1522385" y="100247"/>
                  </a:cxn>
                  <a:cxn ang="0">
                    <a:pos x="116277" y="2567083"/>
                  </a:cxn>
                  <a:cxn ang="0">
                    <a:pos x="3044768" y="2625006"/>
                  </a:cxn>
                  <a:cxn ang="0">
                    <a:pos x="0" y="2625006"/>
                  </a:cxn>
                </a:cxnLst>
                <a:rect l="0" t="0" r="0" b="0"/>
                <a:pathLst>
                  <a:path w="3794898" h="3271462">
                    <a:moveTo>
                      <a:pt x="1922780" y="1316419"/>
                    </a:moveTo>
                    <a:lnTo>
                      <a:pt x="1886209" y="1239409"/>
                    </a:lnTo>
                    <a:lnTo>
                      <a:pt x="1805252" y="1226636"/>
                    </a:lnTo>
                    <a:lnTo>
                      <a:pt x="1863607" y="1166268"/>
                    </a:lnTo>
                    <a:lnTo>
                      <a:pt x="1850144" y="1081364"/>
                    </a:lnTo>
                    <a:lnTo>
                      <a:pt x="1922780" y="1121064"/>
                    </a:lnTo>
                    <a:lnTo>
                      <a:pt x="1995416" y="1081364"/>
                    </a:lnTo>
                    <a:lnTo>
                      <a:pt x="1981952" y="1166268"/>
                    </a:lnTo>
                    <a:lnTo>
                      <a:pt x="2040308" y="1226637"/>
                    </a:lnTo>
                    <a:lnTo>
                      <a:pt x="1959351" y="1239410"/>
                    </a:lnTo>
                    <a:lnTo>
                      <a:pt x="1922780" y="1316419"/>
                    </a:lnTo>
                    <a:close/>
                    <a:moveTo>
                      <a:pt x="2178518" y="1324585"/>
                    </a:moveTo>
                    <a:lnTo>
                      <a:pt x="2173982" y="1258008"/>
                    </a:lnTo>
                    <a:lnTo>
                      <a:pt x="2118690" y="1225476"/>
                    </a:lnTo>
                    <a:lnTo>
                      <a:pt x="2178509" y="1198256"/>
                    </a:lnTo>
                    <a:lnTo>
                      <a:pt x="2193067" y="1132561"/>
                    </a:lnTo>
                    <a:lnTo>
                      <a:pt x="2234573" y="1182316"/>
                    </a:lnTo>
                    <a:lnTo>
                      <a:pt x="2298863" y="1174245"/>
                    </a:lnTo>
                    <a:lnTo>
                      <a:pt x="2264696" y="1232215"/>
                    </a:lnTo>
                    <a:lnTo>
                      <a:pt x="2289872" y="1292923"/>
                    </a:lnTo>
                    <a:lnTo>
                      <a:pt x="2227249" y="1278996"/>
                    </a:lnTo>
                    <a:lnTo>
                      <a:pt x="2178518" y="1324585"/>
                    </a:lnTo>
                    <a:close/>
                    <a:moveTo>
                      <a:pt x="1667040" y="1324585"/>
                    </a:moveTo>
                    <a:lnTo>
                      <a:pt x="1618310" y="1278996"/>
                    </a:lnTo>
                    <a:lnTo>
                      <a:pt x="1555687" y="1292922"/>
                    </a:lnTo>
                    <a:lnTo>
                      <a:pt x="1580862" y="1232215"/>
                    </a:lnTo>
                    <a:lnTo>
                      <a:pt x="1546696" y="1174246"/>
                    </a:lnTo>
                    <a:lnTo>
                      <a:pt x="1610986" y="1182316"/>
                    </a:lnTo>
                    <a:lnTo>
                      <a:pt x="1652491" y="1132560"/>
                    </a:lnTo>
                    <a:lnTo>
                      <a:pt x="1667050" y="1198256"/>
                    </a:lnTo>
                    <a:lnTo>
                      <a:pt x="1726869" y="1225476"/>
                    </a:lnTo>
                    <a:lnTo>
                      <a:pt x="1671576" y="1258008"/>
                    </a:lnTo>
                    <a:lnTo>
                      <a:pt x="1667040" y="1324585"/>
                    </a:lnTo>
                    <a:close/>
                    <a:moveTo>
                      <a:pt x="1605639" y="2105966"/>
                    </a:moveTo>
                    <a:lnTo>
                      <a:pt x="1603786" y="2104725"/>
                    </a:lnTo>
                    <a:lnTo>
                      <a:pt x="1603786" y="2105561"/>
                    </a:lnTo>
                    <a:lnTo>
                      <a:pt x="919119" y="2086368"/>
                    </a:lnTo>
                    <a:lnTo>
                      <a:pt x="1603786" y="2067175"/>
                    </a:lnTo>
                    <a:lnTo>
                      <a:pt x="1603786" y="2068417"/>
                    </a:lnTo>
                    <a:lnTo>
                      <a:pt x="1605639" y="2067174"/>
                    </a:lnTo>
                    <a:cubicBezTo>
                      <a:pt x="1612266" y="2067174"/>
                      <a:pt x="1617638" y="2075859"/>
                      <a:pt x="1617638" y="2086571"/>
                    </a:cubicBezTo>
                    <a:cubicBezTo>
                      <a:pt x="1617638" y="2097282"/>
                      <a:pt x="1612266" y="2105966"/>
                      <a:pt x="1605639" y="2105966"/>
                    </a:cubicBezTo>
                    <a:close/>
                    <a:moveTo>
                      <a:pt x="2189256" y="2105967"/>
                    </a:moveTo>
                    <a:cubicBezTo>
                      <a:pt x="2182630" y="2105967"/>
                      <a:pt x="2177258" y="2097283"/>
                      <a:pt x="2177258" y="2086571"/>
                    </a:cubicBezTo>
                    <a:cubicBezTo>
                      <a:pt x="2177258" y="2075859"/>
                      <a:pt x="2182630" y="2067175"/>
                      <a:pt x="2189256" y="2067175"/>
                    </a:cubicBezTo>
                    <a:lnTo>
                      <a:pt x="2191109" y="2068418"/>
                    </a:lnTo>
                    <a:lnTo>
                      <a:pt x="2191109" y="2067176"/>
                    </a:lnTo>
                    <a:lnTo>
                      <a:pt x="2875777" y="2086369"/>
                    </a:lnTo>
                    <a:lnTo>
                      <a:pt x="2191109" y="2105562"/>
                    </a:lnTo>
                    <a:lnTo>
                      <a:pt x="2191109" y="2104725"/>
                    </a:lnTo>
                    <a:lnTo>
                      <a:pt x="2189256" y="2105967"/>
                    </a:lnTo>
                    <a:close/>
                    <a:moveTo>
                      <a:pt x="2105741" y="2125363"/>
                    </a:moveTo>
                    <a:cubicBezTo>
                      <a:pt x="2084318" y="2125363"/>
                      <a:pt x="2066949" y="2107995"/>
                      <a:pt x="2066949" y="2086571"/>
                    </a:cubicBezTo>
                    <a:cubicBezTo>
                      <a:pt x="2066949" y="2065147"/>
                      <a:pt x="2084318" y="2047779"/>
                      <a:pt x="2105741" y="2047779"/>
                    </a:cubicBezTo>
                    <a:cubicBezTo>
                      <a:pt x="2127165" y="2047779"/>
                      <a:pt x="2144533" y="2065147"/>
                      <a:pt x="2144533" y="2086571"/>
                    </a:cubicBezTo>
                    <a:cubicBezTo>
                      <a:pt x="2144533" y="2107995"/>
                      <a:pt x="2127165" y="2125363"/>
                      <a:pt x="2105741" y="2125363"/>
                    </a:cubicBezTo>
                    <a:close/>
                    <a:moveTo>
                      <a:pt x="1689154" y="2125363"/>
                    </a:moveTo>
                    <a:cubicBezTo>
                      <a:pt x="1667730" y="2125363"/>
                      <a:pt x="1650362" y="2107995"/>
                      <a:pt x="1650362" y="2086571"/>
                    </a:cubicBezTo>
                    <a:cubicBezTo>
                      <a:pt x="1650362" y="2065147"/>
                      <a:pt x="1667730" y="2047779"/>
                      <a:pt x="1689154" y="2047779"/>
                    </a:cubicBezTo>
                    <a:cubicBezTo>
                      <a:pt x="1710578" y="2047779"/>
                      <a:pt x="1727946" y="2065147"/>
                      <a:pt x="1727946" y="2086571"/>
                    </a:cubicBezTo>
                    <a:cubicBezTo>
                      <a:pt x="1727946" y="2107995"/>
                      <a:pt x="1710578" y="2125363"/>
                      <a:pt x="1689154" y="2125363"/>
                    </a:cubicBezTo>
                    <a:close/>
                    <a:moveTo>
                      <a:pt x="1897448" y="2143552"/>
                    </a:moveTo>
                    <a:lnTo>
                      <a:pt x="1793397" y="2086571"/>
                    </a:lnTo>
                    <a:lnTo>
                      <a:pt x="1897448" y="2029589"/>
                    </a:lnTo>
                    <a:lnTo>
                      <a:pt x="2001499" y="2086571"/>
                    </a:lnTo>
                    <a:lnTo>
                      <a:pt x="1897448" y="2143552"/>
                    </a:lnTo>
                    <a:close/>
                    <a:moveTo>
                      <a:pt x="227437" y="3144508"/>
                    </a:moveTo>
                    <a:lnTo>
                      <a:pt x="3567461" y="3144508"/>
                    </a:lnTo>
                    <a:lnTo>
                      <a:pt x="1897449" y="257086"/>
                    </a:lnTo>
                    <a:lnTo>
                      <a:pt x="227437" y="3144508"/>
                    </a:lnTo>
                    <a:close/>
                    <a:moveTo>
                      <a:pt x="144924" y="3199274"/>
                    </a:moveTo>
                    <a:lnTo>
                      <a:pt x="1897450" y="124935"/>
                    </a:lnTo>
                    <a:lnTo>
                      <a:pt x="3649975" y="3199274"/>
                    </a:lnTo>
                    <a:lnTo>
                      <a:pt x="144924" y="3199274"/>
                    </a:lnTo>
                    <a:close/>
                    <a:moveTo>
                      <a:pt x="0" y="3271462"/>
                    </a:moveTo>
                    <a:lnTo>
                      <a:pt x="3794898" y="3271462"/>
                    </a:lnTo>
                    <a:lnTo>
                      <a:pt x="1897450" y="0"/>
                    </a:lnTo>
                    <a:lnTo>
                      <a:pt x="0" y="3271462"/>
                    </a:ln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7563" name="文本框 11"/>
              <p:cNvSpPr txBox="1"/>
              <p:nvPr/>
            </p:nvSpPr>
            <p:spPr>
              <a:xfrm>
                <a:off x="706791" y="198562"/>
                <a:ext cx="1631187" cy="6769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2700" dirty="0">
                    <a:solidFill>
                      <a:srgbClr val="6E0000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关键字</a:t>
                </a:r>
              </a:p>
            </p:txBody>
          </p:sp>
          <p:sp>
            <p:nvSpPr>
              <p:cNvPr id="37564" name="文本框 12"/>
              <p:cNvSpPr txBox="1"/>
              <p:nvPr/>
            </p:nvSpPr>
            <p:spPr>
              <a:xfrm>
                <a:off x="910903" y="961964"/>
                <a:ext cx="1222962" cy="4923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1800" dirty="0">
                    <a:solidFill>
                      <a:srgbClr val="6E0000"/>
                    </a:solidFill>
                    <a:latin typeface="Agency FB" panose="020B0503020202020204" pitchFamily="34" charset="0"/>
                    <a:ea typeface="方正姚体" panose="02010601030101010101" pitchFamily="2" charset="-122"/>
                  </a:rPr>
                  <a:t>KEY WORD</a:t>
                </a:r>
                <a:endParaRPr lang="zh-CN" altLang="en-US" sz="1800" dirty="0">
                  <a:solidFill>
                    <a:srgbClr val="6E0000"/>
                  </a:solidFill>
                  <a:latin typeface="Agency FB" panose="020B0503020202020204" pitchFamily="34" charset="0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37559" name="等腰三角形 7"/>
            <p:cNvSpPr/>
            <p:nvPr/>
          </p:nvSpPr>
          <p:spPr>
            <a:xfrm rot="7200000">
              <a:off x="1647997" y="1598141"/>
              <a:ext cx="1607697" cy="252407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49019"/>
              </a:scheme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9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560" name="等腰三角形 8"/>
            <p:cNvSpPr/>
            <p:nvPr/>
          </p:nvSpPr>
          <p:spPr>
            <a:xfrm rot="-7200000" flipH="1">
              <a:off x="-218074" y="1597347"/>
              <a:ext cx="1607697" cy="253995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49019"/>
              </a:scheme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9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561" name="等腰三角形 9"/>
            <p:cNvSpPr/>
            <p:nvPr/>
          </p:nvSpPr>
          <p:spPr>
            <a:xfrm flipH="1">
              <a:off x="695312" y="0"/>
              <a:ext cx="1608108" cy="252344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49019"/>
              </a:scheme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9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586" name="组合 4"/>
          <p:cNvGrpSpPr/>
          <p:nvPr/>
        </p:nvGrpSpPr>
        <p:grpSpPr>
          <a:xfrm>
            <a:off x="484585" y="2625341"/>
            <a:ext cx="3269454" cy="1418009"/>
            <a:chOff x="0" y="-50800"/>
            <a:chExt cx="4359501" cy="1891315"/>
          </a:xfrm>
        </p:grpSpPr>
        <p:grpSp>
          <p:nvGrpSpPr>
            <p:cNvPr id="37381" name="组合 34"/>
            <p:cNvGrpSpPr/>
            <p:nvPr/>
          </p:nvGrpSpPr>
          <p:grpSpPr>
            <a:xfrm>
              <a:off x="2825144" y="-50800"/>
              <a:ext cx="1534357" cy="1891315"/>
              <a:chOff x="-50800" y="-50800"/>
              <a:chExt cx="1534357" cy="1891315"/>
            </a:xfrm>
          </p:grpSpPr>
          <p:graphicFrame>
            <p:nvGraphicFramePr>
              <p:cNvPr id="37556" name="图表 51"/>
              <p:cNvGraphicFramePr>
                <a:graphicFrameLocks noChangeAspect="1"/>
              </p:cNvGraphicFramePr>
              <p:nvPr/>
            </p:nvGraphicFramePr>
            <p:xfrm>
              <a:off x="-50800" y="-50800"/>
              <a:ext cx="1534357" cy="1891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542415" imgH="1896110" progId="">
                      <p:embed/>
                    </p:oleObj>
                  </mc:Choice>
                  <mc:Fallback>
                    <p:oleObj r:id="rId2" imgW="1542415" imgH="189611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0800" y="-50800"/>
                            <a:ext cx="1534357" cy="1891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557" name="文本框 36"/>
              <p:cNvSpPr txBox="1"/>
              <p:nvPr/>
            </p:nvSpPr>
            <p:spPr>
              <a:xfrm>
                <a:off x="275849" y="633247"/>
                <a:ext cx="881057" cy="5541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1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60%</a:t>
                </a:r>
                <a:endParaRPr lang="zh-CN" altLang="en-US" sz="21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37382" name="组合 3"/>
            <p:cNvGrpSpPr/>
            <p:nvPr/>
          </p:nvGrpSpPr>
          <p:grpSpPr>
            <a:xfrm>
              <a:off x="0" y="99530"/>
              <a:ext cx="3060652" cy="1698310"/>
              <a:chOff x="0" y="0"/>
              <a:chExt cx="3060652" cy="1698310"/>
            </a:xfrm>
          </p:grpSpPr>
          <p:grpSp>
            <p:nvGrpSpPr>
              <p:cNvPr id="37383" name="组合 170"/>
              <p:cNvGrpSpPr/>
              <p:nvPr/>
            </p:nvGrpSpPr>
            <p:grpSpPr>
              <a:xfrm>
                <a:off x="1093206" y="0"/>
                <a:ext cx="827966" cy="797622"/>
                <a:chOff x="0" y="0"/>
                <a:chExt cx="2046364" cy="1971366"/>
              </a:xfrm>
            </p:grpSpPr>
            <p:pic>
              <p:nvPicPr>
                <p:cNvPr id="37387" name="图片 17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2128440" flipV="1">
                  <a:off x="1050130" y="214078"/>
                  <a:ext cx="355169" cy="3860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88" name="椭圆 172"/>
                <p:cNvSpPr/>
                <p:nvPr/>
              </p:nvSpPr>
              <p:spPr>
                <a:xfrm rot="10800000">
                  <a:off x="805960" y="578240"/>
                  <a:ext cx="808303" cy="8124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7389" name="椭圆 173"/>
                <p:cNvGrpSpPr/>
                <p:nvPr/>
              </p:nvGrpSpPr>
              <p:grpSpPr>
                <a:xfrm>
                  <a:off x="929480" y="815774"/>
                  <a:ext cx="1054718" cy="1055017"/>
                  <a:chOff x="0" y="0"/>
                  <a:chExt cx="426720" cy="426720"/>
                </a:xfrm>
              </p:grpSpPr>
              <p:pic>
                <p:nvPicPr>
                  <p:cNvPr id="37554" name="椭圆 173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0" y="0"/>
                    <a:ext cx="426720" cy="426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55" name="Text Box 20"/>
                  <p:cNvSpPr txBox="1"/>
                  <p:nvPr/>
                </p:nvSpPr>
                <p:spPr>
                  <a:xfrm rot="10800000">
                    <a:off x="64025" y="60116"/>
                    <a:ext cx="302746" cy="3026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0" name="椭圆 174"/>
                <p:cNvGrpSpPr/>
                <p:nvPr/>
              </p:nvGrpSpPr>
              <p:grpSpPr>
                <a:xfrm>
                  <a:off x="944548" y="710273"/>
                  <a:ext cx="195876" cy="195932"/>
                  <a:chOff x="0" y="0"/>
                  <a:chExt cx="79248" cy="79248"/>
                </a:xfrm>
              </p:grpSpPr>
              <p:pic>
                <p:nvPicPr>
                  <p:cNvPr id="37552" name="椭圆 174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0" y="0"/>
                    <a:ext cx="79248" cy="792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53" name="Text Box 23"/>
                  <p:cNvSpPr txBox="1"/>
                  <p:nvPr/>
                </p:nvSpPr>
                <p:spPr>
                  <a:xfrm rot="10800000">
                    <a:off x="11881" y="11740"/>
                    <a:ext cx="56620" cy="566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1" name="椭圆 175"/>
                <p:cNvGrpSpPr/>
                <p:nvPr/>
              </p:nvGrpSpPr>
              <p:grpSpPr>
                <a:xfrm>
                  <a:off x="522660" y="1071993"/>
                  <a:ext cx="919112" cy="904301"/>
                  <a:chOff x="0" y="0"/>
                  <a:chExt cx="371856" cy="365760"/>
                </a:xfrm>
              </p:grpSpPr>
              <p:pic>
                <p:nvPicPr>
                  <p:cNvPr id="37550" name="椭圆 175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65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51" name="Text Box 26"/>
                  <p:cNvSpPr txBox="1"/>
                  <p:nvPr/>
                </p:nvSpPr>
                <p:spPr>
                  <a:xfrm rot="-3434205">
                    <a:off x="56741" y="53503"/>
                    <a:ext cx="257000" cy="2570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2" name="椭圆 176"/>
                <p:cNvGrpSpPr/>
                <p:nvPr/>
              </p:nvGrpSpPr>
              <p:grpSpPr>
                <a:xfrm>
                  <a:off x="55571" y="921276"/>
                  <a:ext cx="150674" cy="135645"/>
                  <a:chOff x="0" y="0"/>
                  <a:chExt cx="60960" cy="54864"/>
                </a:xfrm>
              </p:grpSpPr>
              <p:pic>
                <p:nvPicPr>
                  <p:cNvPr id="37548" name="椭圆 176"/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0"/>
                    <a:ext cx="60960" cy="54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49" name="Text Box 29"/>
                  <p:cNvSpPr txBox="1"/>
                  <p:nvPr/>
                </p:nvSpPr>
                <p:spPr>
                  <a:xfrm rot="10800000">
                    <a:off x="9592" y="6127"/>
                    <a:ext cx="40166" cy="401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3" name="椭圆 177"/>
                <p:cNvGrpSpPr/>
                <p:nvPr/>
              </p:nvGrpSpPr>
              <p:grpSpPr>
                <a:xfrm>
                  <a:off x="492526" y="815774"/>
                  <a:ext cx="210944" cy="211003"/>
                  <a:chOff x="0" y="0"/>
                  <a:chExt cx="85344" cy="85344"/>
                </a:xfrm>
              </p:grpSpPr>
              <p:pic>
                <p:nvPicPr>
                  <p:cNvPr id="37546" name="椭圆 177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0" y="0"/>
                    <a:ext cx="85344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47" name="Text Box 32"/>
                  <p:cNvSpPr txBox="1"/>
                  <p:nvPr/>
                </p:nvSpPr>
                <p:spPr>
                  <a:xfrm rot="891223">
                    <a:off x="13801" y="12586"/>
                    <a:ext cx="56620" cy="566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4" name="椭圆 178"/>
                <p:cNvGrpSpPr/>
                <p:nvPr/>
              </p:nvGrpSpPr>
              <p:grpSpPr>
                <a:xfrm>
                  <a:off x="748672" y="1358355"/>
                  <a:ext cx="150674" cy="150717"/>
                  <a:chOff x="0" y="0"/>
                  <a:chExt cx="60960" cy="60960"/>
                </a:xfrm>
              </p:grpSpPr>
              <p:pic>
                <p:nvPicPr>
                  <p:cNvPr id="37544" name="椭圆 178"/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0" y="0"/>
                    <a:ext cx="60960" cy="609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45" name="Text Box 35"/>
                  <p:cNvSpPr txBox="1"/>
                  <p:nvPr/>
                </p:nvSpPr>
                <p:spPr>
                  <a:xfrm rot="891223">
                    <a:off x="10750" y="10984"/>
                    <a:ext cx="40166" cy="401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5" name="椭圆 179"/>
                <p:cNvGrpSpPr/>
                <p:nvPr/>
              </p:nvGrpSpPr>
              <p:grpSpPr>
                <a:xfrm>
                  <a:off x="432256" y="544484"/>
                  <a:ext cx="346550" cy="346649"/>
                  <a:chOff x="0" y="0"/>
                  <a:chExt cx="140208" cy="140208"/>
                </a:xfrm>
              </p:grpSpPr>
              <p:pic>
                <p:nvPicPr>
                  <p:cNvPr id="37542" name="椭圆 179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43" name="Text Box 38"/>
                  <p:cNvSpPr txBox="1"/>
                  <p:nvPr/>
                </p:nvSpPr>
                <p:spPr>
                  <a:xfrm rot="-3434205">
                    <a:off x="22227" y="20894"/>
                    <a:ext cx="95813" cy="958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6" name="椭圆 180"/>
                <p:cNvGrpSpPr/>
                <p:nvPr/>
              </p:nvGrpSpPr>
              <p:grpSpPr>
                <a:xfrm>
                  <a:off x="552795" y="1192566"/>
                  <a:ext cx="512292" cy="512437"/>
                  <a:chOff x="0" y="0"/>
                  <a:chExt cx="207264" cy="207264"/>
                </a:xfrm>
              </p:grpSpPr>
              <p:pic>
                <p:nvPicPr>
                  <p:cNvPr id="37540" name="椭圆 180"/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41" name="Text Box 41"/>
                  <p:cNvSpPr txBox="1"/>
                  <p:nvPr/>
                </p:nvSpPr>
                <p:spPr>
                  <a:xfrm rot="10800000">
                    <a:off x="29791" y="30890"/>
                    <a:ext cx="145034" cy="1449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7" name="椭圆 181"/>
                <p:cNvGrpSpPr/>
                <p:nvPr/>
              </p:nvGrpSpPr>
              <p:grpSpPr>
                <a:xfrm>
                  <a:off x="884278" y="1252853"/>
                  <a:ext cx="301348" cy="301434"/>
                  <a:chOff x="0" y="0"/>
                  <a:chExt cx="121920" cy="121920"/>
                </a:xfrm>
              </p:grpSpPr>
              <p:pic>
                <p:nvPicPr>
                  <p:cNvPr id="37538" name="椭圆 181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0" y="0"/>
                    <a:ext cx="121920" cy="1219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39" name="Text Box 44"/>
                  <p:cNvSpPr txBox="1"/>
                  <p:nvPr/>
                </p:nvSpPr>
                <p:spPr>
                  <a:xfrm rot="9822440">
                    <a:off x="19525" y="21312"/>
                    <a:ext cx="80059" cy="8003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8" name="椭圆 182"/>
                <p:cNvGrpSpPr/>
                <p:nvPr/>
              </p:nvGrpSpPr>
              <p:grpSpPr>
                <a:xfrm>
                  <a:off x="793874" y="966491"/>
                  <a:ext cx="813640" cy="813871"/>
                  <a:chOff x="0" y="0"/>
                  <a:chExt cx="329184" cy="329184"/>
                </a:xfrm>
              </p:grpSpPr>
              <p:pic>
                <p:nvPicPr>
                  <p:cNvPr id="37536" name="椭圆 182"/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0" y="0"/>
                    <a:ext cx="329184" cy="3291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37" name="Text Box 47"/>
                  <p:cNvSpPr txBox="1"/>
                  <p:nvPr/>
                </p:nvSpPr>
                <p:spPr>
                  <a:xfrm rot="10800000">
                    <a:off x="48456" y="49673"/>
                    <a:ext cx="233500" cy="2334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399" name="椭圆 183"/>
                <p:cNvGrpSpPr/>
                <p:nvPr/>
              </p:nvGrpSpPr>
              <p:grpSpPr>
                <a:xfrm>
                  <a:off x="658267" y="966491"/>
                  <a:ext cx="602696" cy="602867"/>
                  <a:chOff x="0" y="0"/>
                  <a:chExt cx="243840" cy="243840"/>
                </a:xfrm>
              </p:grpSpPr>
              <p:pic>
                <p:nvPicPr>
                  <p:cNvPr id="37534" name="椭圆 183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0"/>
                    <a:ext cx="243840" cy="2438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35" name="Text Box 50"/>
                  <p:cNvSpPr txBox="1"/>
                  <p:nvPr/>
                </p:nvSpPr>
                <p:spPr>
                  <a:xfrm rot="10800000">
                    <a:off x="33143" y="36146"/>
                    <a:ext cx="174487" cy="17443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0" name="椭圆 184"/>
                <p:cNvGrpSpPr/>
                <p:nvPr/>
              </p:nvGrpSpPr>
              <p:grpSpPr>
                <a:xfrm>
                  <a:off x="402121" y="710273"/>
                  <a:ext cx="346550" cy="346649"/>
                  <a:chOff x="0" y="0"/>
                  <a:chExt cx="140208" cy="140208"/>
                </a:xfrm>
              </p:grpSpPr>
              <p:pic>
                <p:nvPicPr>
                  <p:cNvPr id="37532" name="椭圆 184"/>
                  <p:cNvPicPr/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02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33" name="Text Box 53"/>
                  <p:cNvSpPr txBox="1"/>
                  <p:nvPr/>
                </p:nvSpPr>
                <p:spPr>
                  <a:xfrm rot="10800000">
                    <a:off x="18889" y="19205"/>
                    <a:ext cx="99231" cy="992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1" name="椭圆 185"/>
                <p:cNvGrpSpPr/>
                <p:nvPr/>
              </p:nvGrpSpPr>
              <p:grpSpPr>
                <a:xfrm>
                  <a:off x="824009" y="695201"/>
                  <a:ext cx="678033" cy="678225"/>
                  <a:chOff x="0" y="0"/>
                  <a:chExt cx="274320" cy="274320"/>
                </a:xfrm>
              </p:grpSpPr>
              <p:pic>
                <p:nvPicPr>
                  <p:cNvPr id="37530" name="椭圆 185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0" y="0"/>
                    <a:ext cx="274320" cy="2743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31" name="Text Box 56"/>
                  <p:cNvSpPr txBox="1"/>
                  <p:nvPr/>
                </p:nvSpPr>
                <p:spPr>
                  <a:xfrm rot="10800000">
                    <a:off x="40558" y="40308"/>
                    <a:ext cx="195407" cy="1953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2" name="椭圆 186"/>
                <p:cNvGrpSpPr/>
                <p:nvPr/>
              </p:nvGrpSpPr>
              <p:grpSpPr>
                <a:xfrm>
                  <a:off x="778806" y="182764"/>
                  <a:ext cx="361618" cy="361720"/>
                  <a:chOff x="0" y="0"/>
                  <a:chExt cx="146304" cy="146304"/>
                </a:xfrm>
              </p:grpSpPr>
              <p:pic>
                <p:nvPicPr>
                  <p:cNvPr id="37528" name="椭圆 186"/>
                  <p:cNvPicPr/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0" y="0"/>
                    <a:ext cx="146304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29" name="Text Box 59"/>
                  <p:cNvSpPr txBox="1"/>
                  <p:nvPr/>
                </p:nvSpPr>
                <p:spPr>
                  <a:xfrm rot="-6112846">
                    <a:off x="21875" y="22777"/>
                    <a:ext cx="99203" cy="992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3" name="椭圆 187"/>
                <p:cNvGrpSpPr/>
                <p:nvPr/>
              </p:nvGrpSpPr>
              <p:grpSpPr>
                <a:xfrm>
                  <a:off x="447323" y="589699"/>
                  <a:ext cx="904044" cy="919372"/>
                  <a:chOff x="0" y="0"/>
                  <a:chExt cx="365760" cy="371856"/>
                </a:xfrm>
              </p:grpSpPr>
              <p:pic>
                <p:nvPicPr>
                  <p:cNvPr id="37526" name="椭圆 187"/>
                  <p:cNvPicPr/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27" name="Text Box 62"/>
                  <p:cNvSpPr txBox="1"/>
                  <p:nvPr/>
                </p:nvSpPr>
                <p:spPr>
                  <a:xfrm rot="-3434205">
                    <a:off x="53425" y="59185"/>
                    <a:ext cx="257000" cy="25707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4" name="椭圆 188"/>
                <p:cNvGrpSpPr/>
                <p:nvPr/>
              </p:nvGrpSpPr>
              <p:grpSpPr>
                <a:xfrm>
                  <a:off x="-4699" y="815774"/>
                  <a:ext cx="904044" cy="919372"/>
                  <a:chOff x="0" y="0"/>
                  <a:chExt cx="365760" cy="371856"/>
                </a:xfrm>
              </p:grpSpPr>
              <p:pic>
                <p:nvPicPr>
                  <p:cNvPr id="37524" name="椭圆 188"/>
                  <p:cNvPicPr/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0" y="0"/>
                    <a:ext cx="365760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25" name="Text Box 65"/>
                  <p:cNvSpPr txBox="1"/>
                  <p:nvPr/>
                </p:nvSpPr>
                <p:spPr>
                  <a:xfrm rot="2191815">
                    <a:off x="55143" y="56323"/>
                    <a:ext cx="257074" cy="257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5" name="椭圆 189"/>
                <p:cNvGrpSpPr/>
                <p:nvPr/>
              </p:nvGrpSpPr>
              <p:grpSpPr>
                <a:xfrm>
                  <a:off x="492526" y="227979"/>
                  <a:ext cx="346550" cy="361720"/>
                  <a:chOff x="0" y="0"/>
                  <a:chExt cx="140208" cy="146304"/>
                </a:xfrm>
              </p:grpSpPr>
              <p:pic>
                <p:nvPicPr>
                  <p:cNvPr id="37522" name="椭圆 189"/>
                  <p:cNvPicPr/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0" y="0"/>
                    <a:ext cx="140208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23" name="Text Box 68"/>
                  <p:cNvSpPr txBox="1"/>
                  <p:nvPr/>
                </p:nvSpPr>
                <p:spPr>
                  <a:xfrm rot="-3434205">
                    <a:off x="22732" y="25064"/>
                    <a:ext cx="95813" cy="958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6" name="椭圆 190"/>
                <p:cNvGrpSpPr/>
                <p:nvPr/>
              </p:nvGrpSpPr>
              <p:grpSpPr>
                <a:xfrm>
                  <a:off x="522660" y="167692"/>
                  <a:ext cx="452022" cy="437079"/>
                  <a:chOff x="0" y="0"/>
                  <a:chExt cx="182880" cy="176784"/>
                </a:xfrm>
              </p:grpSpPr>
              <p:pic>
                <p:nvPicPr>
                  <p:cNvPr id="37520" name="椭圆 190"/>
                  <p:cNvPicPr/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0" y="0"/>
                    <a:ext cx="182880" cy="17678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21" name="Text Box 71"/>
                  <p:cNvSpPr txBox="1"/>
                  <p:nvPr/>
                </p:nvSpPr>
                <p:spPr>
                  <a:xfrm rot="-3434205">
                    <a:off x="29816" y="25423"/>
                    <a:ext cx="121994" cy="1220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7" name="椭圆 191"/>
                <p:cNvGrpSpPr/>
                <p:nvPr/>
              </p:nvGrpSpPr>
              <p:grpSpPr>
                <a:xfrm>
                  <a:off x="161043" y="1056921"/>
                  <a:ext cx="662966" cy="663154"/>
                  <a:chOff x="0" y="0"/>
                  <a:chExt cx="268224" cy="268224"/>
                </a:xfrm>
              </p:grpSpPr>
              <p:pic>
                <p:nvPicPr>
                  <p:cNvPr id="37518" name="椭圆 191"/>
                  <p:cNvPicPr/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0" y="0"/>
                    <a:ext cx="268224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19" name="Text Box 74"/>
                  <p:cNvSpPr txBox="1"/>
                  <p:nvPr/>
                </p:nvSpPr>
                <p:spPr>
                  <a:xfrm rot="5135286">
                    <a:off x="39807" y="40440"/>
                    <a:ext cx="188335" cy="1883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8" name="椭圆 192"/>
                <p:cNvGrpSpPr/>
                <p:nvPr/>
              </p:nvGrpSpPr>
              <p:grpSpPr>
                <a:xfrm>
                  <a:off x="1065087" y="1403570"/>
                  <a:ext cx="512292" cy="512437"/>
                  <a:chOff x="0" y="0"/>
                  <a:chExt cx="207264" cy="207264"/>
                </a:xfrm>
              </p:grpSpPr>
              <p:pic>
                <p:nvPicPr>
                  <p:cNvPr id="37516" name="椭圆 192"/>
                  <p:cNvPicPr/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0" y="0"/>
                    <a:ext cx="207264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17" name="Text Box 77"/>
                  <p:cNvSpPr txBox="1"/>
                  <p:nvPr/>
                </p:nvSpPr>
                <p:spPr>
                  <a:xfrm rot="5135286">
                    <a:off x="33966" y="33159"/>
                    <a:ext cx="140736" cy="1407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09" name="椭圆 193"/>
                <p:cNvGrpSpPr/>
                <p:nvPr/>
              </p:nvGrpSpPr>
              <p:grpSpPr>
                <a:xfrm>
                  <a:off x="552795" y="710273"/>
                  <a:ext cx="406820" cy="391864"/>
                  <a:chOff x="0" y="0"/>
                  <a:chExt cx="164592" cy="158496"/>
                </a:xfrm>
              </p:grpSpPr>
              <p:pic>
                <p:nvPicPr>
                  <p:cNvPr id="37514" name="椭圆 193"/>
                  <p:cNvPicPr/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0" y="0"/>
                    <a:ext cx="164592" cy="1584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15" name="Text Box 80"/>
                  <p:cNvSpPr txBox="1"/>
                  <p:nvPr/>
                </p:nvSpPr>
                <p:spPr>
                  <a:xfrm rot="10471189">
                    <a:off x="28431" y="24306"/>
                    <a:ext cx="109104" cy="109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10" name="椭圆 194"/>
                <p:cNvGrpSpPr/>
                <p:nvPr/>
              </p:nvGrpSpPr>
              <p:grpSpPr>
                <a:xfrm>
                  <a:off x="387054" y="107405"/>
                  <a:ext cx="572561" cy="557652"/>
                  <a:chOff x="0" y="0"/>
                  <a:chExt cx="231648" cy="225552"/>
                </a:xfrm>
              </p:grpSpPr>
              <p:pic>
                <p:nvPicPr>
                  <p:cNvPr id="37512" name="椭圆 194"/>
                  <p:cNvPicPr/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0" y="0"/>
                    <a:ext cx="231648" cy="225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13" name="Text Box 83"/>
                  <p:cNvSpPr txBox="1"/>
                  <p:nvPr/>
                </p:nvSpPr>
                <p:spPr>
                  <a:xfrm rot="5135286">
                    <a:off x="38467" y="34789"/>
                    <a:ext cx="157610" cy="1576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11" name="椭圆 195"/>
                <p:cNvGrpSpPr/>
                <p:nvPr/>
              </p:nvGrpSpPr>
              <p:grpSpPr>
                <a:xfrm>
                  <a:off x="417189" y="529412"/>
                  <a:ext cx="949246" cy="949516"/>
                  <a:chOff x="0" y="0"/>
                  <a:chExt cx="384048" cy="384048"/>
                </a:xfrm>
              </p:grpSpPr>
              <p:pic>
                <p:nvPicPr>
                  <p:cNvPr id="37510" name="椭圆 195"/>
                  <p:cNvPicPr/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0" y="0"/>
                    <a:ext cx="384048" cy="38404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11" name="Text Box 86"/>
                  <p:cNvSpPr txBox="1"/>
                  <p:nvPr/>
                </p:nvSpPr>
                <p:spPr>
                  <a:xfrm rot="1966024">
                    <a:off x="59745" y="59756"/>
                    <a:ext cx="265272" cy="2651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7412" name="图片 196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 rot="10800000">
                  <a:off x="750464" y="821977"/>
                  <a:ext cx="798558" cy="867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413" name="图片 197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 rot="10800000">
                  <a:off x="787971" y="0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65" name="椭圆 198"/>
                <p:cNvSpPr>
                  <a:spLocks noChangeArrowheads="1"/>
                </p:cNvSpPr>
                <p:nvPr/>
              </p:nvSpPr>
              <p:spPr bwMode="auto">
                <a:xfrm rot="10800000">
                  <a:off x="888359" y="1516293"/>
                  <a:ext cx="337447" cy="3414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66" name="椭圆 199"/>
                <p:cNvSpPr>
                  <a:spLocks noChangeArrowheads="1"/>
                </p:cNvSpPr>
                <p:nvPr/>
              </p:nvSpPr>
              <p:spPr bwMode="auto">
                <a:xfrm rot="10800000">
                  <a:off x="911902" y="778409"/>
                  <a:ext cx="337447" cy="3375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67" name="椭圆 200"/>
                <p:cNvSpPr>
                  <a:spLocks noChangeArrowheads="1"/>
                </p:cNvSpPr>
                <p:nvPr/>
              </p:nvSpPr>
              <p:spPr bwMode="auto">
                <a:xfrm rot="10800000">
                  <a:off x="1006073" y="837284"/>
                  <a:ext cx="482629" cy="4788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68" name="椭圆 201"/>
                <p:cNvSpPr>
                  <a:spLocks noChangeArrowheads="1"/>
                </p:cNvSpPr>
                <p:nvPr/>
              </p:nvSpPr>
              <p:spPr bwMode="auto">
                <a:xfrm rot="10800000">
                  <a:off x="346874" y="1112028"/>
                  <a:ext cx="482629" cy="48276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426" name="椭圆 202"/>
                <p:cNvSpPr/>
                <p:nvPr/>
              </p:nvSpPr>
              <p:spPr>
                <a:xfrm rot="10800000">
                  <a:off x="688246" y="715610"/>
                  <a:ext cx="337447" cy="3375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670" name="椭圆 203"/>
                <p:cNvSpPr>
                  <a:spLocks noChangeArrowheads="1"/>
                </p:cNvSpPr>
                <p:nvPr/>
              </p:nvSpPr>
              <p:spPr bwMode="auto">
                <a:xfrm rot="10800000">
                  <a:off x="550912" y="805885"/>
                  <a:ext cx="576800" cy="57696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71" name="椭圆 204"/>
                <p:cNvSpPr>
                  <a:spLocks noChangeArrowheads="1"/>
                </p:cNvSpPr>
                <p:nvPr/>
              </p:nvSpPr>
              <p:spPr bwMode="auto">
                <a:xfrm rot="10800000">
                  <a:off x="856968" y="350595"/>
                  <a:ext cx="733752" cy="7339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7433" name="椭圆 205"/>
                <p:cNvGrpSpPr/>
                <p:nvPr/>
              </p:nvGrpSpPr>
              <p:grpSpPr>
                <a:xfrm>
                  <a:off x="718537" y="423911"/>
                  <a:ext cx="1205392" cy="1205734"/>
                  <a:chOff x="0" y="0"/>
                  <a:chExt cx="487680" cy="487680"/>
                </a:xfrm>
              </p:grpSpPr>
              <p:pic>
                <p:nvPicPr>
                  <p:cNvPr id="37508" name="椭圆 205"/>
                  <p:cNvPicPr/>
                  <p:nvPr/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0" y="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09" name="Text Box 98"/>
                  <p:cNvSpPr txBox="1"/>
                  <p:nvPr/>
                </p:nvSpPr>
                <p:spPr>
                  <a:xfrm rot="6658391">
                    <a:off x="71633" y="73978"/>
                    <a:ext cx="339633" cy="33973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675" name="椭圆 206"/>
                <p:cNvSpPr>
                  <a:spLocks noChangeArrowheads="1"/>
                </p:cNvSpPr>
                <p:nvPr/>
              </p:nvSpPr>
              <p:spPr bwMode="auto">
                <a:xfrm rot="10800000">
                  <a:off x="342952" y="1606568"/>
                  <a:ext cx="200113" cy="2040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437" name="椭圆 207"/>
                <p:cNvSpPr/>
                <p:nvPr/>
              </p:nvSpPr>
              <p:spPr>
                <a:xfrm rot="3028440" flipV="1">
                  <a:off x="978537" y="955097"/>
                  <a:ext cx="474914" cy="4747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7438" name="椭圆 208"/>
                <p:cNvGrpSpPr/>
                <p:nvPr/>
              </p:nvGrpSpPr>
              <p:grpSpPr>
                <a:xfrm>
                  <a:off x="1155491" y="514341"/>
                  <a:ext cx="632831" cy="648082"/>
                  <a:chOff x="0" y="0"/>
                  <a:chExt cx="256032" cy="262128"/>
                </a:xfrm>
              </p:grpSpPr>
              <p:pic>
                <p:nvPicPr>
                  <p:cNvPr id="37506" name="椭圆 208"/>
                  <p:cNvPicPr/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621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07" name="Text Box 103"/>
                  <p:cNvSpPr txBox="1"/>
                  <p:nvPr/>
                </p:nvSpPr>
                <p:spPr>
                  <a:xfrm rot="-7771559">
                    <a:off x="38147" y="42799"/>
                    <a:ext cx="177360" cy="1774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39" name="椭圆 209"/>
                <p:cNvGrpSpPr/>
                <p:nvPr/>
              </p:nvGrpSpPr>
              <p:grpSpPr>
                <a:xfrm>
                  <a:off x="959615" y="559556"/>
                  <a:ext cx="497224" cy="482294"/>
                  <a:chOff x="0" y="0"/>
                  <a:chExt cx="201168" cy="195072"/>
                </a:xfrm>
              </p:grpSpPr>
              <p:pic>
                <p:nvPicPr>
                  <p:cNvPr id="37504" name="椭圆 209"/>
                  <p:cNvPicPr/>
                  <p:nvPr/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0" y="0"/>
                    <a:ext cx="201168" cy="19507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05" name="Text Box 106"/>
                  <p:cNvSpPr txBox="1"/>
                  <p:nvPr/>
                </p:nvSpPr>
                <p:spPr>
                  <a:xfrm rot="-7771559">
                    <a:off x="32621" y="28894"/>
                    <a:ext cx="136791" cy="1368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0" name="椭圆 210"/>
                <p:cNvGrpSpPr/>
                <p:nvPr/>
              </p:nvGrpSpPr>
              <p:grpSpPr>
                <a:xfrm>
                  <a:off x="778806" y="725344"/>
                  <a:ext cx="376685" cy="361720"/>
                  <a:chOff x="0" y="0"/>
                  <a:chExt cx="152400" cy="146304"/>
                </a:xfrm>
              </p:grpSpPr>
              <p:pic>
                <p:nvPicPr>
                  <p:cNvPr id="37502" name="椭圆 210"/>
                  <p:cNvPicPr/>
                  <p:nvPr/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0" y="0"/>
                    <a:ext cx="152400" cy="1463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03" name="Text Box 109"/>
                  <p:cNvSpPr txBox="1"/>
                  <p:nvPr/>
                </p:nvSpPr>
                <p:spPr>
                  <a:xfrm rot="-7771559">
                    <a:off x="23374" y="22151"/>
                    <a:ext cx="102221" cy="102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1" name="椭圆 211"/>
                <p:cNvGrpSpPr/>
                <p:nvPr/>
              </p:nvGrpSpPr>
              <p:grpSpPr>
                <a:xfrm>
                  <a:off x="462391" y="1192566"/>
                  <a:ext cx="226011" cy="211003"/>
                  <a:chOff x="0" y="0"/>
                  <a:chExt cx="91440" cy="85344"/>
                </a:xfrm>
              </p:grpSpPr>
              <p:pic>
                <p:nvPicPr>
                  <p:cNvPr id="37500" name="椭圆 211"/>
                  <p:cNvPicPr/>
                  <p:nvPr/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0" y="0"/>
                    <a:ext cx="91440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501" name="Text Box 112"/>
                  <p:cNvSpPr txBox="1"/>
                  <p:nvPr/>
                </p:nvSpPr>
                <p:spPr>
                  <a:xfrm rot="-7771559">
                    <a:off x="17920" y="13418"/>
                    <a:ext cx="58133" cy="58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2" name="椭圆 212"/>
                <p:cNvGrpSpPr/>
                <p:nvPr/>
              </p:nvGrpSpPr>
              <p:grpSpPr>
                <a:xfrm>
                  <a:off x="959615" y="936348"/>
                  <a:ext cx="421887" cy="406935"/>
                  <a:chOff x="0" y="0"/>
                  <a:chExt cx="170688" cy="164592"/>
                </a:xfrm>
              </p:grpSpPr>
              <p:pic>
                <p:nvPicPr>
                  <p:cNvPr id="37498" name="椭圆 212"/>
                  <p:cNvPicPr/>
                  <p:nvPr/>
                </p:nvPicPr>
                <p:blipFill>
                  <a:blip r:embed="rId35" cstate="print"/>
                  <a:stretch>
                    <a:fillRect/>
                  </a:stretch>
                </p:blipFill>
                <p:spPr>
                  <a:xfrm>
                    <a:off x="0" y="0"/>
                    <a:ext cx="170688" cy="1645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99" name="Text Box 115"/>
                  <p:cNvSpPr txBox="1"/>
                  <p:nvPr/>
                </p:nvSpPr>
                <p:spPr>
                  <a:xfrm rot="-7771559">
                    <a:off x="29027" y="25792"/>
                    <a:ext cx="114476" cy="1145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3" name="椭圆 213"/>
                <p:cNvGrpSpPr/>
                <p:nvPr/>
              </p:nvGrpSpPr>
              <p:grpSpPr>
                <a:xfrm>
                  <a:off x="854143" y="423911"/>
                  <a:ext cx="210944" cy="226075"/>
                  <a:chOff x="0" y="0"/>
                  <a:chExt cx="85344" cy="91440"/>
                </a:xfrm>
              </p:grpSpPr>
              <p:pic>
                <p:nvPicPr>
                  <p:cNvPr id="37496" name="椭圆 213"/>
                  <p:cNvPicPr/>
                  <p:nvPr/>
                </p:nvPicPr>
                <p:blipFill>
                  <a:blip r:embed="rId36" cstate="print"/>
                  <a:stretch>
                    <a:fillRect/>
                  </a:stretch>
                </p:blipFill>
                <p:spPr>
                  <a:xfrm>
                    <a:off x="0" y="0"/>
                    <a:ext cx="85344" cy="914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97" name="Text Box 118"/>
                  <p:cNvSpPr txBox="1"/>
                  <p:nvPr/>
                </p:nvSpPr>
                <p:spPr>
                  <a:xfrm rot="9141287">
                    <a:off x="14895" y="17729"/>
                    <a:ext cx="58149" cy="581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4" name="椭圆 214"/>
                <p:cNvGrpSpPr/>
                <p:nvPr/>
              </p:nvGrpSpPr>
              <p:grpSpPr>
                <a:xfrm>
                  <a:off x="628132" y="845918"/>
                  <a:ext cx="542427" cy="542580"/>
                  <a:chOff x="0" y="0"/>
                  <a:chExt cx="219456" cy="219456"/>
                </a:xfrm>
              </p:grpSpPr>
              <p:pic>
                <p:nvPicPr>
                  <p:cNvPr id="37494" name="椭圆 214"/>
                  <p:cNvPicPr/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>
                    <a:off x="0" y="0"/>
                    <a:ext cx="219456" cy="219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95" name="Text Box 121"/>
                  <p:cNvSpPr txBox="1"/>
                  <p:nvPr/>
                </p:nvSpPr>
                <p:spPr>
                  <a:xfrm rot="6462645">
                    <a:off x="36339" y="37230"/>
                    <a:ext cx="150603" cy="1506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45" name="椭圆 215"/>
                <p:cNvGrpSpPr/>
                <p:nvPr/>
              </p:nvGrpSpPr>
              <p:grpSpPr>
                <a:xfrm>
                  <a:off x="296649" y="589699"/>
                  <a:ext cx="406820" cy="391864"/>
                  <a:chOff x="0" y="0"/>
                  <a:chExt cx="164592" cy="158496"/>
                </a:xfrm>
              </p:grpSpPr>
              <p:pic>
                <p:nvPicPr>
                  <p:cNvPr id="37492" name="椭圆 215"/>
                  <p:cNvPicPr/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>
                    <a:off x="0" y="0"/>
                    <a:ext cx="164592" cy="1584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93" name="Text Box 124"/>
                  <p:cNvSpPr txBox="1"/>
                  <p:nvPr/>
                </p:nvSpPr>
                <p:spPr>
                  <a:xfrm rot="-2106846">
                    <a:off x="26783" y="25113"/>
                    <a:ext cx="110396" cy="1103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7446" name="图片 216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3028440" flipV="1">
                  <a:off x="922852" y="667718"/>
                  <a:ext cx="467957" cy="508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447" name="图片 217"/>
                <p:cNvPicPr>
                  <a:picLocks noChangeAspect="1"/>
                </p:cNvPicPr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 rot="3028440" flipV="1">
                  <a:off x="886173" y="507838"/>
                  <a:ext cx="257936" cy="280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703" name="椭圆 218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986424" y="1131682"/>
                  <a:ext cx="200172" cy="200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FFFF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704" name="椭圆 219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868701" y="370258"/>
                  <a:ext cx="282594" cy="2825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705" name="椭圆 220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454740" y="682289"/>
                  <a:ext cx="282594" cy="2864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457" name="椭圆 221"/>
                <p:cNvSpPr/>
                <p:nvPr/>
              </p:nvSpPr>
              <p:spPr>
                <a:xfrm rot="3028440" flipV="1">
                  <a:off x="764729" y="1196440"/>
                  <a:ext cx="196246" cy="200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707" name="椭圆 222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017785" y="1249460"/>
                  <a:ext cx="427817" cy="4276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7461" name="椭圆 223"/>
                <p:cNvGrpSpPr/>
                <p:nvPr/>
              </p:nvGrpSpPr>
              <p:grpSpPr>
                <a:xfrm>
                  <a:off x="989750" y="755488"/>
                  <a:ext cx="708168" cy="708369"/>
                  <a:chOff x="0" y="0"/>
                  <a:chExt cx="286512" cy="286512"/>
                </a:xfrm>
              </p:grpSpPr>
              <p:pic>
                <p:nvPicPr>
                  <p:cNvPr id="37490" name="椭圆 223"/>
                  <p:cNvPicPr/>
                  <p:nvPr/>
                </p:nvPicPr>
                <p:blipFill>
                  <a:blip r:embed="rId41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91" name="Text Box 134"/>
                  <p:cNvSpPr txBox="1"/>
                  <p:nvPr/>
                </p:nvSpPr>
                <p:spPr>
                  <a:xfrm rot="-3629951">
                    <a:off x="42630" y="42879"/>
                    <a:ext cx="199025" cy="1990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2" name="椭圆 224"/>
                <p:cNvGrpSpPr/>
                <p:nvPr/>
              </p:nvGrpSpPr>
              <p:grpSpPr>
                <a:xfrm>
                  <a:off x="191178" y="333481"/>
                  <a:ext cx="632831" cy="633010"/>
                  <a:chOff x="0" y="0"/>
                  <a:chExt cx="256032" cy="256032"/>
                </a:xfrm>
              </p:grpSpPr>
              <p:pic>
                <p:nvPicPr>
                  <p:cNvPr id="37488" name="椭圆 224"/>
                  <p:cNvPicPr/>
                  <p:nvPr/>
                </p:nvPicPr>
                <p:blipFill>
                  <a:blip r:embed="rId42" cstate="print"/>
                  <a:stretch>
                    <a:fillRect/>
                  </a:stretch>
                </p:blipFill>
                <p:spPr>
                  <a:xfrm>
                    <a:off x="0" y="0"/>
                    <a:ext cx="256032" cy="2560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89" name="Text Box 137"/>
                  <p:cNvSpPr txBox="1"/>
                  <p:nvPr/>
                </p:nvSpPr>
                <p:spPr>
                  <a:xfrm rot="-7771559">
                    <a:off x="40171" y="38926"/>
                    <a:ext cx="177360" cy="17741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37463" name="图片 225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 rot="10800000">
                  <a:off x="1368650" y="247731"/>
                  <a:ext cx="440161" cy="478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7464" name="椭圆 226"/>
                <p:cNvGrpSpPr/>
                <p:nvPr/>
              </p:nvGrpSpPr>
              <p:grpSpPr>
                <a:xfrm>
                  <a:off x="1140424" y="454054"/>
                  <a:ext cx="919112" cy="919372"/>
                  <a:chOff x="0" y="0"/>
                  <a:chExt cx="371856" cy="371856"/>
                </a:xfrm>
              </p:grpSpPr>
              <p:pic>
                <p:nvPicPr>
                  <p:cNvPr id="37486" name="椭圆 226"/>
                  <p:cNvPicPr/>
                  <p:nvPr/>
                </p:nvPicPr>
                <p:blipFill>
                  <a:blip r:embed="rId43" cstate="print"/>
                  <a:stretch>
                    <a:fillRect/>
                  </a:stretch>
                </p:blipFill>
                <p:spPr>
                  <a:xfrm>
                    <a:off x="0" y="0"/>
                    <a:ext cx="371856" cy="3718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87" name="Text Box 141"/>
                  <p:cNvSpPr txBox="1"/>
                  <p:nvPr/>
                </p:nvSpPr>
                <p:spPr>
                  <a:xfrm rot="2191815">
                    <a:off x="56211" y="56300"/>
                    <a:ext cx="257074" cy="257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5" name="椭圆 227"/>
                <p:cNvGrpSpPr/>
                <p:nvPr/>
              </p:nvGrpSpPr>
              <p:grpSpPr>
                <a:xfrm>
                  <a:off x="1306165" y="695201"/>
                  <a:ext cx="678033" cy="663154"/>
                  <a:chOff x="0" y="0"/>
                  <a:chExt cx="274320" cy="268224"/>
                </a:xfrm>
              </p:grpSpPr>
              <p:pic>
                <p:nvPicPr>
                  <p:cNvPr id="37484" name="椭圆 227"/>
                  <p:cNvPicPr/>
                  <p:nvPr/>
                </p:nvPicPr>
                <p:blipFill>
                  <a:blip r:embed="rId44" cstate="print"/>
                  <a:stretch>
                    <a:fillRect/>
                  </a:stretch>
                </p:blipFill>
                <p:spPr>
                  <a:xfrm>
                    <a:off x="0" y="0"/>
                    <a:ext cx="274320" cy="2682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85" name="Text Box 144"/>
                  <p:cNvSpPr txBox="1"/>
                  <p:nvPr/>
                </p:nvSpPr>
                <p:spPr>
                  <a:xfrm rot="5135286">
                    <a:off x="40875" y="40417"/>
                    <a:ext cx="188335" cy="1883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6" name="椭圆 228"/>
                <p:cNvGrpSpPr/>
                <p:nvPr/>
              </p:nvGrpSpPr>
              <p:grpSpPr>
                <a:xfrm>
                  <a:off x="1245896" y="1132280"/>
                  <a:ext cx="497224" cy="512437"/>
                  <a:chOff x="0" y="0"/>
                  <a:chExt cx="201168" cy="207264"/>
                </a:xfrm>
              </p:grpSpPr>
              <p:pic>
                <p:nvPicPr>
                  <p:cNvPr id="37482" name="椭圆 228"/>
                  <p:cNvPicPr/>
                  <p:nvPr/>
                </p:nvPicPr>
                <p:blipFill>
                  <a:blip r:embed="rId45" cstate="print"/>
                  <a:stretch>
                    <a:fillRect/>
                  </a:stretch>
                </p:blipFill>
                <p:spPr>
                  <a:xfrm>
                    <a:off x="0" y="0"/>
                    <a:ext cx="201168" cy="2072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83" name="Text Box 147"/>
                  <p:cNvSpPr txBox="1"/>
                  <p:nvPr/>
                </p:nvSpPr>
                <p:spPr>
                  <a:xfrm rot="5135286">
                    <a:off x="30993" y="31840"/>
                    <a:ext cx="140736" cy="1407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7" name="椭圆 229"/>
                <p:cNvGrpSpPr/>
                <p:nvPr/>
              </p:nvGrpSpPr>
              <p:grpSpPr>
                <a:xfrm>
                  <a:off x="1034952" y="860989"/>
                  <a:ext cx="723235" cy="723441"/>
                  <a:chOff x="0" y="0"/>
                  <a:chExt cx="292608" cy="292608"/>
                </a:xfrm>
              </p:grpSpPr>
              <p:pic>
                <p:nvPicPr>
                  <p:cNvPr id="37480" name="椭圆 229"/>
                  <p:cNvPicPr/>
                  <p:nvPr/>
                </p:nvPicPr>
                <p:blipFill>
                  <a:blip r:embed="rId46" cstate="print"/>
                  <a:stretch>
                    <a:fillRect/>
                  </a:stretch>
                </p:blipFill>
                <p:spPr>
                  <a:xfrm>
                    <a:off x="0" y="0"/>
                    <a:ext cx="292608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81" name="Text Box 150"/>
                  <p:cNvSpPr txBox="1"/>
                  <p:nvPr/>
                </p:nvSpPr>
                <p:spPr>
                  <a:xfrm rot="-3629951">
                    <a:off x="46944" y="47305"/>
                    <a:ext cx="199025" cy="1990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8" name="椭圆 230"/>
                <p:cNvGrpSpPr/>
                <p:nvPr/>
              </p:nvGrpSpPr>
              <p:grpSpPr>
                <a:xfrm>
                  <a:off x="1230828" y="755488"/>
                  <a:ext cx="708168" cy="708369"/>
                  <a:chOff x="0" y="0"/>
                  <a:chExt cx="286512" cy="286512"/>
                </a:xfrm>
              </p:grpSpPr>
              <p:pic>
                <p:nvPicPr>
                  <p:cNvPr id="37478" name="椭圆 230"/>
                  <p:cNvPicPr/>
                  <p:nvPr/>
                </p:nvPicPr>
                <p:blipFill>
                  <a:blip r:embed="rId47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865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79" name="Text Box 153"/>
                  <p:cNvSpPr txBox="1"/>
                  <p:nvPr/>
                </p:nvSpPr>
                <p:spPr>
                  <a:xfrm rot="-3629951">
                    <a:off x="44467" y="42657"/>
                    <a:ext cx="199025" cy="1990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69" name="椭圆 231"/>
                <p:cNvGrpSpPr/>
                <p:nvPr/>
              </p:nvGrpSpPr>
              <p:grpSpPr>
                <a:xfrm>
                  <a:off x="1291098" y="860989"/>
                  <a:ext cx="708168" cy="723441"/>
                  <a:chOff x="0" y="0"/>
                  <a:chExt cx="286512" cy="292608"/>
                </a:xfrm>
              </p:grpSpPr>
              <p:pic>
                <p:nvPicPr>
                  <p:cNvPr id="37476" name="椭圆 231"/>
                  <p:cNvPicPr/>
                  <p:nvPr/>
                </p:nvPicPr>
                <p:blipFill>
                  <a:blip r:embed="rId48" cstate="print"/>
                  <a:stretch>
                    <a:fillRect/>
                  </a:stretch>
                </p:blipFill>
                <p:spPr>
                  <a:xfrm>
                    <a:off x="0" y="0"/>
                    <a:ext cx="286512" cy="29260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77" name="Text Box 156"/>
                  <p:cNvSpPr txBox="1"/>
                  <p:nvPr/>
                </p:nvSpPr>
                <p:spPr>
                  <a:xfrm rot="-3629951">
                    <a:off x="42686" y="47082"/>
                    <a:ext cx="199025" cy="1990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470" name="椭圆 232"/>
                <p:cNvGrpSpPr/>
                <p:nvPr/>
              </p:nvGrpSpPr>
              <p:grpSpPr>
                <a:xfrm>
                  <a:off x="1260963" y="393767"/>
                  <a:ext cx="226011" cy="211003"/>
                  <a:chOff x="0" y="0"/>
                  <a:chExt cx="91440" cy="85344"/>
                </a:xfrm>
              </p:grpSpPr>
              <p:pic>
                <p:nvPicPr>
                  <p:cNvPr id="37474" name="椭圆 232"/>
                  <p:cNvPicPr/>
                  <p:nvPr/>
                </p:nvPicPr>
                <p:blipFill>
                  <a:blip r:embed="rId49" cstate="print"/>
                  <a:stretch>
                    <a:fillRect/>
                  </a:stretch>
                </p:blipFill>
                <p:spPr>
                  <a:xfrm>
                    <a:off x="0" y="0"/>
                    <a:ext cx="91440" cy="853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7475" name="Text Box 159"/>
                  <p:cNvSpPr txBox="1"/>
                  <p:nvPr/>
                </p:nvSpPr>
                <p:spPr>
                  <a:xfrm rot="9141287">
                    <a:off x="15457" y="12641"/>
                    <a:ext cx="58149" cy="581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9" name="椭圆 233"/>
                <p:cNvSpPr>
                  <a:spLocks noChangeArrowheads="1"/>
                </p:cNvSpPr>
                <p:nvPr/>
              </p:nvSpPr>
              <p:spPr bwMode="auto">
                <a:xfrm rot="3028440" flipV="1">
                  <a:off x="1276777" y="327085"/>
                  <a:ext cx="282594" cy="2825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33000">
                      <a:srgbClr val="FFC000">
                        <a:alpha val="6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384" name="文本框 27"/>
              <p:cNvSpPr txBox="1"/>
              <p:nvPr/>
            </p:nvSpPr>
            <p:spPr>
              <a:xfrm>
                <a:off x="1850064" y="262864"/>
                <a:ext cx="1210588" cy="7389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r" eaLnBrk="1" hangingPunct="1"/>
                <a:r>
                  <a:rPr lang="zh-CN" altLang="zh-CN" sz="150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文字内容</a:t>
                </a:r>
              </a:p>
            </p:txBody>
          </p:sp>
          <p:sp>
            <p:nvSpPr>
              <p:cNvPr id="37385" name="矩形 28"/>
              <p:cNvSpPr/>
              <p:nvPr/>
            </p:nvSpPr>
            <p:spPr>
              <a:xfrm>
                <a:off x="0" y="713093"/>
                <a:ext cx="3058951" cy="985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r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通常会根据行业特点、企业人员构成、企业文化、季节特点以及成本预算等，来设置不同类型的企业年会，以达到举办年会的目的。</a:t>
                </a:r>
              </a:p>
            </p:txBody>
          </p:sp>
          <p:sp>
            <p:nvSpPr>
              <p:cNvPr id="37386" name="Freeform 16"/>
              <p:cNvSpPr/>
              <p:nvPr/>
            </p:nvSpPr>
            <p:spPr>
              <a:xfrm>
                <a:off x="1314517" y="185617"/>
                <a:ext cx="436217" cy="443427"/>
              </a:xfrm>
              <a:custGeom>
                <a:avLst/>
                <a:gdLst/>
                <a:ahLst/>
                <a:cxnLst>
                  <a:cxn ang="0">
                    <a:pos x="59484" y="182057"/>
                  </a:cxn>
                  <a:cxn ang="0">
                    <a:pos x="68497" y="162229"/>
                  </a:cxn>
                  <a:cxn ang="0">
                    <a:pos x="77510" y="140599"/>
                  </a:cxn>
                  <a:cxn ang="0">
                    <a:pos x="81115" y="106350"/>
                  </a:cxn>
                  <a:cxn ang="0">
                    <a:pos x="93733" y="81115"/>
                  </a:cxn>
                  <a:cxn ang="0">
                    <a:pos x="106350" y="59484"/>
                  </a:cxn>
                  <a:cxn ang="0">
                    <a:pos x="136994" y="28841"/>
                  </a:cxn>
                  <a:cxn ang="0">
                    <a:pos x="167637" y="12618"/>
                  </a:cxn>
                  <a:cxn ang="0">
                    <a:pos x="201886" y="3605"/>
                  </a:cxn>
                  <a:cxn ang="0">
                    <a:pos x="239739" y="0"/>
                  </a:cxn>
                  <a:cxn ang="0">
                    <a:pos x="283000" y="7210"/>
                  </a:cxn>
                  <a:cxn ang="0">
                    <a:pos x="320854" y="25236"/>
                  </a:cxn>
                  <a:cxn ang="0">
                    <a:pos x="346090" y="46866"/>
                  </a:cxn>
                  <a:cxn ang="0">
                    <a:pos x="362312" y="72102"/>
                  </a:cxn>
                  <a:cxn ang="0">
                    <a:pos x="376733" y="100943"/>
                  </a:cxn>
                  <a:cxn ang="0">
                    <a:pos x="383943" y="135191"/>
                  </a:cxn>
                  <a:cxn ang="0">
                    <a:pos x="396561" y="165834"/>
                  </a:cxn>
                  <a:cxn ang="0">
                    <a:pos x="396561" y="196478"/>
                  </a:cxn>
                  <a:cxn ang="0">
                    <a:pos x="410981" y="221714"/>
                  </a:cxn>
                  <a:cxn ang="0">
                    <a:pos x="427204" y="255962"/>
                  </a:cxn>
                  <a:cxn ang="0">
                    <a:pos x="436217" y="284803"/>
                  </a:cxn>
                  <a:cxn ang="0">
                    <a:pos x="436217" y="319051"/>
                  </a:cxn>
                  <a:cxn ang="0">
                    <a:pos x="423599" y="344287"/>
                  </a:cxn>
                  <a:cxn ang="0">
                    <a:pos x="405574" y="340682"/>
                  </a:cxn>
                  <a:cxn ang="0">
                    <a:pos x="392956" y="319051"/>
                  </a:cxn>
                  <a:cxn ang="0">
                    <a:pos x="376733" y="353300"/>
                  </a:cxn>
                  <a:cxn ang="0">
                    <a:pos x="362312" y="374930"/>
                  </a:cxn>
                  <a:cxn ang="0">
                    <a:pos x="392956" y="396561"/>
                  </a:cxn>
                  <a:cxn ang="0">
                    <a:pos x="396561" y="412784"/>
                  </a:cxn>
                  <a:cxn ang="0">
                    <a:pos x="383943" y="430809"/>
                  </a:cxn>
                  <a:cxn ang="0">
                    <a:pos x="358707" y="438019"/>
                  </a:cxn>
                  <a:cxn ang="0">
                    <a:pos x="320854" y="443427"/>
                  </a:cxn>
                  <a:cxn ang="0">
                    <a:pos x="283000" y="438019"/>
                  </a:cxn>
                  <a:cxn ang="0">
                    <a:pos x="243344" y="425402"/>
                  </a:cxn>
                  <a:cxn ang="0">
                    <a:pos x="218109" y="421796"/>
                  </a:cxn>
                  <a:cxn ang="0">
                    <a:pos x="192873" y="438019"/>
                  </a:cxn>
                  <a:cxn ang="0">
                    <a:pos x="162229" y="443427"/>
                  </a:cxn>
                  <a:cxn ang="0">
                    <a:pos x="124376" y="443427"/>
                  </a:cxn>
                  <a:cxn ang="0">
                    <a:pos x="86522" y="438019"/>
                  </a:cxn>
                  <a:cxn ang="0">
                    <a:pos x="59484" y="425402"/>
                  </a:cxn>
                  <a:cxn ang="0">
                    <a:pos x="55879" y="400166"/>
                  </a:cxn>
                  <a:cxn ang="0">
                    <a:pos x="64892" y="383943"/>
                  </a:cxn>
                  <a:cxn ang="0">
                    <a:pos x="86522" y="378535"/>
                  </a:cxn>
                  <a:cxn ang="0">
                    <a:pos x="73905" y="362312"/>
                  </a:cxn>
                  <a:cxn ang="0">
                    <a:pos x="55879" y="331669"/>
                  </a:cxn>
                  <a:cxn ang="0">
                    <a:pos x="43261" y="310038"/>
                  </a:cxn>
                  <a:cxn ang="0">
                    <a:pos x="27038" y="337077"/>
                  </a:cxn>
                  <a:cxn ang="0">
                    <a:pos x="5408" y="340682"/>
                  </a:cxn>
                  <a:cxn ang="0">
                    <a:pos x="0" y="315446"/>
                  </a:cxn>
                  <a:cxn ang="0">
                    <a:pos x="5408" y="281198"/>
                  </a:cxn>
                  <a:cxn ang="0">
                    <a:pos x="18025" y="250554"/>
                  </a:cxn>
                  <a:cxn ang="0">
                    <a:pos x="39656" y="225319"/>
                  </a:cxn>
                  <a:cxn ang="0">
                    <a:pos x="55879" y="203688"/>
                  </a:cxn>
                </a:cxnLst>
                <a:rect l="0" t="0" r="0" b="0"/>
                <a:pathLst>
                  <a:path w="242" h="246">
                    <a:moveTo>
                      <a:pt x="36" y="111"/>
                    </a:moveTo>
                    <a:lnTo>
                      <a:pt x="36" y="111"/>
                    </a:lnTo>
                    <a:lnTo>
                      <a:pt x="33" y="109"/>
                    </a:lnTo>
                    <a:lnTo>
                      <a:pt x="33" y="106"/>
                    </a:lnTo>
                    <a:lnTo>
                      <a:pt x="33" y="104"/>
                    </a:lnTo>
                    <a:lnTo>
                      <a:pt x="33" y="101"/>
                    </a:lnTo>
                    <a:lnTo>
                      <a:pt x="36" y="99"/>
                    </a:lnTo>
                    <a:lnTo>
                      <a:pt x="36" y="97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8" y="92"/>
                    </a:lnTo>
                    <a:lnTo>
                      <a:pt x="38" y="90"/>
                    </a:lnTo>
                    <a:lnTo>
                      <a:pt x="38" y="87"/>
                    </a:lnTo>
                    <a:lnTo>
                      <a:pt x="41" y="87"/>
                    </a:lnTo>
                    <a:lnTo>
                      <a:pt x="41" y="85"/>
                    </a:lnTo>
                    <a:lnTo>
                      <a:pt x="41" y="82"/>
                    </a:lnTo>
                    <a:lnTo>
                      <a:pt x="41" y="80"/>
                    </a:lnTo>
                    <a:lnTo>
                      <a:pt x="43" y="78"/>
                    </a:lnTo>
                    <a:lnTo>
                      <a:pt x="43" y="75"/>
                    </a:lnTo>
                    <a:lnTo>
                      <a:pt x="43" y="73"/>
                    </a:lnTo>
                    <a:lnTo>
                      <a:pt x="43" y="71"/>
                    </a:lnTo>
                    <a:lnTo>
                      <a:pt x="43" y="66"/>
                    </a:lnTo>
                    <a:lnTo>
                      <a:pt x="45" y="64"/>
                    </a:lnTo>
                    <a:lnTo>
                      <a:pt x="45" y="59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74" y="19"/>
                    </a:lnTo>
                    <a:lnTo>
                      <a:pt x="76" y="16"/>
                    </a:lnTo>
                    <a:lnTo>
                      <a:pt x="78" y="14"/>
                    </a:lnTo>
                    <a:lnTo>
                      <a:pt x="81" y="14"/>
                    </a:lnTo>
                    <a:lnTo>
                      <a:pt x="83" y="12"/>
                    </a:lnTo>
                    <a:lnTo>
                      <a:pt x="86" y="9"/>
                    </a:lnTo>
                    <a:lnTo>
                      <a:pt x="88" y="9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4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6" y="2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5" y="2"/>
                    </a:lnTo>
                    <a:lnTo>
                      <a:pt x="149" y="2"/>
                    </a:lnTo>
                    <a:lnTo>
                      <a:pt x="152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4" y="7"/>
                    </a:lnTo>
                    <a:lnTo>
                      <a:pt x="166" y="9"/>
                    </a:lnTo>
                    <a:lnTo>
                      <a:pt x="171" y="9"/>
                    </a:lnTo>
                    <a:lnTo>
                      <a:pt x="173" y="12"/>
                    </a:lnTo>
                    <a:lnTo>
                      <a:pt x="178" y="14"/>
                    </a:lnTo>
                    <a:lnTo>
                      <a:pt x="180" y="16"/>
                    </a:lnTo>
                    <a:lnTo>
                      <a:pt x="183" y="16"/>
                    </a:lnTo>
                    <a:lnTo>
                      <a:pt x="185" y="19"/>
                    </a:lnTo>
                    <a:lnTo>
                      <a:pt x="187" y="21"/>
                    </a:lnTo>
                    <a:lnTo>
                      <a:pt x="190" y="23"/>
                    </a:lnTo>
                    <a:lnTo>
                      <a:pt x="192" y="26"/>
                    </a:lnTo>
                    <a:lnTo>
                      <a:pt x="194" y="28"/>
                    </a:lnTo>
                    <a:lnTo>
                      <a:pt x="197" y="30"/>
                    </a:lnTo>
                    <a:lnTo>
                      <a:pt x="197" y="33"/>
                    </a:lnTo>
                    <a:lnTo>
                      <a:pt x="199" y="35"/>
                    </a:lnTo>
                    <a:lnTo>
                      <a:pt x="201" y="38"/>
                    </a:lnTo>
                    <a:lnTo>
                      <a:pt x="201" y="40"/>
                    </a:lnTo>
                    <a:lnTo>
                      <a:pt x="204" y="42"/>
                    </a:lnTo>
                    <a:lnTo>
                      <a:pt x="206" y="47"/>
                    </a:lnTo>
                    <a:lnTo>
                      <a:pt x="206" y="49"/>
                    </a:lnTo>
                    <a:lnTo>
                      <a:pt x="206" y="52"/>
                    </a:lnTo>
                    <a:lnTo>
                      <a:pt x="209" y="54"/>
                    </a:lnTo>
                    <a:lnTo>
                      <a:pt x="209" y="56"/>
                    </a:lnTo>
                    <a:lnTo>
                      <a:pt x="209" y="59"/>
                    </a:lnTo>
                    <a:lnTo>
                      <a:pt x="211" y="61"/>
                    </a:lnTo>
                    <a:lnTo>
                      <a:pt x="211" y="64"/>
                    </a:lnTo>
                    <a:lnTo>
                      <a:pt x="211" y="68"/>
                    </a:lnTo>
                    <a:lnTo>
                      <a:pt x="211" y="73"/>
                    </a:lnTo>
                    <a:lnTo>
                      <a:pt x="213" y="75"/>
                    </a:lnTo>
                    <a:lnTo>
                      <a:pt x="213" y="80"/>
                    </a:lnTo>
                    <a:lnTo>
                      <a:pt x="216" y="82"/>
                    </a:lnTo>
                    <a:lnTo>
                      <a:pt x="216" y="85"/>
                    </a:lnTo>
                    <a:lnTo>
                      <a:pt x="218" y="87"/>
                    </a:lnTo>
                    <a:lnTo>
                      <a:pt x="218" y="90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0" y="97"/>
                    </a:lnTo>
                    <a:lnTo>
                      <a:pt x="220" y="99"/>
                    </a:lnTo>
                    <a:lnTo>
                      <a:pt x="220" y="101"/>
                    </a:lnTo>
                    <a:lnTo>
                      <a:pt x="220" y="104"/>
                    </a:lnTo>
                    <a:lnTo>
                      <a:pt x="220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20" y="113"/>
                    </a:lnTo>
                    <a:lnTo>
                      <a:pt x="223" y="118"/>
                    </a:lnTo>
                    <a:lnTo>
                      <a:pt x="225" y="120"/>
                    </a:lnTo>
                    <a:lnTo>
                      <a:pt x="228" y="123"/>
                    </a:lnTo>
                    <a:lnTo>
                      <a:pt x="228" y="127"/>
                    </a:lnTo>
                    <a:lnTo>
                      <a:pt x="230" y="130"/>
                    </a:lnTo>
                    <a:lnTo>
                      <a:pt x="232" y="132"/>
                    </a:lnTo>
                    <a:lnTo>
                      <a:pt x="232" y="137"/>
                    </a:lnTo>
                    <a:lnTo>
                      <a:pt x="235" y="139"/>
                    </a:lnTo>
                    <a:lnTo>
                      <a:pt x="237" y="142"/>
                    </a:lnTo>
                    <a:lnTo>
                      <a:pt x="237" y="144"/>
                    </a:lnTo>
                    <a:lnTo>
                      <a:pt x="237" y="146"/>
                    </a:lnTo>
                    <a:lnTo>
                      <a:pt x="239" y="149"/>
                    </a:lnTo>
                    <a:lnTo>
                      <a:pt x="239" y="151"/>
                    </a:lnTo>
                    <a:lnTo>
                      <a:pt x="239" y="153"/>
                    </a:lnTo>
                    <a:lnTo>
                      <a:pt x="242" y="158"/>
                    </a:lnTo>
                    <a:lnTo>
                      <a:pt x="242" y="163"/>
                    </a:lnTo>
                    <a:lnTo>
                      <a:pt x="242" y="168"/>
                    </a:lnTo>
                    <a:lnTo>
                      <a:pt x="242" y="170"/>
                    </a:lnTo>
                    <a:lnTo>
                      <a:pt x="242" y="172"/>
                    </a:lnTo>
                    <a:lnTo>
                      <a:pt x="242" y="175"/>
                    </a:lnTo>
                    <a:lnTo>
                      <a:pt x="242" y="177"/>
                    </a:lnTo>
                    <a:lnTo>
                      <a:pt x="239" y="182"/>
                    </a:lnTo>
                    <a:lnTo>
                      <a:pt x="239" y="184"/>
                    </a:lnTo>
                    <a:lnTo>
                      <a:pt x="239" y="187"/>
                    </a:lnTo>
                    <a:lnTo>
                      <a:pt x="237" y="187"/>
                    </a:lnTo>
                    <a:lnTo>
                      <a:pt x="237" y="189"/>
                    </a:lnTo>
                    <a:lnTo>
                      <a:pt x="235" y="191"/>
                    </a:lnTo>
                    <a:lnTo>
                      <a:pt x="232" y="191"/>
                    </a:lnTo>
                    <a:lnTo>
                      <a:pt x="232" y="194"/>
                    </a:lnTo>
                    <a:lnTo>
                      <a:pt x="230" y="191"/>
                    </a:lnTo>
                    <a:lnTo>
                      <a:pt x="228" y="191"/>
                    </a:lnTo>
                    <a:lnTo>
                      <a:pt x="228" y="189"/>
                    </a:lnTo>
                    <a:lnTo>
                      <a:pt x="225" y="189"/>
                    </a:lnTo>
                    <a:lnTo>
                      <a:pt x="225" y="187"/>
                    </a:lnTo>
                    <a:lnTo>
                      <a:pt x="223" y="184"/>
                    </a:lnTo>
                    <a:lnTo>
                      <a:pt x="220" y="182"/>
                    </a:lnTo>
                    <a:lnTo>
                      <a:pt x="220" y="180"/>
                    </a:lnTo>
                    <a:lnTo>
                      <a:pt x="218" y="175"/>
                    </a:lnTo>
                    <a:lnTo>
                      <a:pt x="218" y="177"/>
                    </a:lnTo>
                    <a:lnTo>
                      <a:pt x="216" y="177"/>
                    </a:lnTo>
                    <a:lnTo>
                      <a:pt x="216" y="182"/>
                    </a:lnTo>
                    <a:lnTo>
                      <a:pt x="213" y="184"/>
                    </a:lnTo>
                    <a:lnTo>
                      <a:pt x="211" y="191"/>
                    </a:lnTo>
                    <a:lnTo>
                      <a:pt x="211" y="194"/>
                    </a:lnTo>
                    <a:lnTo>
                      <a:pt x="209" y="196"/>
                    </a:lnTo>
                    <a:lnTo>
                      <a:pt x="206" y="198"/>
                    </a:lnTo>
                    <a:lnTo>
                      <a:pt x="204" y="201"/>
                    </a:lnTo>
                    <a:lnTo>
                      <a:pt x="204" y="203"/>
                    </a:lnTo>
                    <a:lnTo>
                      <a:pt x="201" y="203"/>
                    </a:lnTo>
                    <a:lnTo>
                      <a:pt x="199" y="208"/>
                    </a:lnTo>
                    <a:lnTo>
                      <a:pt x="201" y="208"/>
                    </a:lnTo>
                    <a:lnTo>
                      <a:pt x="206" y="210"/>
                    </a:lnTo>
                    <a:lnTo>
                      <a:pt x="211" y="213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8" y="217"/>
                    </a:lnTo>
                    <a:lnTo>
                      <a:pt x="218" y="220"/>
                    </a:lnTo>
                    <a:lnTo>
                      <a:pt x="220" y="222"/>
                    </a:lnTo>
                    <a:lnTo>
                      <a:pt x="220" y="224"/>
                    </a:lnTo>
                    <a:lnTo>
                      <a:pt x="223" y="224"/>
                    </a:lnTo>
                    <a:lnTo>
                      <a:pt x="223" y="227"/>
                    </a:lnTo>
                    <a:lnTo>
                      <a:pt x="223" y="229"/>
                    </a:lnTo>
                    <a:lnTo>
                      <a:pt x="220" y="229"/>
                    </a:lnTo>
                    <a:lnTo>
                      <a:pt x="220" y="232"/>
                    </a:lnTo>
                    <a:lnTo>
                      <a:pt x="220" y="234"/>
                    </a:lnTo>
                    <a:lnTo>
                      <a:pt x="218" y="234"/>
                    </a:lnTo>
                    <a:lnTo>
                      <a:pt x="218" y="236"/>
                    </a:lnTo>
                    <a:lnTo>
                      <a:pt x="216" y="236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09" y="241"/>
                    </a:lnTo>
                    <a:lnTo>
                      <a:pt x="206" y="241"/>
                    </a:lnTo>
                    <a:lnTo>
                      <a:pt x="204" y="241"/>
                    </a:lnTo>
                    <a:lnTo>
                      <a:pt x="201" y="243"/>
                    </a:lnTo>
                    <a:lnTo>
                      <a:pt x="199" y="243"/>
                    </a:lnTo>
                    <a:lnTo>
                      <a:pt x="197" y="243"/>
                    </a:lnTo>
                    <a:lnTo>
                      <a:pt x="192" y="243"/>
                    </a:lnTo>
                    <a:lnTo>
                      <a:pt x="190" y="243"/>
                    </a:lnTo>
                    <a:lnTo>
                      <a:pt x="185" y="246"/>
                    </a:lnTo>
                    <a:lnTo>
                      <a:pt x="183" y="246"/>
                    </a:lnTo>
                    <a:lnTo>
                      <a:pt x="178" y="246"/>
                    </a:lnTo>
                    <a:lnTo>
                      <a:pt x="175" y="246"/>
                    </a:lnTo>
                    <a:lnTo>
                      <a:pt x="171" y="246"/>
                    </a:lnTo>
                    <a:lnTo>
                      <a:pt x="168" y="243"/>
                    </a:lnTo>
                    <a:lnTo>
                      <a:pt x="164" y="243"/>
                    </a:lnTo>
                    <a:lnTo>
                      <a:pt x="161" y="243"/>
                    </a:lnTo>
                    <a:lnTo>
                      <a:pt x="157" y="243"/>
                    </a:lnTo>
                    <a:lnTo>
                      <a:pt x="152" y="241"/>
                    </a:lnTo>
                    <a:lnTo>
                      <a:pt x="149" y="241"/>
                    </a:lnTo>
                    <a:lnTo>
                      <a:pt x="145" y="241"/>
                    </a:lnTo>
                    <a:lnTo>
                      <a:pt x="142" y="239"/>
                    </a:lnTo>
                    <a:lnTo>
                      <a:pt x="138" y="239"/>
                    </a:lnTo>
                    <a:lnTo>
                      <a:pt x="135" y="236"/>
                    </a:lnTo>
                    <a:lnTo>
                      <a:pt x="133" y="236"/>
                    </a:lnTo>
                    <a:lnTo>
                      <a:pt x="130" y="236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3" y="236"/>
                    </a:lnTo>
                    <a:lnTo>
                      <a:pt x="121" y="234"/>
                    </a:lnTo>
                    <a:lnTo>
                      <a:pt x="119" y="236"/>
                    </a:lnTo>
                    <a:lnTo>
                      <a:pt x="116" y="239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09" y="241"/>
                    </a:lnTo>
                    <a:lnTo>
                      <a:pt x="107" y="243"/>
                    </a:lnTo>
                    <a:lnTo>
                      <a:pt x="104" y="243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0" y="246"/>
                    </a:lnTo>
                    <a:lnTo>
                      <a:pt x="88" y="246"/>
                    </a:lnTo>
                    <a:lnTo>
                      <a:pt x="86" y="246"/>
                    </a:lnTo>
                    <a:lnTo>
                      <a:pt x="83" y="246"/>
                    </a:lnTo>
                    <a:lnTo>
                      <a:pt x="81" y="246"/>
                    </a:lnTo>
                    <a:lnTo>
                      <a:pt x="74" y="246"/>
                    </a:lnTo>
                    <a:lnTo>
                      <a:pt x="69" y="246"/>
                    </a:lnTo>
                    <a:lnTo>
                      <a:pt x="62" y="246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2" y="246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5" y="243"/>
                    </a:lnTo>
                    <a:lnTo>
                      <a:pt x="43" y="241"/>
                    </a:lnTo>
                    <a:lnTo>
                      <a:pt x="41" y="241"/>
                    </a:lnTo>
                    <a:lnTo>
                      <a:pt x="38" y="239"/>
                    </a:lnTo>
                    <a:lnTo>
                      <a:pt x="36" y="239"/>
                    </a:lnTo>
                    <a:lnTo>
                      <a:pt x="33" y="236"/>
                    </a:lnTo>
                    <a:lnTo>
                      <a:pt x="31" y="234"/>
                    </a:lnTo>
                    <a:lnTo>
                      <a:pt x="31" y="232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31" y="224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7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13"/>
                    </a:lnTo>
                    <a:lnTo>
                      <a:pt x="41" y="210"/>
                    </a:lnTo>
                    <a:lnTo>
                      <a:pt x="43" y="210"/>
                    </a:lnTo>
                    <a:lnTo>
                      <a:pt x="45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48" y="206"/>
                    </a:lnTo>
                    <a:lnTo>
                      <a:pt x="45" y="203"/>
                    </a:lnTo>
                    <a:lnTo>
                      <a:pt x="43" y="203"/>
                    </a:lnTo>
                    <a:lnTo>
                      <a:pt x="41" y="201"/>
                    </a:lnTo>
                    <a:lnTo>
                      <a:pt x="38" y="198"/>
                    </a:lnTo>
                    <a:lnTo>
                      <a:pt x="36" y="194"/>
                    </a:lnTo>
                    <a:lnTo>
                      <a:pt x="33" y="191"/>
                    </a:lnTo>
                    <a:lnTo>
                      <a:pt x="33" y="189"/>
                    </a:lnTo>
                    <a:lnTo>
                      <a:pt x="31" y="187"/>
                    </a:lnTo>
                    <a:lnTo>
                      <a:pt x="31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6" y="177"/>
                    </a:lnTo>
                    <a:lnTo>
                      <a:pt x="26" y="175"/>
                    </a:lnTo>
                    <a:lnTo>
                      <a:pt x="26" y="172"/>
                    </a:lnTo>
                    <a:lnTo>
                      <a:pt x="24" y="172"/>
                    </a:lnTo>
                    <a:lnTo>
                      <a:pt x="24" y="175"/>
                    </a:lnTo>
                    <a:lnTo>
                      <a:pt x="22" y="177"/>
                    </a:lnTo>
                    <a:lnTo>
                      <a:pt x="22" y="180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5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7" y="189"/>
                    </a:lnTo>
                    <a:lnTo>
                      <a:pt x="5" y="191"/>
                    </a:lnTo>
                    <a:lnTo>
                      <a:pt x="5" y="189"/>
                    </a:lnTo>
                    <a:lnTo>
                      <a:pt x="3" y="189"/>
                    </a:lnTo>
                    <a:lnTo>
                      <a:pt x="3" y="187"/>
                    </a:lnTo>
                    <a:lnTo>
                      <a:pt x="3" y="184"/>
                    </a:lnTo>
                    <a:lnTo>
                      <a:pt x="3" y="182"/>
                    </a:lnTo>
                    <a:lnTo>
                      <a:pt x="0" y="180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0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3" y="161"/>
                    </a:lnTo>
                    <a:lnTo>
                      <a:pt x="3" y="158"/>
                    </a:lnTo>
                    <a:lnTo>
                      <a:pt x="3" y="156"/>
                    </a:lnTo>
                    <a:lnTo>
                      <a:pt x="3" y="153"/>
                    </a:lnTo>
                    <a:lnTo>
                      <a:pt x="5" y="151"/>
                    </a:lnTo>
                    <a:lnTo>
                      <a:pt x="5" y="149"/>
                    </a:lnTo>
                    <a:lnTo>
                      <a:pt x="7" y="146"/>
                    </a:lnTo>
                    <a:lnTo>
                      <a:pt x="7" y="144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2" y="135"/>
                    </a:lnTo>
                    <a:lnTo>
                      <a:pt x="15" y="132"/>
                    </a:lnTo>
                    <a:lnTo>
                      <a:pt x="17" y="130"/>
                    </a:lnTo>
                    <a:lnTo>
                      <a:pt x="19" y="127"/>
                    </a:lnTo>
                    <a:lnTo>
                      <a:pt x="22" y="125"/>
                    </a:lnTo>
                    <a:lnTo>
                      <a:pt x="24" y="123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9" y="116"/>
                    </a:lnTo>
                    <a:lnTo>
                      <a:pt x="31" y="113"/>
                    </a:lnTo>
                    <a:lnTo>
                      <a:pt x="33" y="111"/>
                    </a:lnTo>
                    <a:lnTo>
                      <a:pt x="36" y="11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24740" name="组合 2"/>
          <p:cNvGrpSpPr/>
          <p:nvPr/>
        </p:nvGrpSpPr>
        <p:grpSpPr>
          <a:xfrm>
            <a:off x="5237558" y="2625341"/>
            <a:ext cx="3396855" cy="1418009"/>
            <a:chOff x="-50800" y="-50800"/>
            <a:chExt cx="4528893" cy="1891315"/>
          </a:xfrm>
        </p:grpSpPr>
        <p:grpSp>
          <p:nvGrpSpPr>
            <p:cNvPr id="37205" name="组合 234"/>
            <p:cNvGrpSpPr/>
            <p:nvPr/>
          </p:nvGrpSpPr>
          <p:grpSpPr>
            <a:xfrm>
              <a:off x="2372541" y="130579"/>
              <a:ext cx="764544" cy="736524"/>
              <a:chOff x="0" y="0"/>
              <a:chExt cx="2046364" cy="1971366"/>
            </a:xfrm>
          </p:grpSpPr>
          <p:pic>
            <p:nvPicPr>
              <p:cNvPr id="37212" name="图片 235"/>
              <p:cNvPicPr>
                <a:picLocks noChangeAspect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7213" name="椭圆 236"/>
              <p:cNvSpPr/>
              <p:nvPr/>
            </p:nvSpPr>
            <p:spPr>
              <a:xfrm rot="10800000">
                <a:off x="804750" y="577105"/>
                <a:ext cx="811527" cy="81184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214" name="椭圆 237"/>
              <p:cNvGrpSpPr/>
              <p:nvPr/>
            </p:nvGrpSpPr>
            <p:grpSpPr>
              <a:xfrm>
                <a:off x="927965" y="816662"/>
                <a:ext cx="1060510" cy="1044604"/>
                <a:chOff x="0" y="0"/>
                <a:chExt cx="396240" cy="390144"/>
              </a:xfrm>
            </p:grpSpPr>
            <p:pic>
              <p:nvPicPr>
                <p:cNvPr id="37379" name="椭圆 237"/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0" y="0"/>
                  <a:ext cx="396240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80" name="Text Box 170"/>
                <p:cNvSpPr txBox="1"/>
                <p:nvPr/>
              </p:nvSpPr>
              <p:spPr>
                <a:xfrm rot="10800000">
                  <a:off x="59693" y="55179"/>
                  <a:ext cx="279587" cy="2794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15" name="椭圆 238"/>
              <p:cNvGrpSpPr/>
              <p:nvPr/>
            </p:nvGrpSpPr>
            <p:grpSpPr>
              <a:xfrm>
                <a:off x="944281" y="702408"/>
                <a:ext cx="195787" cy="212185"/>
                <a:chOff x="0" y="0"/>
                <a:chExt cx="73152" cy="79248"/>
              </a:xfrm>
            </p:grpSpPr>
            <p:pic>
              <p:nvPicPr>
                <p:cNvPr id="37377" name="椭圆 238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73152" cy="79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78" name="Text Box 173"/>
                <p:cNvSpPr txBox="1"/>
                <p:nvPr/>
              </p:nvSpPr>
              <p:spPr>
                <a:xfrm rot="10800000">
                  <a:off x="11072" y="13778"/>
                  <a:ext cx="52289" cy="522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16" name="椭圆 239"/>
              <p:cNvGrpSpPr/>
              <p:nvPr/>
            </p:nvGrpSpPr>
            <p:grpSpPr>
              <a:xfrm>
                <a:off x="520077" y="1061491"/>
                <a:ext cx="913670" cy="914028"/>
                <a:chOff x="0" y="0"/>
                <a:chExt cx="341376" cy="341376"/>
              </a:xfrm>
            </p:grpSpPr>
            <p:pic>
              <p:nvPicPr>
                <p:cNvPr id="37375" name="椭圆 239"/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76" name="Text Box 176"/>
                <p:cNvSpPr txBox="1"/>
                <p:nvPr/>
              </p:nvSpPr>
              <p:spPr>
                <a:xfrm rot="-3434205">
                  <a:off x="53379" y="53314"/>
                  <a:ext cx="237314" cy="23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17" name="椭圆 240"/>
              <p:cNvGrpSpPr/>
              <p:nvPr/>
            </p:nvGrpSpPr>
            <p:grpSpPr>
              <a:xfrm>
                <a:off x="63241" y="914593"/>
                <a:ext cx="130524" cy="146897"/>
                <a:chOff x="0" y="0"/>
                <a:chExt cx="48768" cy="54864"/>
              </a:xfrm>
            </p:grpSpPr>
            <p:pic>
              <p:nvPicPr>
                <p:cNvPr id="37373" name="椭圆 240"/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0" y="0"/>
                  <a:ext cx="48768" cy="54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74" name="Text Box 179"/>
                <p:cNvSpPr txBox="1"/>
                <p:nvPr/>
              </p:nvSpPr>
              <p:spPr>
                <a:xfrm rot="10800000">
                  <a:off x="5992" y="8153"/>
                  <a:ext cx="37094" cy="370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18" name="椭圆 241"/>
              <p:cNvGrpSpPr/>
              <p:nvPr/>
            </p:nvGrpSpPr>
            <p:grpSpPr>
              <a:xfrm>
                <a:off x="487446" y="816662"/>
                <a:ext cx="212102" cy="212185"/>
                <a:chOff x="0" y="0"/>
                <a:chExt cx="79248" cy="79248"/>
              </a:xfrm>
            </p:grpSpPr>
            <p:pic>
              <p:nvPicPr>
                <p:cNvPr id="37371" name="椭圆 241"/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0" y="0"/>
                  <a:ext cx="79248" cy="79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72" name="Text Box 182"/>
                <p:cNvSpPr txBox="1"/>
                <p:nvPr/>
              </p:nvSpPr>
              <p:spPr>
                <a:xfrm rot="891223">
                  <a:off x="14644" y="11290"/>
                  <a:ext cx="52289" cy="522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19" name="椭圆 242"/>
              <p:cNvGrpSpPr/>
              <p:nvPr/>
            </p:nvGrpSpPr>
            <p:grpSpPr>
              <a:xfrm>
                <a:off x="748494" y="1355285"/>
                <a:ext cx="146840" cy="163219"/>
                <a:chOff x="0" y="0"/>
                <a:chExt cx="54864" cy="60960"/>
              </a:xfrm>
            </p:grpSpPr>
            <p:pic>
              <p:nvPicPr>
                <p:cNvPr id="37369" name="椭圆 242"/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0" y="0"/>
                  <a:ext cx="54864" cy="609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70" name="Text Box 185"/>
                <p:cNvSpPr txBox="1"/>
                <p:nvPr/>
              </p:nvSpPr>
              <p:spPr>
                <a:xfrm rot="891223">
                  <a:off x="9993" y="11289"/>
                  <a:ext cx="37094" cy="370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0" name="椭圆 243"/>
              <p:cNvGrpSpPr/>
              <p:nvPr/>
            </p:nvGrpSpPr>
            <p:grpSpPr>
              <a:xfrm>
                <a:off x="422183" y="539189"/>
                <a:ext cx="358942" cy="359083"/>
                <a:chOff x="0" y="0"/>
                <a:chExt cx="134112" cy="134112"/>
              </a:xfrm>
            </p:grpSpPr>
            <p:pic>
              <p:nvPicPr>
                <p:cNvPr id="37367" name="椭圆 243"/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0" y="0"/>
                  <a:ext cx="134112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68" name="Text Box 188"/>
                <p:cNvSpPr txBox="1"/>
                <p:nvPr/>
              </p:nvSpPr>
              <p:spPr>
                <a:xfrm rot="-3434205">
                  <a:off x="24297" y="21268"/>
                  <a:ext cx="88474" cy="885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1" name="椭圆 244"/>
              <p:cNvGrpSpPr/>
              <p:nvPr/>
            </p:nvGrpSpPr>
            <p:grpSpPr>
              <a:xfrm>
                <a:off x="552708" y="1192066"/>
                <a:ext cx="505782" cy="505980"/>
                <a:chOff x="0" y="0"/>
                <a:chExt cx="188976" cy="188976"/>
              </a:xfrm>
            </p:grpSpPr>
            <p:pic>
              <p:nvPicPr>
                <p:cNvPr id="37365" name="椭圆 244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188976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66" name="Text Box 191"/>
                <p:cNvSpPr txBox="1"/>
                <p:nvPr/>
              </p:nvSpPr>
              <p:spPr>
                <a:xfrm rot="10800000">
                  <a:off x="27544" y="28710"/>
                  <a:ext cx="133939" cy="1338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2" name="椭圆 245"/>
              <p:cNvGrpSpPr/>
              <p:nvPr/>
            </p:nvGrpSpPr>
            <p:grpSpPr>
              <a:xfrm>
                <a:off x="879019" y="1257354"/>
                <a:ext cx="293680" cy="293795"/>
                <a:chOff x="0" y="0"/>
                <a:chExt cx="109728" cy="109728"/>
              </a:xfrm>
            </p:grpSpPr>
            <p:pic>
              <p:nvPicPr>
                <p:cNvPr id="37363" name="椭圆 245"/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0" y="0"/>
                  <a:ext cx="109728" cy="1097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64" name="Text Box 194"/>
                <p:cNvSpPr txBox="1"/>
                <p:nvPr/>
              </p:nvSpPr>
              <p:spPr>
                <a:xfrm rot="9822440">
                  <a:off x="19996" y="17998"/>
                  <a:ext cx="73936" cy="739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3" name="椭圆 246"/>
              <p:cNvGrpSpPr/>
              <p:nvPr/>
            </p:nvGrpSpPr>
            <p:grpSpPr>
              <a:xfrm>
                <a:off x="797441" y="963559"/>
                <a:ext cx="815777" cy="816097"/>
                <a:chOff x="0" y="0"/>
                <a:chExt cx="304800" cy="304800"/>
              </a:xfrm>
            </p:grpSpPr>
            <p:pic>
              <p:nvPicPr>
                <p:cNvPr id="37361" name="椭圆 246"/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62" name="Text Box 197"/>
                <p:cNvSpPr txBox="1"/>
                <p:nvPr/>
              </p:nvSpPr>
              <p:spPr>
                <a:xfrm rot="10800000">
                  <a:off x="43417" y="46962"/>
                  <a:ext cx="215637" cy="2155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4" name="椭圆 247"/>
              <p:cNvGrpSpPr/>
              <p:nvPr/>
            </p:nvGrpSpPr>
            <p:grpSpPr>
              <a:xfrm>
                <a:off x="650601" y="963559"/>
                <a:ext cx="603675" cy="620233"/>
                <a:chOff x="0" y="0"/>
                <a:chExt cx="225552" cy="231648"/>
              </a:xfrm>
            </p:grpSpPr>
            <p:pic>
              <p:nvPicPr>
                <p:cNvPr id="37359" name="椭圆 247"/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0" y="0"/>
                  <a:ext cx="225552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60" name="Text Box 200"/>
                <p:cNvSpPr txBox="1"/>
                <p:nvPr/>
              </p:nvSpPr>
              <p:spPr>
                <a:xfrm rot="10800000">
                  <a:off x="33471" y="34473"/>
                  <a:ext cx="161140" cy="1610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5" name="椭圆 248"/>
              <p:cNvGrpSpPr/>
              <p:nvPr/>
            </p:nvGrpSpPr>
            <p:grpSpPr>
              <a:xfrm>
                <a:off x="405868" y="702408"/>
                <a:ext cx="342626" cy="359083"/>
                <a:chOff x="0" y="0"/>
                <a:chExt cx="128016" cy="134112"/>
              </a:xfrm>
            </p:grpSpPr>
            <p:pic>
              <p:nvPicPr>
                <p:cNvPr id="37357" name="椭圆 248"/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0" y="0"/>
                  <a:ext cx="128016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58" name="Text Box 203"/>
                <p:cNvSpPr txBox="1"/>
                <p:nvPr/>
              </p:nvSpPr>
              <p:spPr>
                <a:xfrm rot="10800000">
                  <a:off x="16044" y="20672"/>
                  <a:ext cx="91639" cy="916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6" name="椭圆 249"/>
              <p:cNvGrpSpPr/>
              <p:nvPr/>
            </p:nvGrpSpPr>
            <p:grpSpPr>
              <a:xfrm>
                <a:off x="830072" y="702408"/>
                <a:ext cx="685253" cy="669199"/>
                <a:chOff x="0" y="0"/>
                <a:chExt cx="256032" cy="249936"/>
              </a:xfrm>
            </p:grpSpPr>
            <p:pic>
              <p:nvPicPr>
                <p:cNvPr id="37355" name="椭圆 249"/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0" y="0"/>
                  <a:ext cx="25603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56" name="Text Box 206"/>
                <p:cNvSpPr txBox="1"/>
                <p:nvPr/>
              </p:nvSpPr>
              <p:spPr>
                <a:xfrm rot="10800000">
                  <a:off x="35189" y="34528"/>
                  <a:ext cx="180458" cy="1803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7" name="椭圆 250"/>
              <p:cNvGrpSpPr/>
              <p:nvPr/>
            </p:nvGrpSpPr>
            <p:grpSpPr>
              <a:xfrm>
                <a:off x="781125" y="180106"/>
                <a:ext cx="358942" cy="359083"/>
                <a:chOff x="0" y="0"/>
                <a:chExt cx="134112" cy="134112"/>
              </a:xfrm>
            </p:grpSpPr>
            <p:pic>
              <p:nvPicPr>
                <p:cNvPr id="37353" name="椭圆 250"/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0" y="0"/>
                  <a:ext cx="134112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54" name="Text Box 209"/>
                <p:cNvSpPr txBox="1"/>
                <p:nvPr/>
              </p:nvSpPr>
              <p:spPr>
                <a:xfrm rot="-6112846">
                  <a:off x="19341" y="22020"/>
                  <a:ext cx="91603" cy="916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8" name="椭圆 251"/>
              <p:cNvGrpSpPr/>
              <p:nvPr/>
            </p:nvGrpSpPr>
            <p:grpSpPr>
              <a:xfrm>
                <a:off x="438499" y="588155"/>
                <a:ext cx="913670" cy="930350"/>
                <a:chOff x="0" y="0"/>
                <a:chExt cx="341376" cy="347472"/>
              </a:xfrm>
            </p:grpSpPr>
            <p:pic>
              <p:nvPicPr>
                <p:cNvPr id="37351" name="椭圆 251"/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52" name="Text Box 212"/>
                <p:cNvSpPr txBox="1"/>
                <p:nvPr/>
              </p:nvSpPr>
              <p:spPr>
                <a:xfrm rot="-3434205">
                  <a:off x="52648" y="55215"/>
                  <a:ext cx="237314" cy="23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29" name="椭圆 252"/>
              <p:cNvGrpSpPr/>
              <p:nvPr/>
            </p:nvGrpSpPr>
            <p:grpSpPr>
              <a:xfrm>
                <a:off x="-2021" y="816662"/>
                <a:ext cx="913670" cy="914028"/>
                <a:chOff x="0" y="0"/>
                <a:chExt cx="341376" cy="341376"/>
              </a:xfrm>
            </p:grpSpPr>
            <p:pic>
              <p:nvPicPr>
                <p:cNvPr id="37349" name="椭圆 252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50" name="Text Box 215"/>
                <p:cNvSpPr txBox="1"/>
                <p:nvPr/>
              </p:nvSpPr>
              <p:spPr>
                <a:xfrm rot="2191815">
                  <a:off x="49924" y="51678"/>
                  <a:ext cx="237408" cy="2373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0" name="椭圆 253"/>
              <p:cNvGrpSpPr/>
              <p:nvPr/>
            </p:nvGrpSpPr>
            <p:grpSpPr>
              <a:xfrm>
                <a:off x="487446" y="229072"/>
                <a:ext cx="358942" cy="359083"/>
                <a:chOff x="0" y="0"/>
                <a:chExt cx="134112" cy="134112"/>
              </a:xfrm>
            </p:grpSpPr>
            <p:pic>
              <p:nvPicPr>
                <p:cNvPr id="37347" name="椭圆 253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0" y="0"/>
                  <a:ext cx="134112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48" name="Text Box 218"/>
                <p:cNvSpPr txBox="1"/>
                <p:nvPr/>
              </p:nvSpPr>
              <p:spPr>
                <a:xfrm rot="-3434205">
                  <a:off x="22898" y="22733"/>
                  <a:ext cx="88474" cy="885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1" name="椭圆 254"/>
              <p:cNvGrpSpPr/>
              <p:nvPr/>
            </p:nvGrpSpPr>
            <p:grpSpPr>
              <a:xfrm>
                <a:off x="520077" y="163784"/>
                <a:ext cx="440520" cy="440692"/>
                <a:chOff x="0" y="0"/>
                <a:chExt cx="164592" cy="164592"/>
              </a:xfrm>
            </p:grpSpPr>
            <p:pic>
              <p:nvPicPr>
                <p:cNvPr id="37345" name="椭圆 254"/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0" y="0"/>
                  <a:ext cx="164592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46" name="Text Box 221"/>
                <p:cNvSpPr txBox="1"/>
                <p:nvPr/>
              </p:nvSpPr>
              <p:spPr>
                <a:xfrm rot="-3434205">
                  <a:off x="28506" y="24928"/>
                  <a:ext cx="112650" cy="1126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2" name="椭圆 255"/>
              <p:cNvGrpSpPr/>
              <p:nvPr/>
            </p:nvGrpSpPr>
            <p:grpSpPr>
              <a:xfrm>
                <a:off x="161135" y="1045169"/>
                <a:ext cx="668937" cy="685521"/>
                <a:chOff x="0" y="0"/>
                <a:chExt cx="249936" cy="256032"/>
              </a:xfrm>
            </p:grpSpPr>
            <p:pic>
              <p:nvPicPr>
                <p:cNvPr id="37343" name="椭圆 255"/>
                <p:cNvPicPr/>
                <p:nvPr/>
              </p:nvPicPr>
              <p:blipFill>
                <a:blip r:embed="rId69" cstate="print"/>
                <a:stretch>
                  <a:fillRect/>
                </a:stretch>
              </p:blipFill>
              <p:spPr>
                <a:xfrm>
                  <a:off x="0" y="0"/>
                  <a:ext cx="249936" cy="2560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44" name="Text Box 224"/>
                <p:cNvSpPr txBox="1"/>
                <p:nvPr/>
              </p:nvSpPr>
              <p:spPr>
                <a:xfrm rot="5135286">
                  <a:off x="36738" y="41722"/>
                  <a:ext cx="173907" cy="173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3" name="椭圆 256"/>
              <p:cNvGrpSpPr/>
              <p:nvPr/>
            </p:nvGrpSpPr>
            <p:grpSpPr>
              <a:xfrm>
                <a:off x="1074805" y="1404251"/>
                <a:ext cx="505782" cy="505980"/>
                <a:chOff x="0" y="0"/>
                <a:chExt cx="188976" cy="188976"/>
              </a:xfrm>
            </p:grpSpPr>
            <p:pic>
              <p:nvPicPr>
                <p:cNvPr id="37341" name="椭圆 256"/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0" y="0"/>
                  <a:ext cx="188976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42" name="Text Box 227"/>
                <p:cNvSpPr txBox="1"/>
                <p:nvPr/>
              </p:nvSpPr>
              <p:spPr>
                <a:xfrm rot="5135286">
                  <a:off x="27743" y="30358"/>
                  <a:ext cx="129956" cy="1300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4" name="椭圆 257"/>
              <p:cNvGrpSpPr/>
              <p:nvPr/>
            </p:nvGrpSpPr>
            <p:grpSpPr>
              <a:xfrm>
                <a:off x="552708" y="702408"/>
                <a:ext cx="407889" cy="408048"/>
                <a:chOff x="0" y="0"/>
                <a:chExt cx="152400" cy="152400"/>
              </a:xfrm>
            </p:grpSpPr>
            <p:pic>
              <p:nvPicPr>
                <p:cNvPr id="37339" name="椭圆 257"/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0" y="0"/>
                  <a:ext cx="1524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40" name="Text Box 230"/>
                <p:cNvSpPr txBox="1"/>
                <p:nvPr/>
              </p:nvSpPr>
              <p:spPr>
                <a:xfrm rot="10471189">
                  <a:off x="26288" y="25380"/>
                  <a:ext cx="100758" cy="1007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5" name="椭圆 258"/>
              <p:cNvGrpSpPr/>
              <p:nvPr/>
            </p:nvGrpSpPr>
            <p:grpSpPr>
              <a:xfrm>
                <a:off x="389552" y="98497"/>
                <a:ext cx="571044" cy="571268"/>
                <a:chOff x="0" y="0"/>
                <a:chExt cx="213360" cy="213360"/>
              </a:xfrm>
            </p:grpSpPr>
            <p:pic>
              <p:nvPicPr>
                <p:cNvPr id="37337" name="椭圆 258"/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38" name="Text Box 233"/>
                <p:cNvSpPr txBox="1"/>
                <p:nvPr/>
              </p:nvSpPr>
              <p:spPr>
                <a:xfrm rot="5135286">
                  <a:off x="34599" y="35444"/>
                  <a:ext cx="145536" cy="1455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36" name="椭圆 259"/>
              <p:cNvGrpSpPr/>
              <p:nvPr/>
            </p:nvGrpSpPr>
            <p:grpSpPr>
              <a:xfrm>
                <a:off x="422183" y="539189"/>
                <a:ext cx="946301" cy="930350"/>
                <a:chOff x="0" y="0"/>
                <a:chExt cx="353568" cy="347472"/>
              </a:xfrm>
            </p:grpSpPr>
            <p:pic>
              <p:nvPicPr>
                <p:cNvPr id="37335" name="椭圆 259"/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0" y="0"/>
                  <a:ext cx="353568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36" name="Text Box 236"/>
                <p:cNvSpPr txBox="1"/>
                <p:nvPr/>
              </p:nvSpPr>
              <p:spPr>
                <a:xfrm rot="1966024">
                  <a:off x="53309" y="51528"/>
                  <a:ext cx="244979" cy="244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237" name="图片 260"/>
              <p:cNvPicPr>
                <a:picLocks noChangeAspect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238" name="图片 261"/>
              <p:cNvPicPr>
                <a:picLocks noChangeAspect="1"/>
              </p:cNvPicPr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815" name="椭圆 262"/>
              <p:cNvSpPr>
                <a:spLocks noChangeArrowheads="1"/>
              </p:cNvSpPr>
              <p:nvPr/>
            </p:nvSpPr>
            <p:spPr bwMode="auto">
              <a:xfrm rot="10800000">
                <a:off x="885477" y="1516464"/>
                <a:ext cx="339907" cy="3400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16" name="椭圆 263"/>
              <p:cNvSpPr>
                <a:spLocks noChangeArrowheads="1"/>
              </p:cNvSpPr>
              <p:nvPr/>
            </p:nvSpPr>
            <p:spPr bwMode="auto">
              <a:xfrm rot="10800000">
                <a:off x="910970" y="776877"/>
                <a:ext cx="335660" cy="3400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17" name="椭圆 264"/>
              <p:cNvSpPr>
                <a:spLocks noChangeArrowheads="1"/>
              </p:cNvSpPr>
              <p:nvPr/>
            </p:nvSpPr>
            <p:spPr bwMode="auto">
              <a:xfrm rot="10800000">
                <a:off x="1008694" y="832135"/>
                <a:ext cx="480117" cy="48455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18" name="椭圆 265"/>
              <p:cNvSpPr>
                <a:spLocks noChangeArrowheads="1"/>
              </p:cNvSpPr>
              <p:nvPr/>
            </p:nvSpPr>
            <p:spPr bwMode="auto">
              <a:xfrm rot="10800000">
                <a:off x="345876" y="1108416"/>
                <a:ext cx="484368" cy="48455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251" name="椭圆 266"/>
              <p:cNvSpPr/>
              <p:nvPr/>
            </p:nvSpPr>
            <p:spPr>
              <a:xfrm rot="10800000">
                <a:off x="685783" y="713121"/>
                <a:ext cx="339907" cy="3357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820" name="椭圆 267"/>
              <p:cNvSpPr>
                <a:spLocks noChangeArrowheads="1"/>
              </p:cNvSpPr>
              <p:nvPr/>
            </p:nvSpPr>
            <p:spPr bwMode="auto">
              <a:xfrm rot="10800000">
                <a:off x="554067" y="802380"/>
                <a:ext cx="573595" cy="57806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21" name="椭圆 268"/>
              <p:cNvSpPr>
                <a:spLocks noChangeArrowheads="1"/>
              </p:cNvSpPr>
              <p:nvPr/>
            </p:nvSpPr>
            <p:spPr bwMode="auto">
              <a:xfrm rot="10800000">
                <a:off x="859984" y="347577"/>
                <a:ext cx="730800" cy="735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258" name="椭圆 269"/>
              <p:cNvGrpSpPr/>
              <p:nvPr/>
            </p:nvGrpSpPr>
            <p:grpSpPr>
              <a:xfrm>
                <a:off x="715863" y="424935"/>
                <a:ext cx="1207350" cy="1207823"/>
                <a:chOff x="0" y="0"/>
                <a:chExt cx="451104" cy="451104"/>
              </a:xfrm>
            </p:grpSpPr>
            <p:pic>
              <p:nvPicPr>
                <p:cNvPr id="37333" name="椭圆 269"/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0" y="0"/>
                  <a:ext cx="451104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34" name="Text Box 248"/>
                <p:cNvSpPr txBox="1"/>
                <p:nvPr/>
              </p:nvSpPr>
              <p:spPr>
                <a:xfrm rot="6658391">
                  <a:off x="67168" y="67913"/>
                  <a:ext cx="313617" cy="3137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825" name="椭圆 270"/>
              <p:cNvSpPr>
                <a:spLocks noChangeArrowheads="1"/>
              </p:cNvSpPr>
              <p:nvPr/>
            </p:nvSpPr>
            <p:spPr bwMode="auto">
              <a:xfrm rot="10800000">
                <a:off x="341625" y="1605726"/>
                <a:ext cx="203944" cy="2040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262" name="椭圆 271"/>
              <p:cNvSpPr/>
              <p:nvPr/>
            </p:nvSpPr>
            <p:spPr>
              <a:xfrm rot="3028440" flipV="1">
                <a:off x="978858" y="955491"/>
                <a:ext cx="476056" cy="47587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263" name="椭圆 272"/>
              <p:cNvGrpSpPr/>
              <p:nvPr/>
            </p:nvGrpSpPr>
            <p:grpSpPr>
              <a:xfrm>
                <a:off x="1156383" y="522867"/>
                <a:ext cx="636306" cy="636555"/>
                <a:chOff x="0" y="0"/>
                <a:chExt cx="237744" cy="237744"/>
              </a:xfrm>
            </p:grpSpPr>
            <p:pic>
              <p:nvPicPr>
                <p:cNvPr id="37331" name="椭圆 272"/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0" y="0"/>
                  <a:ext cx="237744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32" name="Text Box 253"/>
                <p:cNvSpPr txBox="1"/>
                <p:nvPr/>
              </p:nvSpPr>
              <p:spPr>
                <a:xfrm rot="-7771559">
                  <a:off x="34903" y="36324"/>
                  <a:ext cx="163773" cy="1638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4" name="椭圆 273"/>
              <p:cNvGrpSpPr/>
              <p:nvPr/>
            </p:nvGrpSpPr>
            <p:grpSpPr>
              <a:xfrm>
                <a:off x="960596" y="555511"/>
                <a:ext cx="489466" cy="489658"/>
                <a:chOff x="0" y="0"/>
                <a:chExt cx="182880" cy="182880"/>
              </a:xfrm>
            </p:grpSpPr>
            <p:pic>
              <p:nvPicPr>
                <p:cNvPr id="37329" name="椭圆 273"/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0" y="0"/>
                  <a:ext cx="182880" cy="182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30" name="Text Box 256"/>
                <p:cNvSpPr txBox="1"/>
                <p:nvPr/>
              </p:nvSpPr>
              <p:spPr>
                <a:xfrm rot="-7771559">
                  <a:off x="29765" y="28184"/>
                  <a:ext cx="126315" cy="1263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5" name="椭圆 274"/>
              <p:cNvGrpSpPr/>
              <p:nvPr/>
            </p:nvGrpSpPr>
            <p:grpSpPr>
              <a:xfrm>
                <a:off x="781125" y="718730"/>
                <a:ext cx="375257" cy="375404"/>
                <a:chOff x="0" y="0"/>
                <a:chExt cx="140208" cy="140208"/>
              </a:xfrm>
            </p:grpSpPr>
            <p:pic>
              <p:nvPicPr>
                <p:cNvPr id="37327" name="椭圆 274"/>
                <p:cNvPicPr/>
                <p:nvPr/>
              </p:nvPicPr>
              <p:blipFill>
                <a:blip r:embed="rId79" cstate="print"/>
                <a:stretch>
                  <a:fillRect/>
                </a:stretch>
              </p:blipFill>
              <p:spPr>
                <a:xfrm>
                  <a:off x="0" y="0"/>
                  <a:ext cx="140208" cy="140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28" name="Text Box 259"/>
                <p:cNvSpPr txBox="1"/>
                <p:nvPr/>
              </p:nvSpPr>
              <p:spPr>
                <a:xfrm rot="-7771559">
                  <a:off x="20724" y="22919"/>
                  <a:ext cx="94391" cy="944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6" name="椭圆 275"/>
              <p:cNvGrpSpPr/>
              <p:nvPr/>
            </p:nvGrpSpPr>
            <p:grpSpPr>
              <a:xfrm>
                <a:off x="471130" y="1192066"/>
                <a:ext cx="212102" cy="212185"/>
                <a:chOff x="0" y="0"/>
                <a:chExt cx="79248" cy="79248"/>
              </a:xfrm>
            </p:grpSpPr>
            <p:pic>
              <p:nvPicPr>
                <p:cNvPr id="37325" name="椭圆 275"/>
                <p:cNvPicPr/>
                <p:nvPr/>
              </p:nvPicPr>
              <p:blipFill>
                <a:blip r:embed="rId80" cstate="print"/>
                <a:stretch>
                  <a:fillRect/>
                </a:stretch>
              </p:blipFill>
              <p:spPr>
                <a:xfrm>
                  <a:off x="0" y="0"/>
                  <a:ext cx="79248" cy="79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26" name="Text Box 262"/>
                <p:cNvSpPr txBox="1"/>
                <p:nvPr/>
              </p:nvSpPr>
              <p:spPr>
                <a:xfrm rot="-7771559">
                  <a:off x="13286" y="12573"/>
                  <a:ext cx="53681" cy="537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7" name="椭圆 276"/>
              <p:cNvGrpSpPr/>
              <p:nvPr/>
            </p:nvGrpSpPr>
            <p:grpSpPr>
              <a:xfrm>
                <a:off x="960596" y="930915"/>
                <a:ext cx="424204" cy="424370"/>
                <a:chOff x="0" y="0"/>
                <a:chExt cx="158496" cy="158496"/>
              </a:xfrm>
            </p:grpSpPr>
            <p:pic>
              <p:nvPicPr>
                <p:cNvPr id="37323" name="椭圆 276"/>
                <p:cNvPicPr/>
                <p:nvPr/>
              </p:nvPicPr>
              <p:blipFill>
                <a:blip r:embed="rId81" cstate="print"/>
                <a:stretch>
                  <a:fillRect/>
                </a:stretch>
              </p:blipFill>
              <p:spPr>
                <a:xfrm>
                  <a:off x="0" y="0"/>
                  <a:ext cx="158496" cy="1584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24" name="Text Box 265"/>
                <p:cNvSpPr txBox="1"/>
                <p:nvPr/>
              </p:nvSpPr>
              <p:spPr>
                <a:xfrm rot="-7771559">
                  <a:off x="26444" y="25836"/>
                  <a:ext cx="105707" cy="1057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8" name="椭圆 277"/>
              <p:cNvGrpSpPr/>
              <p:nvPr/>
            </p:nvGrpSpPr>
            <p:grpSpPr>
              <a:xfrm>
                <a:off x="846387" y="424935"/>
                <a:ext cx="228418" cy="228507"/>
                <a:chOff x="0" y="0"/>
                <a:chExt cx="85344" cy="85344"/>
              </a:xfrm>
            </p:grpSpPr>
            <p:pic>
              <p:nvPicPr>
                <p:cNvPr id="37321" name="椭圆 277"/>
                <p:cNvPicPr/>
                <p:nvPr/>
              </p:nvPicPr>
              <p:blipFill>
                <a:blip r:embed="rId82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22" name="Text Box 268"/>
                <p:cNvSpPr txBox="1"/>
                <p:nvPr/>
              </p:nvSpPr>
              <p:spPr>
                <a:xfrm rot="9141287">
                  <a:off x="16654" y="15988"/>
                  <a:ext cx="53700" cy="536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69" name="椭圆 278"/>
              <p:cNvGrpSpPr/>
              <p:nvPr/>
            </p:nvGrpSpPr>
            <p:grpSpPr>
              <a:xfrm>
                <a:off x="634285" y="849305"/>
                <a:ext cx="538413" cy="538624"/>
                <a:chOff x="0" y="0"/>
                <a:chExt cx="201168" cy="201168"/>
              </a:xfrm>
            </p:grpSpPr>
            <p:pic>
              <p:nvPicPr>
                <p:cNvPr id="37319" name="椭圆 278"/>
                <p:cNvPicPr/>
                <p:nvPr/>
              </p:nvPicPr>
              <p:blipFill>
                <a:blip r:embed="rId83" cstate="print"/>
                <a:stretch>
                  <a:fillRect/>
                </a:stretch>
              </p:blipFill>
              <p:spPr>
                <a:xfrm>
                  <a:off x="0" y="0"/>
                  <a:ext cx="201168" cy="2011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20" name="Text Box 271"/>
                <p:cNvSpPr txBox="1"/>
                <p:nvPr/>
              </p:nvSpPr>
              <p:spPr>
                <a:xfrm rot="6462645">
                  <a:off x="31269" y="33108"/>
                  <a:ext cx="139066" cy="1391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70" name="椭圆 279"/>
              <p:cNvGrpSpPr/>
              <p:nvPr/>
            </p:nvGrpSpPr>
            <p:grpSpPr>
              <a:xfrm>
                <a:off x="291659" y="588155"/>
                <a:ext cx="407889" cy="408048"/>
                <a:chOff x="0" y="0"/>
                <a:chExt cx="152400" cy="152400"/>
              </a:xfrm>
            </p:grpSpPr>
            <p:pic>
              <p:nvPicPr>
                <p:cNvPr id="37317" name="椭圆 279"/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0" y="0"/>
                  <a:ext cx="1524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18" name="Text Box 274"/>
                <p:cNvSpPr txBox="1"/>
                <p:nvPr/>
              </p:nvSpPr>
              <p:spPr>
                <a:xfrm rot="-2106846">
                  <a:off x="26599" y="23767"/>
                  <a:ext cx="101950" cy="101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271" name="图片 280"/>
              <p:cNvPicPr>
                <a:picLocks noChangeAspect="1"/>
              </p:cNvPicPr>
              <p:nvPr/>
            </p:nvPicPr>
            <p:blipFill>
              <a:blip r:embed="rId85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272" name="图片 281"/>
              <p:cNvPicPr>
                <a:picLocks noChangeAspect="1"/>
              </p:cNvPicPr>
              <p:nvPr/>
            </p:nvPicPr>
            <p:blipFill>
              <a:blip r:embed="rId86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853" name="椭圆 282"/>
              <p:cNvSpPr>
                <a:spLocks noChangeArrowheads="1"/>
              </p:cNvSpPr>
              <p:nvPr/>
            </p:nvSpPr>
            <p:spPr bwMode="auto">
              <a:xfrm rot="3028440" flipV="1">
                <a:off x="987412" y="1129706"/>
                <a:ext cx="199772" cy="1996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54" name="椭圆 283"/>
              <p:cNvSpPr>
                <a:spLocks noChangeArrowheads="1"/>
              </p:cNvSpPr>
              <p:nvPr/>
            </p:nvSpPr>
            <p:spPr bwMode="auto">
              <a:xfrm rot="3028440" flipV="1">
                <a:off x="868427" y="368883"/>
                <a:ext cx="280533" cy="2804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55" name="椭圆 284"/>
              <p:cNvSpPr>
                <a:spLocks noChangeArrowheads="1"/>
              </p:cNvSpPr>
              <p:nvPr/>
            </p:nvSpPr>
            <p:spPr bwMode="auto">
              <a:xfrm rot="3028440" flipV="1">
                <a:off x="454165" y="685547"/>
                <a:ext cx="284785" cy="2804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282" name="椭圆 285"/>
              <p:cNvSpPr/>
              <p:nvPr/>
            </p:nvSpPr>
            <p:spPr>
              <a:xfrm rot="3028440" flipV="1">
                <a:off x="766469" y="1197714"/>
                <a:ext cx="195523" cy="19544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857" name="椭圆 286"/>
              <p:cNvSpPr>
                <a:spLocks noChangeArrowheads="1"/>
              </p:cNvSpPr>
              <p:nvPr/>
            </p:nvSpPr>
            <p:spPr bwMode="auto">
              <a:xfrm rot="3028440" flipV="1">
                <a:off x="1017108" y="1248768"/>
                <a:ext cx="429299" cy="4291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286" name="椭圆 287"/>
              <p:cNvGrpSpPr/>
              <p:nvPr/>
            </p:nvGrpSpPr>
            <p:grpSpPr>
              <a:xfrm>
                <a:off x="976912" y="751374"/>
                <a:ext cx="717884" cy="718165"/>
                <a:chOff x="0" y="0"/>
                <a:chExt cx="268224" cy="268224"/>
              </a:xfrm>
            </p:grpSpPr>
            <p:pic>
              <p:nvPicPr>
                <p:cNvPr id="37315" name="椭圆 287"/>
                <p:cNvPicPr/>
                <p:nvPr/>
              </p:nvPicPr>
              <p:blipFill>
                <a:blip r:embed="rId87" cstate="print"/>
                <a:stretch>
                  <a:fillRect/>
                </a:stretch>
              </p:blipFill>
              <p:spPr>
                <a:xfrm>
                  <a:off x="0" y="0"/>
                  <a:ext cx="268224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16" name="Text Box 284"/>
                <p:cNvSpPr txBox="1"/>
                <p:nvPr/>
              </p:nvSpPr>
              <p:spPr>
                <a:xfrm rot="-3629951">
                  <a:off x="44175" y="41120"/>
                  <a:ext cx="183781" cy="1838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87" name="椭圆 288"/>
              <p:cNvGrpSpPr/>
              <p:nvPr/>
            </p:nvGrpSpPr>
            <p:grpSpPr>
              <a:xfrm>
                <a:off x="193766" y="327004"/>
                <a:ext cx="636306" cy="636555"/>
                <a:chOff x="0" y="0"/>
                <a:chExt cx="237744" cy="237744"/>
              </a:xfrm>
            </p:grpSpPr>
            <p:pic>
              <p:nvPicPr>
                <p:cNvPr id="37313" name="椭圆 288"/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0" y="0"/>
                  <a:ext cx="237744" cy="237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14" name="Text Box 287"/>
                <p:cNvSpPr txBox="1"/>
                <p:nvPr/>
              </p:nvSpPr>
              <p:spPr>
                <a:xfrm rot="-7771559">
                  <a:off x="36138" y="38351"/>
                  <a:ext cx="163773" cy="1638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288" name="图片 289"/>
              <p:cNvPicPr>
                <a:picLocks noChangeAspect="1"/>
              </p:cNvPicPr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7289" name="椭圆 290"/>
              <p:cNvGrpSpPr/>
              <p:nvPr/>
            </p:nvGrpSpPr>
            <p:grpSpPr>
              <a:xfrm>
                <a:off x="1140067" y="457579"/>
                <a:ext cx="913670" cy="914028"/>
                <a:chOff x="0" y="0"/>
                <a:chExt cx="341376" cy="341376"/>
              </a:xfrm>
            </p:grpSpPr>
            <p:pic>
              <p:nvPicPr>
                <p:cNvPr id="37311" name="椭圆 290"/>
                <p:cNvPicPr/>
                <p:nvPr/>
              </p:nvPicPr>
              <p:blipFill>
                <a:blip r:embed="rId89" cstate="print"/>
                <a:stretch>
                  <a:fillRect/>
                </a:stretch>
              </p:blipFill>
              <p:spPr>
                <a:xfrm>
                  <a:off x="0" y="0"/>
                  <a:ext cx="341376" cy="3413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12" name="Text Box 291"/>
                <p:cNvSpPr txBox="1"/>
                <p:nvPr/>
              </p:nvSpPr>
              <p:spPr>
                <a:xfrm rot="2191815">
                  <a:off x="52044" y="50671"/>
                  <a:ext cx="237408" cy="2373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0" name="椭圆 291"/>
              <p:cNvGrpSpPr/>
              <p:nvPr/>
            </p:nvGrpSpPr>
            <p:grpSpPr>
              <a:xfrm>
                <a:off x="1303223" y="686086"/>
                <a:ext cx="668937" cy="685521"/>
                <a:chOff x="0" y="0"/>
                <a:chExt cx="249936" cy="256032"/>
              </a:xfrm>
            </p:grpSpPr>
            <p:pic>
              <p:nvPicPr>
                <p:cNvPr id="37309" name="椭圆 291"/>
                <p:cNvPicPr/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0" y="0"/>
                  <a:ext cx="249936" cy="2560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10" name="Text Box 294"/>
                <p:cNvSpPr txBox="1"/>
                <p:nvPr/>
              </p:nvSpPr>
              <p:spPr>
                <a:xfrm rot="5135286">
                  <a:off x="38858" y="40716"/>
                  <a:ext cx="173907" cy="173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1" name="椭圆 292"/>
              <p:cNvGrpSpPr/>
              <p:nvPr/>
            </p:nvGrpSpPr>
            <p:grpSpPr>
              <a:xfrm>
                <a:off x="1237960" y="1126778"/>
                <a:ext cx="505782" cy="505980"/>
                <a:chOff x="0" y="0"/>
                <a:chExt cx="188976" cy="188976"/>
              </a:xfrm>
            </p:grpSpPr>
            <p:pic>
              <p:nvPicPr>
                <p:cNvPr id="37307" name="椭圆 292"/>
                <p:cNvPicPr/>
                <p:nvPr/>
              </p:nvPicPr>
              <p:blipFill>
                <a:blip r:embed="rId91" cstate="print"/>
                <a:stretch>
                  <a:fillRect/>
                </a:stretch>
              </p:blipFill>
              <p:spPr>
                <a:xfrm>
                  <a:off x="0" y="0"/>
                  <a:ext cx="188976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08" name="Text Box 297"/>
                <p:cNvSpPr txBox="1"/>
                <p:nvPr/>
              </p:nvSpPr>
              <p:spPr>
                <a:xfrm rot="5135286">
                  <a:off x="31594" y="31449"/>
                  <a:ext cx="129956" cy="1300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2" name="椭圆 293"/>
              <p:cNvGrpSpPr/>
              <p:nvPr/>
            </p:nvGrpSpPr>
            <p:grpSpPr>
              <a:xfrm>
                <a:off x="1042174" y="865627"/>
                <a:ext cx="717884" cy="718165"/>
                <a:chOff x="0" y="0"/>
                <a:chExt cx="268224" cy="268224"/>
              </a:xfrm>
            </p:grpSpPr>
            <p:pic>
              <p:nvPicPr>
                <p:cNvPr id="37305" name="椭圆 293"/>
                <p:cNvPicPr/>
                <p:nvPr/>
              </p:nvPicPr>
              <p:blipFill>
                <a:blip r:embed="rId92" cstate="print"/>
                <a:stretch>
                  <a:fillRect/>
                </a:stretch>
              </p:blipFill>
              <p:spPr>
                <a:xfrm>
                  <a:off x="0" y="0"/>
                  <a:ext cx="268224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06" name="Text Box 300"/>
                <p:cNvSpPr txBox="1"/>
                <p:nvPr/>
              </p:nvSpPr>
              <p:spPr>
                <a:xfrm rot="-3629951">
                  <a:off x="40664" y="41938"/>
                  <a:ext cx="183781" cy="1838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3" name="椭圆 294"/>
              <p:cNvGrpSpPr/>
              <p:nvPr/>
            </p:nvGrpSpPr>
            <p:grpSpPr>
              <a:xfrm>
                <a:off x="1237960" y="751374"/>
                <a:ext cx="701568" cy="718165"/>
                <a:chOff x="0" y="0"/>
                <a:chExt cx="262128" cy="268224"/>
              </a:xfrm>
            </p:grpSpPr>
            <p:pic>
              <p:nvPicPr>
                <p:cNvPr id="37303" name="椭圆 294"/>
                <p:cNvPicPr/>
                <p:nvPr/>
              </p:nvPicPr>
              <p:blipFill>
                <a:blip r:embed="rId93" cstate="print"/>
                <a:stretch>
                  <a:fillRect/>
                </a:stretch>
              </p:blipFill>
              <p:spPr>
                <a:xfrm>
                  <a:off x="0" y="0"/>
                  <a:ext cx="262128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04" name="Text Box 303"/>
                <p:cNvSpPr txBox="1"/>
                <p:nvPr/>
              </p:nvSpPr>
              <p:spPr>
                <a:xfrm rot="-3629951">
                  <a:off x="38410" y="40915"/>
                  <a:ext cx="183781" cy="1838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4" name="椭圆 295"/>
              <p:cNvGrpSpPr/>
              <p:nvPr/>
            </p:nvGrpSpPr>
            <p:grpSpPr>
              <a:xfrm>
                <a:off x="1286907" y="865627"/>
                <a:ext cx="717884" cy="718165"/>
                <a:chOff x="0" y="0"/>
                <a:chExt cx="268224" cy="268224"/>
              </a:xfrm>
            </p:grpSpPr>
            <p:pic>
              <p:nvPicPr>
                <p:cNvPr id="37301" name="椭圆 295"/>
                <p:cNvPicPr/>
                <p:nvPr/>
              </p:nvPicPr>
              <p:blipFill>
                <a:blip r:embed="rId94" cstate="print"/>
                <a:stretch>
                  <a:fillRect/>
                </a:stretch>
              </p:blipFill>
              <p:spPr>
                <a:xfrm>
                  <a:off x="0" y="0"/>
                  <a:ext cx="268224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02" name="Text Box 306"/>
                <p:cNvSpPr txBox="1"/>
                <p:nvPr/>
              </p:nvSpPr>
              <p:spPr>
                <a:xfrm rot="-3629951">
                  <a:off x="40995" y="41733"/>
                  <a:ext cx="183781" cy="1838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295" name="椭圆 296"/>
              <p:cNvGrpSpPr/>
              <p:nvPr/>
            </p:nvGrpSpPr>
            <p:grpSpPr>
              <a:xfrm>
                <a:off x="1254276" y="392291"/>
                <a:ext cx="228418" cy="212185"/>
                <a:chOff x="0" y="0"/>
                <a:chExt cx="85344" cy="79248"/>
              </a:xfrm>
            </p:grpSpPr>
            <p:pic>
              <p:nvPicPr>
                <p:cNvPr id="37299" name="椭圆 296"/>
                <p:cNvPicPr/>
                <p:nvPr/>
              </p:nvPicPr>
              <p:blipFill>
                <a:blip r:embed="rId95" cstate="print"/>
                <a:stretch>
                  <a:fillRect/>
                </a:stretch>
              </p:blipFill>
              <p:spPr>
                <a:xfrm>
                  <a:off x="0" y="0"/>
                  <a:ext cx="85344" cy="79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300" name="Text Box 309"/>
                <p:cNvSpPr txBox="1"/>
                <p:nvPr/>
              </p:nvSpPr>
              <p:spPr>
                <a:xfrm rot="9141287">
                  <a:off x="16774" y="12223"/>
                  <a:ext cx="53700" cy="536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椭圆 297"/>
              <p:cNvSpPr>
                <a:spLocks noChangeArrowheads="1"/>
              </p:cNvSpPr>
              <p:nvPr/>
            </p:nvSpPr>
            <p:spPr bwMode="auto">
              <a:xfrm rot="3028440" flipV="1">
                <a:off x="1276315" y="326378"/>
                <a:ext cx="280533" cy="2804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206" name="文本框 20"/>
            <p:cNvSpPr txBox="1"/>
            <p:nvPr/>
          </p:nvSpPr>
          <p:spPr>
            <a:xfrm>
              <a:off x="1358260" y="362395"/>
              <a:ext cx="1272073" cy="4310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文字内容</a:t>
              </a:r>
            </a:p>
          </p:txBody>
        </p:sp>
        <p:sp>
          <p:nvSpPr>
            <p:cNvPr id="37207" name="矩形 21"/>
            <p:cNvSpPr/>
            <p:nvPr/>
          </p:nvSpPr>
          <p:spPr>
            <a:xfrm>
              <a:off x="1360643" y="812622"/>
              <a:ext cx="3117450" cy="985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</a:p>
          </p:txBody>
        </p:sp>
        <p:grpSp>
          <p:nvGrpSpPr>
            <p:cNvPr id="37208" name="组合 37"/>
            <p:cNvGrpSpPr/>
            <p:nvPr/>
          </p:nvGrpSpPr>
          <p:grpSpPr>
            <a:xfrm>
              <a:off x="-50800" y="-50800"/>
              <a:ext cx="1534357" cy="1891315"/>
              <a:chOff x="-50800" y="-50800"/>
              <a:chExt cx="1534357" cy="1891315"/>
            </a:xfrm>
          </p:grpSpPr>
          <p:graphicFrame>
            <p:nvGraphicFramePr>
              <p:cNvPr id="37210" name="图表 51"/>
              <p:cNvGraphicFramePr>
                <a:graphicFrameLocks noChangeAspect="1"/>
              </p:cNvGraphicFramePr>
              <p:nvPr/>
            </p:nvGraphicFramePr>
            <p:xfrm>
              <a:off x="-50800" y="-50800"/>
              <a:ext cx="1534357" cy="1891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6" imgW="1542415" imgH="1896110" progId="">
                      <p:embed/>
                    </p:oleObj>
                  </mc:Choice>
                  <mc:Fallback>
                    <p:oleObj r:id="rId96" imgW="1542415" imgH="1896110" progId="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0800" y="-50800"/>
                            <a:ext cx="1534357" cy="1891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211" name="文本框 39"/>
              <p:cNvSpPr txBox="1"/>
              <p:nvPr/>
            </p:nvSpPr>
            <p:spPr>
              <a:xfrm>
                <a:off x="276966" y="633247"/>
                <a:ext cx="878825" cy="5541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1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80%</a:t>
                </a:r>
                <a:endParaRPr lang="zh-CN" altLang="en-US" sz="21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pic>
          <p:nvPicPr>
            <p:cNvPr id="37209" name="组合 29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536369" y="301536"/>
              <a:ext cx="548610" cy="44515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893" name="组合 1"/>
          <p:cNvGrpSpPr/>
          <p:nvPr/>
        </p:nvGrpSpPr>
        <p:grpSpPr>
          <a:xfrm>
            <a:off x="2613422" y="745310"/>
            <a:ext cx="5247084" cy="1419267"/>
            <a:chOff x="0" y="-50800"/>
            <a:chExt cx="6996555" cy="1891315"/>
          </a:xfrm>
        </p:grpSpPr>
        <p:grpSp>
          <p:nvGrpSpPr>
            <p:cNvPr id="37029" name="组合 42"/>
            <p:cNvGrpSpPr/>
            <p:nvPr/>
          </p:nvGrpSpPr>
          <p:grpSpPr>
            <a:xfrm>
              <a:off x="0" y="513401"/>
              <a:ext cx="779978" cy="751392"/>
              <a:chOff x="0" y="0"/>
              <a:chExt cx="2046364" cy="1971366"/>
            </a:xfrm>
          </p:grpSpPr>
          <p:pic>
            <p:nvPicPr>
              <p:cNvPr id="37036" name="图片 43"/>
              <p:cNvPicPr>
                <a:picLocks noChangeAspect="1"/>
              </p:cNvPicPr>
              <p:nvPr/>
            </p:nvPicPr>
            <p:blipFill>
              <a:blip r:embed="rId99" cstate="print"/>
              <a:stretch>
                <a:fillRect/>
              </a:stretch>
            </p:blipFill>
            <p:spPr>
              <a:xfrm rot="2128440" flipV="1">
                <a:off x="1050130" y="214078"/>
                <a:ext cx="355169" cy="3860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7037" name="椭圆 44"/>
              <p:cNvSpPr/>
              <p:nvPr/>
            </p:nvSpPr>
            <p:spPr>
              <a:xfrm rot="10800000">
                <a:off x="803893" y="580363"/>
                <a:ext cx="808059" cy="8075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038" name="椭圆 45"/>
              <p:cNvGrpSpPr/>
              <p:nvPr/>
            </p:nvGrpSpPr>
            <p:grpSpPr>
              <a:xfrm>
                <a:off x="933849" y="805314"/>
                <a:ext cx="1055642" cy="1054995"/>
                <a:chOff x="0" y="0"/>
                <a:chExt cx="402336" cy="402336"/>
              </a:xfrm>
            </p:grpSpPr>
            <p:pic>
              <p:nvPicPr>
                <p:cNvPr id="37203" name="椭圆 45"/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0" y="0"/>
                  <a:ext cx="402336" cy="4023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204" name="Text Box 323"/>
                <p:cNvSpPr txBox="1"/>
                <p:nvPr/>
              </p:nvSpPr>
              <p:spPr>
                <a:xfrm rot="10800000">
                  <a:off x="58649" y="60670"/>
                  <a:ext cx="285197" cy="2853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39" name="椭圆 46"/>
              <p:cNvGrpSpPr/>
              <p:nvPr/>
            </p:nvGrpSpPr>
            <p:grpSpPr>
              <a:xfrm>
                <a:off x="949843" y="709406"/>
                <a:ext cx="191935" cy="191817"/>
                <a:chOff x="0" y="0"/>
                <a:chExt cx="73152" cy="73152"/>
              </a:xfrm>
            </p:grpSpPr>
            <p:pic>
              <p:nvPicPr>
                <p:cNvPr id="37201" name="椭圆 46"/>
                <p:cNvPicPr/>
                <p:nvPr/>
              </p:nvPicPr>
              <p:blipFill>
                <a:blip r:embed="rId101" cstate="print"/>
                <a:stretch>
                  <a:fillRect/>
                </a:stretch>
              </p:blipFill>
              <p:spPr>
                <a:xfrm>
                  <a:off x="0" y="0"/>
                  <a:ext cx="73152" cy="731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202" name="Text Box 326"/>
                <p:cNvSpPr txBox="1"/>
                <p:nvPr/>
              </p:nvSpPr>
              <p:spPr>
                <a:xfrm rot="10800000">
                  <a:off x="9174" y="11400"/>
                  <a:ext cx="53339" cy="53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0" name="椭圆 47"/>
              <p:cNvGrpSpPr/>
              <p:nvPr/>
            </p:nvGrpSpPr>
            <p:grpSpPr>
              <a:xfrm>
                <a:off x="517990" y="1061070"/>
                <a:ext cx="927686" cy="911132"/>
                <a:chOff x="0" y="0"/>
                <a:chExt cx="353568" cy="347472"/>
              </a:xfrm>
            </p:grpSpPr>
            <p:pic>
              <p:nvPicPr>
                <p:cNvPr id="37199" name="椭圆 47"/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0" y="0"/>
                  <a:ext cx="353568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200" name="Text Box 329"/>
                <p:cNvSpPr txBox="1"/>
                <p:nvPr/>
              </p:nvSpPr>
              <p:spPr>
                <a:xfrm rot="-3434205">
                  <a:off x="55121" y="54718"/>
                  <a:ext cx="242321" cy="242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1" name="椭圆 48"/>
              <p:cNvGrpSpPr/>
              <p:nvPr/>
            </p:nvGrpSpPr>
            <p:grpSpPr>
              <a:xfrm>
                <a:off x="54147" y="917208"/>
                <a:ext cx="143951" cy="143863"/>
                <a:chOff x="0" y="0"/>
                <a:chExt cx="54864" cy="54864"/>
              </a:xfrm>
            </p:grpSpPr>
            <p:pic>
              <p:nvPicPr>
                <p:cNvPr id="37197" name="椭圆 48"/>
                <p:cNvPicPr/>
                <p:nvPr/>
              </p:nvPicPr>
              <p:blipFill>
                <a:blip r:embed="rId103" cstate="print"/>
                <a:stretch>
                  <a:fillRect/>
                </a:stretch>
              </p:blipFill>
              <p:spPr>
                <a:xfrm>
                  <a:off x="0" y="0"/>
                  <a:ext cx="54864" cy="54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98" name="Text Box 332"/>
                <p:cNvSpPr txBox="1"/>
                <p:nvPr/>
              </p:nvSpPr>
              <p:spPr>
                <a:xfrm rot="10800000">
                  <a:off x="9579" y="7328"/>
                  <a:ext cx="37837" cy="378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2" name="椭圆 49"/>
              <p:cNvGrpSpPr/>
              <p:nvPr/>
            </p:nvGrpSpPr>
            <p:grpSpPr>
              <a:xfrm>
                <a:off x="486001" y="805314"/>
                <a:ext cx="223924" cy="223787"/>
                <a:chOff x="0" y="0"/>
                <a:chExt cx="85344" cy="85344"/>
              </a:xfrm>
            </p:grpSpPr>
            <p:pic>
              <p:nvPicPr>
                <p:cNvPr id="37195" name="椭圆 49"/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96" name="Text Box 335"/>
                <p:cNvSpPr txBox="1"/>
                <p:nvPr/>
              </p:nvSpPr>
              <p:spPr>
                <a:xfrm rot="891223">
                  <a:off x="15488" y="15856"/>
                  <a:ext cx="53339" cy="533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3" name="椭圆 50"/>
              <p:cNvGrpSpPr/>
              <p:nvPr/>
            </p:nvGrpSpPr>
            <p:grpSpPr>
              <a:xfrm>
                <a:off x="741914" y="1364781"/>
                <a:ext cx="159946" cy="143863"/>
                <a:chOff x="0" y="0"/>
                <a:chExt cx="60960" cy="54864"/>
              </a:xfrm>
            </p:grpSpPr>
            <p:pic>
              <p:nvPicPr>
                <p:cNvPr id="37193" name="椭圆 50"/>
                <p:cNvPicPr/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0" y="0"/>
                  <a:ext cx="60960" cy="54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94" name="Text Box 338"/>
                <p:cNvSpPr txBox="1"/>
                <p:nvPr/>
              </p:nvSpPr>
              <p:spPr>
                <a:xfrm rot="891223">
                  <a:off x="12702" y="7906"/>
                  <a:ext cx="37837" cy="378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4" name="椭圆 51"/>
              <p:cNvGrpSpPr/>
              <p:nvPr/>
            </p:nvGrpSpPr>
            <p:grpSpPr>
              <a:xfrm>
                <a:off x="438017" y="533573"/>
                <a:ext cx="335886" cy="351665"/>
                <a:chOff x="0" y="0"/>
                <a:chExt cx="128016" cy="134112"/>
              </a:xfrm>
            </p:grpSpPr>
            <p:pic>
              <p:nvPicPr>
                <p:cNvPr id="37191" name="椭圆 51"/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0" y="0"/>
                  <a:ext cx="128016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92" name="Text Box 341"/>
                <p:cNvSpPr txBox="1"/>
                <p:nvPr/>
              </p:nvSpPr>
              <p:spPr>
                <a:xfrm rot="-3434205">
                  <a:off x="18703" y="23901"/>
                  <a:ext cx="90339" cy="902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5" name="椭圆 52"/>
              <p:cNvGrpSpPr/>
              <p:nvPr/>
            </p:nvGrpSpPr>
            <p:grpSpPr>
              <a:xfrm>
                <a:off x="549979" y="1188949"/>
                <a:ext cx="511826" cy="511513"/>
                <a:chOff x="0" y="0"/>
                <a:chExt cx="195072" cy="195072"/>
              </a:xfrm>
            </p:grpSpPr>
            <p:pic>
              <p:nvPicPr>
                <p:cNvPr id="37189" name="椭圆 52"/>
                <p:cNvPicPr/>
                <p:nvPr/>
              </p:nvPicPr>
              <p:blipFill>
                <a:blip r:embed="rId107" cstate="print"/>
                <a:stretch>
                  <a:fillRect/>
                </a:stretch>
              </p:blipFill>
              <p:spPr>
                <a:xfrm>
                  <a:off x="0" y="0"/>
                  <a:ext cx="195072" cy="1950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90" name="Text Box 344"/>
                <p:cNvSpPr txBox="1"/>
                <p:nvPr/>
              </p:nvSpPr>
              <p:spPr>
                <a:xfrm rot="10800000">
                  <a:off x="29138" y="30504"/>
                  <a:ext cx="136626" cy="1367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6" name="椭圆 53"/>
              <p:cNvGrpSpPr/>
              <p:nvPr/>
            </p:nvGrpSpPr>
            <p:grpSpPr>
              <a:xfrm>
                <a:off x="885865" y="1252888"/>
                <a:ext cx="287902" cy="303711"/>
                <a:chOff x="0" y="0"/>
                <a:chExt cx="109728" cy="115824"/>
              </a:xfrm>
            </p:grpSpPr>
            <p:pic>
              <p:nvPicPr>
                <p:cNvPr id="37187" name="椭圆 53"/>
                <p:cNvPicPr/>
                <p:nvPr/>
              </p:nvPicPr>
              <p:blipFill>
                <a:blip r:embed="rId108" cstate="print"/>
                <a:stretch>
                  <a:fillRect/>
                </a:stretch>
              </p:blipFill>
              <p:spPr>
                <a:xfrm>
                  <a:off x="0" y="0"/>
                  <a:ext cx="109728" cy="115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88" name="Text Box 347"/>
                <p:cNvSpPr txBox="1"/>
                <p:nvPr/>
              </p:nvSpPr>
              <p:spPr>
                <a:xfrm rot="9822440">
                  <a:off x="17789" y="20081"/>
                  <a:ext cx="75418" cy="75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7" name="椭圆 54"/>
              <p:cNvGrpSpPr/>
              <p:nvPr/>
            </p:nvGrpSpPr>
            <p:grpSpPr>
              <a:xfrm>
                <a:off x="789898" y="965162"/>
                <a:ext cx="815723" cy="815223"/>
                <a:chOff x="0" y="0"/>
                <a:chExt cx="310896" cy="310896"/>
              </a:xfrm>
            </p:grpSpPr>
            <p:pic>
              <p:nvPicPr>
                <p:cNvPr id="37185" name="椭圆 54"/>
                <p:cNvPicPr/>
                <p:nvPr/>
              </p:nvPicPr>
              <p:blipFill>
                <a:blip r:embed="rId109" cstate="print"/>
                <a:stretch>
                  <a:fillRect/>
                </a:stretch>
              </p:blipFill>
              <p:spPr>
                <a:xfrm>
                  <a:off x="0" y="0"/>
                  <a:ext cx="310896" cy="3108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86" name="Text Box 350"/>
                <p:cNvSpPr txBox="1"/>
                <p:nvPr/>
              </p:nvSpPr>
              <p:spPr>
                <a:xfrm rot="10800000">
                  <a:off x="47163" y="47342"/>
                  <a:ext cx="219964" cy="2200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8" name="椭圆 55"/>
              <p:cNvGrpSpPr/>
              <p:nvPr/>
            </p:nvGrpSpPr>
            <p:grpSpPr>
              <a:xfrm>
                <a:off x="645946" y="965162"/>
                <a:ext cx="607794" cy="607421"/>
                <a:chOff x="0" y="0"/>
                <a:chExt cx="231648" cy="231648"/>
              </a:xfrm>
            </p:grpSpPr>
            <p:pic>
              <p:nvPicPr>
                <p:cNvPr id="37183" name="椭圆 55"/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0" y="0"/>
                  <a:ext cx="231648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84" name="Text Box 353"/>
                <p:cNvSpPr txBox="1"/>
                <p:nvPr/>
              </p:nvSpPr>
              <p:spPr>
                <a:xfrm rot="10800000">
                  <a:off x="35917" y="34589"/>
                  <a:ext cx="164373" cy="1644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49" name="椭圆 56"/>
              <p:cNvGrpSpPr/>
              <p:nvPr/>
            </p:nvGrpSpPr>
            <p:grpSpPr>
              <a:xfrm>
                <a:off x="390033" y="709406"/>
                <a:ext cx="351881" cy="351665"/>
                <a:chOff x="0" y="0"/>
                <a:chExt cx="134112" cy="134112"/>
              </a:xfrm>
            </p:grpSpPr>
            <p:pic>
              <p:nvPicPr>
                <p:cNvPr id="37181" name="椭圆 56"/>
                <p:cNvPicPr/>
                <p:nvPr/>
              </p:nvPicPr>
              <p:blipFill>
                <a:blip r:embed="rId111" cstate="print"/>
                <a:stretch>
                  <a:fillRect/>
                </a:stretch>
              </p:blipFill>
              <p:spPr>
                <a:xfrm>
                  <a:off x="0" y="0"/>
                  <a:ext cx="134112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82" name="Text Box 356"/>
                <p:cNvSpPr txBox="1"/>
                <p:nvPr/>
              </p:nvSpPr>
              <p:spPr>
                <a:xfrm rot="10800000">
                  <a:off x="22401" y="18439"/>
                  <a:ext cx="93478" cy="935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0" name="椭圆 57"/>
              <p:cNvGrpSpPr/>
              <p:nvPr/>
            </p:nvGrpSpPr>
            <p:grpSpPr>
              <a:xfrm>
                <a:off x="821887" y="693421"/>
                <a:ext cx="687767" cy="687345"/>
                <a:chOff x="0" y="0"/>
                <a:chExt cx="262128" cy="262128"/>
              </a:xfrm>
            </p:grpSpPr>
            <p:pic>
              <p:nvPicPr>
                <p:cNvPr id="37179" name="椭圆 57"/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0" y="0"/>
                  <a:ext cx="262128" cy="262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80" name="Text Box 359"/>
                <p:cNvSpPr txBox="1"/>
                <p:nvPr/>
              </p:nvSpPr>
              <p:spPr>
                <a:xfrm rot="10800000">
                  <a:off x="39015" y="38684"/>
                  <a:ext cx="184080" cy="184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1" name="椭圆 58"/>
              <p:cNvGrpSpPr/>
              <p:nvPr/>
            </p:nvGrpSpPr>
            <p:grpSpPr>
              <a:xfrm>
                <a:off x="773903" y="181908"/>
                <a:ext cx="367875" cy="367650"/>
                <a:chOff x="0" y="0"/>
                <a:chExt cx="140208" cy="140208"/>
              </a:xfrm>
            </p:grpSpPr>
            <p:pic>
              <p:nvPicPr>
                <p:cNvPr id="37177" name="椭圆 58"/>
                <p:cNvPicPr/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>
                  <a:off x="0" y="0"/>
                  <a:ext cx="140208" cy="140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78" name="Text Box 362"/>
                <p:cNvSpPr txBox="1"/>
                <p:nvPr/>
              </p:nvSpPr>
              <p:spPr>
                <a:xfrm rot="-6112846">
                  <a:off x="22435" y="21844"/>
                  <a:ext cx="93535" cy="934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2" name="椭圆 59"/>
              <p:cNvGrpSpPr/>
              <p:nvPr/>
            </p:nvGrpSpPr>
            <p:grpSpPr>
              <a:xfrm>
                <a:off x="438017" y="597512"/>
                <a:ext cx="911691" cy="911132"/>
                <a:chOff x="0" y="0"/>
                <a:chExt cx="347472" cy="347472"/>
              </a:xfrm>
            </p:grpSpPr>
            <p:pic>
              <p:nvPicPr>
                <p:cNvPr id="37175" name="椭圆 59"/>
                <p:cNvPicPr/>
                <p:nvPr/>
              </p:nvPicPr>
              <p:blipFill>
                <a:blip r:embed="rId114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76" name="Text Box 365"/>
                <p:cNvSpPr txBox="1"/>
                <p:nvPr/>
              </p:nvSpPr>
              <p:spPr>
                <a:xfrm rot="-3434205">
                  <a:off x="53764" y="52930"/>
                  <a:ext cx="242321" cy="242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3" name="椭圆 60"/>
              <p:cNvGrpSpPr/>
              <p:nvPr/>
            </p:nvGrpSpPr>
            <p:grpSpPr>
              <a:xfrm>
                <a:off x="-9831" y="821299"/>
                <a:ext cx="911691" cy="911132"/>
                <a:chOff x="0" y="0"/>
                <a:chExt cx="347472" cy="347472"/>
              </a:xfrm>
            </p:grpSpPr>
            <p:pic>
              <p:nvPicPr>
                <p:cNvPr id="37173" name="椭圆 60"/>
                <p:cNvPicPr/>
                <p:nvPr/>
              </p:nvPicPr>
              <p:blipFill>
                <a:blip r:embed="rId115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74" name="Text Box 368"/>
                <p:cNvSpPr txBox="1"/>
                <p:nvPr/>
              </p:nvSpPr>
              <p:spPr>
                <a:xfrm rot="2191815">
                  <a:off x="53902" y="50998"/>
                  <a:ext cx="242173" cy="2423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4" name="椭圆 61"/>
              <p:cNvGrpSpPr/>
              <p:nvPr/>
            </p:nvGrpSpPr>
            <p:grpSpPr>
              <a:xfrm>
                <a:off x="486001" y="229862"/>
                <a:ext cx="351881" cy="351665"/>
                <a:chOff x="0" y="0"/>
                <a:chExt cx="134112" cy="134112"/>
              </a:xfrm>
            </p:grpSpPr>
            <p:pic>
              <p:nvPicPr>
                <p:cNvPr id="37171" name="椭圆 61"/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0" y="0"/>
                  <a:ext cx="134112" cy="1341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72" name="Text Box 371"/>
                <p:cNvSpPr txBox="1"/>
                <p:nvPr/>
              </p:nvSpPr>
              <p:spPr>
                <a:xfrm rot="-3434205">
                  <a:off x="23861" y="22954"/>
                  <a:ext cx="90339" cy="902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5" name="椭圆 62"/>
              <p:cNvGrpSpPr/>
              <p:nvPr/>
            </p:nvGrpSpPr>
            <p:grpSpPr>
              <a:xfrm>
                <a:off x="517990" y="165923"/>
                <a:ext cx="447848" cy="431589"/>
                <a:chOff x="0" y="0"/>
                <a:chExt cx="170688" cy="164592"/>
              </a:xfrm>
            </p:grpSpPr>
            <p:pic>
              <p:nvPicPr>
                <p:cNvPr id="37169" name="椭圆 62"/>
                <p:cNvPicPr/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>
                  <a:off x="0" y="0"/>
                  <a:ext cx="170688" cy="1645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70" name="Text Box 374"/>
                <p:cNvSpPr txBox="1"/>
                <p:nvPr/>
              </p:nvSpPr>
              <p:spPr>
                <a:xfrm rot="-3434205">
                  <a:off x="29815" y="24697"/>
                  <a:ext cx="115026" cy="1149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6" name="椭圆 63"/>
              <p:cNvGrpSpPr/>
              <p:nvPr/>
            </p:nvGrpSpPr>
            <p:grpSpPr>
              <a:xfrm>
                <a:off x="150114" y="1045086"/>
                <a:ext cx="671772" cy="687345"/>
                <a:chOff x="0" y="0"/>
                <a:chExt cx="256032" cy="262128"/>
              </a:xfrm>
            </p:grpSpPr>
            <p:pic>
              <p:nvPicPr>
                <p:cNvPr id="37167" name="椭圆 63"/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0" y="0"/>
                  <a:ext cx="256032" cy="262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68" name="Text Box 377"/>
                <p:cNvSpPr txBox="1"/>
                <p:nvPr/>
              </p:nvSpPr>
              <p:spPr>
                <a:xfrm rot="5135286">
                  <a:off x="41585" y="42724"/>
                  <a:ext cx="177577" cy="1774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7" name="椭圆 64"/>
              <p:cNvGrpSpPr/>
              <p:nvPr/>
            </p:nvGrpSpPr>
            <p:grpSpPr>
              <a:xfrm>
                <a:off x="1061805" y="1412735"/>
                <a:ext cx="511826" cy="495528"/>
                <a:chOff x="0" y="0"/>
                <a:chExt cx="195072" cy="188976"/>
              </a:xfrm>
            </p:grpSpPr>
            <p:pic>
              <p:nvPicPr>
                <p:cNvPr id="37165" name="椭圆 64"/>
                <p:cNvPicPr/>
                <p:nvPr/>
              </p:nvPicPr>
              <p:blipFill>
                <a:blip r:embed="rId119" cstate="print"/>
                <a:stretch>
                  <a:fillRect/>
                </a:stretch>
              </p:blipFill>
              <p:spPr>
                <a:xfrm>
                  <a:off x="0" y="0"/>
                  <a:ext cx="195072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66" name="Text Box 380"/>
                <p:cNvSpPr txBox="1"/>
                <p:nvPr/>
              </p:nvSpPr>
              <p:spPr>
                <a:xfrm rot="5135286">
                  <a:off x="33189" y="27828"/>
                  <a:ext cx="132697" cy="1326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8" name="椭圆 65"/>
              <p:cNvGrpSpPr/>
              <p:nvPr/>
            </p:nvGrpSpPr>
            <p:grpSpPr>
              <a:xfrm>
                <a:off x="565973" y="709406"/>
                <a:ext cx="383870" cy="399619"/>
                <a:chOff x="0" y="0"/>
                <a:chExt cx="146304" cy="152400"/>
              </a:xfrm>
            </p:grpSpPr>
            <p:pic>
              <p:nvPicPr>
                <p:cNvPr id="37163" name="椭圆 65"/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0" y="0"/>
                  <a:ext cx="146304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64" name="Text Box 383"/>
                <p:cNvSpPr txBox="1"/>
                <p:nvPr/>
              </p:nvSpPr>
              <p:spPr>
                <a:xfrm rot="10471189">
                  <a:off x="21760" y="23247"/>
                  <a:ext cx="102780" cy="1028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59" name="椭圆 66"/>
              <p:cNvGrpSpPr/>
              <p:nvPr/>
            </p:nvGrpSpPr>
            <p:grpSpPr>
              <a:xfrm>
                <a:off x="390033" y="101984"/>
                <a:ext cx="575805" cy="575452"/>
                <a:chOff x="0" y="0"/>
                <a:chExt cx="219456" cy="219456"/>
              </a:xfrm>
            </p:grpSpPr>
            <p:pic>
              <p:nvPicPr>
                <p:cNvPr id="37161" name="椭圆 66"/>
                <p:cNvPicPr/>
                <p:nvPr/>
              </p:nvPicPr>
              <p:blipFill>
                <a:blip r:embed="rId121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62" name="Text Box 386"/>
                <p:cNvSpPr txBox="1"/>
                <p:nvPr/>
              </p:nvSpPr>
              <p:spPr>
                <a:xfrm rot="5135286">
                  <a:off x="35035" y="34937"/>
                  <a:ext cx="148606" cy="1485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60" name="椭圆 67"/>
              <p:cNvGrpSpPr/>
              <p:nvPr/>
            </p:nvGrpSpPr>
            <p:grpSpPr>
              <a:xfrm>
                <a:off x="422022" y="533573"/>
                <a:ext cx="943680" cy="943102"/>
                <a:chOff x="0" y="0"/>
                <a:chExt cx="359664" cy="359664"/>
              </a:xfrm>
            </p:grpSpPr>
            <p:pic>
              <p:nvPicPr>
                <p:cNvPr id="37159" name="椭圆 67"/>
                <p:cNvPicPr/>
                <p:nvPr/>
              </p:nvPicPr>
              <p:blipFill>
                <a:blip r:embed="rId122" cstate="print"/>
                <a:stretch>
                  <a:fillRect/>
                </a:stretch>
              </p:blipFill>
              <p:spPr>
                <a:xfrm>
                  <a:off x="0" y="0"/>
                  <a:ext cx="359664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60" name="Text Box 389"/>
                <p:cNvSpPr txBox="1"/>
                <p:nvPr/>
              </p:nvSpPr>
              <p:spPr>
                <a:xfrm rot="1966024">
                  <a:off x="54440" y="54756"/>
                  <a:ext cx="249895" cy="2500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061" name="图片 68"/>
              <p:cNvPicPr>
                <a:picLocks noChangeAspect="1"/>
              </p:cNvPicPr>
              <p:nvPr/>
            </p:nvPicPr>
            <p:blipFill>
              <a:blip r:embed="rId123" cstate="print"/>
              <a:stretch>
                <a:fillRect/>
              </a:stretch>
            </p:blipFill>
            <p:spPr>
              <a:xfrm rot="10800000">
                <a:off x="750464" y="821977"/>
                <a:ext cx="798558" cy="8679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062" name="图片 69"/>
              <p:cNvPicPr>
                <a:picLocks noChangeAspect="1"/>
              </p:cNvPicPr>
              <p:nvPr/>
            </p:nvPicPr>
            <p:blipFill>
              <a:blip r:embed="rId124" cstate="print"/>
              <a:stretch>
                <a:fillRect/>
              </a:stretch>
            </p:blipFill>
            <p:spPr>
              <a:xfrm rot="10800000">
                <a:off x="787971" y="0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968" name="椭圆 70"/>
              <p:cNvSpPr>
                <a:spLocks noChangeArrowheads="1"/>
              </p:cNvSpPr>
              <p:nvPr/>
            </p:nvSpPr>
            <p:spPr bwMode="auto">
              <a:xfrm rot="10800000">
                <a:off x="887198" y="1516970"/>
                <a:ext cx="337387" cy="337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969" name="椭圆 71"/>
              <p:cNvSpPr>
                <a:spLocks noChangeArrowheads="1"/>
              </p:cNvSpPr>
              <p:nvPr/>
            </p:nvSpPr>
            <p:spPr bwMode="auto">
              <a:xfrm rot="10800000">
                <a:off x="908026" y="780173"/>
                <a:ext cx="337384" cy="337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970" name="椭圆 72"/>
              <p:cNvSpPr>
                <a:spLocks noChangeArrowheads="1"/>
              </p:cNvSpPr>
              <p:nvPr/>
            </p:nvSpPr>
            <p:spPr bwMode="auto">
              <a:xfrm rot="10800000">
                <a:off x="1007992" y="834287"/>
                <a:ext cx="479003" cy="4828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971" name="椭圆 73"/>
              <p:cNvSpPr>
                <a:spLocks noChangeArrowheads="1"/>
              </p:cNvSpPr>
              <p:nvPr/>
            </p:nvSpPr>
            <p:spPr bwMode="auto">
              <a:xfrm rot="10800000">
                <a:off x="345715" y="1113189"/>
                <a:ext cx="483170" cy="47870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075" name="椭圆 74"/>
              <p:cNvSpPr/>
              <p:nvPr/>
            </p:nvSpPr>
            <p:spPr>
              <a:xfrm rot="10800000">
                <a:off x="687266" y="713570"/>
                <a:ext cx="337387" cy="33717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973" name="椭圆 75"/>
              <p:cNvSpPr>
                <a:spLocks noChangeArrowheads="1"/>
              </p:cNvSpPr>
              <p:nvPr/>
            </p:nvSpPr>
            <p:spPr bwMode="auto">
              <a:xfrm rot="10800000">
                <a:off x="549814" y="805149"/>
                <a:ext cx="578969" cy="5786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974" name="椭圆 76"/>
              <p:cNvSpPr>
                <a:spLocks noChangeArrowheads="1"/>
              </p:cNvSpPr>
              <p:nvPr/>
            </p:nvSpPr>
            <p:spPr bwMode="auto">
              <a:xfrm rot="10800000">
                <a:off x="858042" y="351413"/>
                <a:ext cx="728918" cy="7326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082" name="椭圆 77"/>
              <p:cNvGrpSpPr/>
              <p:nvPr/>
            </p:nvGrpSpPr>
            <p:grpSpPr>
              <a:xfrm>
                <a:off x="709925" y="421680"/>
                <a:ext cx="1199593" cy="1214843"/>
                <a:chOff x="0" y="0"/>
                <a:chExt cx="457200" cy="463296"/>
              </a:xfrm>
            </p:grpSpPr>
            <p:pic>
              <p:nvPicPr>
                <p:cNvPr id="37157" name="椭圆 77"/>
                <p:cNvPicPr/>
                <p:nvPr/>
              </p:nvPicPr>
              <p:blipFill>
                <a:blip r:embed="rId125" cstate="print"/>
                <a:stretch>
                  <a:fillRect/>
                </a:stretch>
              </p:blipFill>
              <p:spPr>
                <a:xfrm>
                  <a:off x="0" y="0"/>
                  <a:ext cx="457200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58" name="Text Box 401"/>
                <p:cNvSpPr txBox="1"/>
                <p:nvPr/>
              </p:nvSpPr>
              <p:spPr>
                <a:xfrm rot="6658391">
                  <a:off x="70618" y="70748"/>
                  <a:ext cx="320232" cy="3200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978" name="椭圆 78"/>
              <p:cNvSpPr>
                <a:spLocks noChangeArrowheads="1"/>
              </p:cNvSpPr>
              <p:nvPr/>
            </p:nvSpPr>
            <p:spPr bwMode="auto">
              <a:xfrm rot="10800000">
                <a:off x="341551" y="1608549"/>
                <a:ext cx="199932" cy="1998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086" name="椭圆 79"/>
              <p:cNvSpPr/>
              <p:nvPr/>
            </p:nvSpPr>
            <p:spPr>
              <a:xfrm rot="3028440" flipV="1">
                <a:off x="978976" y="954859"/>
                <a:ext cx="474548" cy="47483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087" name="椭圆 80"/>
              <p:cNvGrpSpPr/>
              <p:nvPr/>
            </p:nvGrpSpPr>
            <p:grpSpPr>
              <a:xfrm>
                <a:off x="1157773" y="517588"/>
                <a:ext cx="623789" cy="639391"/>
                <a:chOff x="0" y="0"/>
                <a:chExt cx="237744" cy="243840"/>
              </a:xfrm>
            </p:grpSpPr>
            <p:pic>
              <p:nvPicPr>
                <p:cNvPr id="37155" name="椭圆 80"/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0" y="0"/>
                  <a:ext cx="237744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56" name="Text Box 406"/>
                <p:cNvSpPr txBox="1"/>
                <p:nvPr/>
              </p:nvSpPr>
              <p:spPr>
                <a:xfrm rot="-7771559">
                  <a:off x="34989" y="39187"/>
                  <a:ext cx="167229" cy="1671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88" name="椭圆 81"/>
              <p:cNvGrpSpPr/>
              <p:nvPr/>
            </p:nvGrpSpPr>
            <p:grpSpPr>
              <a:xfrm>
                <a:off x="965838" y="549558"/>
                <a:ext cx="495832" cy="495528"/>
                <a:chOff x="0" y="0"/>
                <a:chExt cx="188976" cy="188976"/>
              </a:xfrm>
            </p:grpSpPr>
            <p:pic>
              <p:nvPicPr>
                <p:cNvPr id="37153" name="椭圆 81"/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0" y="0"/>
                  <a:ext cx="188976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54" name="Text Box 409"/>
                <p:cNvSpPr txBox="1"/>
                <p:nvPr/>
              </p:nvSpPr>
              <p:spPr>
                <a:xfrm rot="-7771559">
                  <a:off x="28300" y="31113"/>
                  <a:ext cx="128979" cy="1289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89" name="椭圆 82"/>
              <p:cNvGrpSpPr/>
              <p:nvPr/>
            </p:nvGrpSpPr>
            <p:grpSpPr>
              <a:xfrm>
                <a:off x="773903" y="725390"/>
                <a:ext cx="367875" cy="367650"/>
                <a:chOff x="0" y="0"/>
                <a:chExt cx="140208" cy="140208"/>
              </a:xfrm>
            </p:grpSpPr>
            <p:pic>
              <p:nvPicPr>
                <p:cNvPr id="37151" name="椭圆 82"/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0" y="0"/>
                  <a:ext cx="140208" cy="1402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52" name="Text Box 412"/>
                <p:cNvSpPr txBox="1"/>
                <p:nvPr/>
              </p:nvSpPr>
              <p:spPr>
                <a:xfrm rot="-7771559">
                  <a:off x="23844" y="20911"/>
                  <a:ext cx="96383" cy="963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90" name="椭圆 83"/>
              <p:cNvGrpSpPr/>
              <p:nvPr/>
            </p:nvGrpSpPr>
            <p:grpSpPr>
              <a:xfrm>
                <a:off x="470006" y="1188949"/>
                <a:ext cx="223924" cy="223787"/>
                <a:chOff x="0" y="0"/>
                <a:chExt cx="85344" cy="85344"/>
              </a:xfrm>
            </p:grpSpPr>
            <p:pic>
              <p:nvPicPr>
                <p:cNvPr id="37149" name="椭圆 83"/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50" name="Text Box 415"/>
                <p:cNvSpPr txBox="1"/>
                <p:nvPr/>
              </p:nvSpPr>
              <p:spPr>
                <a:xfrm rot="-7771559">
                  <a:off x="13954" y="14054"/>
                  <a:ext cx="54813" cy="547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91" name="椭圆 84"/>
              <p:cNvGrpSpPr/>
              <p:nvPr/>
            </p:nvGrpSpPr>
            <p:grpSpPr>
              <a:xfrm>
                <a:off x="965838" y="933192"/>
                <a:ext cx="415859" cy="415604"/>
                <a:chOff x="0" y="0"/>
                <a:chExt cx="158496" cy="158496"/>
              </a:xfrm>
            </p:grpSpPr>
            <p:pic>
              <p:nvPicPr>
                <p:cNvPr id="37147" name="椭圆 84"/>
                <p:cNvPicPr/>
                <p:nvPr/>
              </p:nvPicPr>
              <p:blipFill>
                <a:blip r:embed="rId129" cstate="print"/>
                <a:stretch>
                  <a:fillRect/>
                </a:stretch>
              </p:blipFill>
              <p:spPr>
                <a:xfrm>
                  <a:off x="0" y="0"/>
                  <a:ext cx="158496" cy="1584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48" name="Text Box 418"/>
                <p:cNvSpPr txBox="1"/>
                <p:nvPr/>
              </p:nvSpPr>
              <p:spPr>
                <a:xfrm rot="-7771559">
                  <a:off x="24921" y="25568"/>
                  <a:ext cx="107938" cy="107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92" name="椭圆 85"/>
              <p:cNvGrpSpPr/>
              <p:nvPr/>
            </p:nvGrpSpPr>
            <p:grpSpPr>
              <a:xfrm>
                <a:off x="853876" y="437664"/>
                <a:ext cx="223924" cy="207802"/>
                <a:chOff x="0" y="0"/>
                <a:chExt cx="85344" cy="79248"/>
              </a:xfrm>
            </p:grpSpPr>
            <p:pic>
              <p:nvPicPr>
                <p:cNvPr id="37145" name="椭圆 85"/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0" y="0"/>
                  <a:ext cx="85344" cy="79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46" name="Text Box 421"/>
                <p:cNvSpPr txBox="1"/>
                <p:nvPr/>
              </p:nvSpPr>
              <p:spPr>
                <a:xfrm rot="9141287">
                  <a:off x="14134" y="11471"/>
                  <a:ext cx="54778" cy="548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93" name="椭圆 86"/>
              <p:cNvGrpSpPr/>
              <p:nvPr/>
            </p:nvGrpSpPr>
            <p:grpSpPr>
              <a:xfrm>
                <a:off x="629952" y="853268"/>
                <a:ext cx="543816" cy="543482"/>
                <a:chOff x="0" y="0"/>
                <a:chExt cx="207264" cy="207264"/>
              </a:xfrm>
            </p:grpSpPr>
            <p:pic>
              <p:nvPicPr>
                <p:cNvPr id="37143" name="椭圆 86"/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0" y="0"/>
                  <a:ext cx="2072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44" name="Text Box 424"/>
                <p:cNvSpPr txBox="1"/>
                <p:nvPr/>
              </p:nvSpPr>
              <p:spPr>
                <a:xfrm rot="6462645">
                  <a:off x="33477" y="32366"/>
                  <a:ext cx="142000" cy="1419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94" name="椭圆 87"/>
              <p:cNvGrpSpPr/>
              <p:nvPr/>
            </p:nvGrpSpPr>
            <p:grpSpPr>
              <a:xfrm>
                <a:off x="294066" y="581527"/>
                <a:ext cx="399864" cy="399619"/>
                <a:chOff x="0" y="0"/>
                <a:chExt cx="152400" cy="152400"/>
              </a:xfrm>
            </p:grpSpPr>
            <p:pic>
              <p:nvPicPr>
                <p:cNvPr id="37141" name="椭圆 87"/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0" y="0"/>
                  <a:ext cx="1524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42" name="Text Box 427"/>
                <p:cNvSpPr txBox="1"/>
                <p:nvPr/>
              </p:nvSpPr>
              <p:spPr>
                <a:xfrm rot="-2106846">
                  <a:off x="26215" y="26796"/>
                  <a:ext cx="103998" cy="1040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095" name="图片 88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 rot="3028440" flipV="1">
                <a:off x="922852" y="667718"/>
                <a:ext cx="467957" cy="508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7096" name="图片 89"/>
              <p:cNvPicPr>
                <a:picLocks noChangeAspect="1"/>
              </p:cNvPicPr>
              <p:nvPr/>
            </p:nvPicPr>
            <p:blipFill>
              <a:blip r:embed="rId132" cstate="print"/>
              <a:stretch>
                <a:fillRect/>
              </a:stretch>
            </p:blipFill>
            <p:spPr>
              <a:xfrm rot="3028440" flipV="1">
                <a:off x="886173" y="507838"/>
                <a:ext cx="257936" cy="2803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006" name="椭圆 90"/>
              <p:cNvSpPr>
                <a:spLocks noChangeArrowheads="1"/>
              </p:cNvSpPr>
              <p:nvPr/>
            </p:nvSpPr>
            <p:spPr bwMode="auto">
              <a:xfrm rot="3028440" flipV="1">
                <a:off x="985145" y="1131859"/>
                <a:ext cx="199810" cy="19576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007" name="椭圆 91"/>
              <p:cNvSpPr>
                <a:spLocks noChangeArrowheads="1"/>
              </p:cNvSpPr>
              <p:nvPr/>
            </p:nvSpPr>
            <p:spPr bwMode="auto">
              <a:xfrm rot="3028440" flipV="1">
                <a:off x="868542" y="370059"/>
                <a:ext cx="278900" cy="283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008" name="椭圆 92"/>
              <p:cNvSpPr>
                <a:spLocks noChangeArrowheads="1"/>
              </p:cNvSpPr>
              <p:nvPr/>
            </p:nvSpPr>
            <p:spPr bwMode="auto">
              <a:xfrm rot="3028440" flipV="1">
                <a:off x="454098" y="684342"/>
                <a:ext cx="283064" cy="283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106" name="椭圆 93"/>
              <p:cNvSpPr/>
              <p:nvPr/>
            </p:nvSpPr>
            <p:spPr>
              <a:xfrm rot="3028440" flipV="1">
                <a:off x="762302" y="1196382"/>
                <a:ext cx="199810" cy="1999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010" name="椭圆 94"/>
              <p:cNvSpPr>
                <a:spLocks noChangeArrowheads="1"/>
              </p:cNvSpPr>
              <p:nvPr/>
            </p:nvSpPr>
            <p:spPr bwMode="auto">
              <a:xfrm rot="3028440" flipV="1">
                <a:off x="1016454" y="1246264"/>
                <a:ext cx="428757" cy="4290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110" name="椭圆 95"/>
              <p:cNvGrpSpPr/>
              <p:nvPr/>
            </p:nvGrpSpPr>
            <p:grpSpPr>
              <a:xfrm>
                <a:off x="981833" y="757360"/>
                <a:ext cx="719756" cy="703330"/>
                <a:chOff x="0" y="0"/>
                <a:chExt cx="274320" cy="268224"/>
              </a:xfrm>
            </p:grpSpPr>
            <p:pic>
              <p:nvPicPr>
                <p:cNvPr id="37139" name="椭圆 95"/>
                <p:cNvPicPr/>
                <p:nvPr/>
              </p:nvPicPr>
              <p:blipFill>
                <a:blip r:embed="rId133" cstate="print"/>
                <a:stretch>
                  <a:fillRect/>
                </a:stretch>
              </p:blipFill>
              <p:spPr>
                <a:xfrm>
                  <a:off x="0" y="0"/>
                  <a:ext cx="274320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40" name="Text Box 437"/>
                <p:cNvSpPr txBox="1"/>
                <p:nvPr/>
              </p:nvSpPr>
              <p:spPr>
                <a:xfrm rot="-3629951">
                  <a:off x="43092" y="39799"/>
                  <a:ext cx="187657" cy="1875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1" name="椭圆 96"/>
              <p:cNvGrpSpPr/>
              <p:nvPr/>
            </p:nvGrpSpPr>
            <p:grpSpPr>
              <a:xfrm>
                <a:off x="198098" y="325771"/>
                <a:ext cx="623789" cy="639391"/>
                <a:chOff x="0" y="0"/>
                <a:chExt cx="237744" cy="243840"/>
              </a:xfrm>
            </p:grpSpPr>
            <p:pic>
              <p:nvPicPr>
                <p:cNvPr id="37137" name="椭圆 96"/>
                <p:cNvPicPr/>
                <p:nvPr/>
              </p:nvPicPr>
              <p:blipFill>
                <a:blip r:embed="rId134" cstate="print"/>
                <a:stretch>
                  <a:fillRect/>
                </a:stretch>
              </p:blipFill>
              <p:spPr>
                <a:xfrm>
                  <a:off x="0" y="0"/>
                  <a:ext cx="237744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38" name="Text Box 440"/>
                <p:cNvSpPr txBox="1"/>
                <p:nvPr/>
              </p:nvSpPr>
              <p:spPr>
                <a:xfrm rot="-7771559">
                  <a:off x="35128" y="39714"/>
                  <a:ext cx="167229" cy="1671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7112" name="图片 97"/>
              <p:cNvPicPr>
                <a:picLocks noChangeAspect="1"/>
              </p:cNvPicPr>
              <p:nvPr/>
            </p:nvPicPr>
            <p:blipFill>
              <a:blip r:embed="rId124" cstate="print"/>
              <a:stretch>
                <a:fillRect/>
              </a:stretch>
            </p:blipFill>
            <p:spPr>
              <a:xfrm rot="10800000">
                <a:off x="1368650" y="247731"/>
                <a:ext cx="440161" cy="4784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7113" name="椭圆 98"/>
              <p:cNvGrpSpPr/>
              <p:nvPr/>
            </p:nvGrpSpPr>
            <p:grpSpPr>
              <a:xfrm>
                <a:off x="1141778" y="453649"/>
                <a:ext cx="911691" cy="911132"/>
                <a:chOff x="0" y="0"/>
                <a:chExt cx="347472" cy="347472"/>
              </a:xfrm>
            </p:grpSpPr>
            <p:pic>
              <p:nvPicPr>
                <p:cNvPr id="37135" name="椭圆 98"/>
                <p:cNvPicPr/>
                <p:nvPr/>
              </p:nvPicPr>
              <p:blipFill>
                <a:blip r:embed="rId135" cstate="print"/>
                <a:stretch>
                  <a:fillRect/>
                </a:stretch>
              </p:blipFill>
              <p:spPr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36" name="Text Box 444"/>
                <p:cNvSpPr txBox="1"/>
                <p:nvPr/>
              </p:nvSpPr>
              <p:spPr>
                <a:xfrm rot="2191815">
                  <a:off x="52436" y="53238"/>
                  <a:ext cx="242173" cy="2423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4" name="椭圆 99"/>
              <p:cNvGrpSpPr/>
              <p:nvPr/>
            </p:nvGrpSpPr>
            <p:grpSpPr>
              <a:xfrm>
                <a:off x="1301724" y="693421"/>
                <a:ext cx="671772" cy="671360"/>
                <a:chOff x="0" y="0"/>
                <a:chExt cx="256032" cy="256032"/>
              </a:xfrm>
            </p:grpSpPr>
            <p:pic>
              <p:nvPicPr>
                <p:cNvPr id="37133" name="椭圆 99"/>
                <p:cNvPicPr/>
                <p:nvPr/>
              </p:nvPicPr>
              <p:blipFill>
                <a:blip r:embed="rId136" cstate="print"/>
                <a:stretch>
                  <a:fillRect/>
                </a:stretch>
              </p:blipFill>
              <p:spPr>
                <a:xfrm>
                  <a:off x="0" y="0"/>
                  <a:ext cx="256032" cy="2560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34" name="Text Box 447"/>
                <p:cNvSpPr txBox="1"/>
                <p:nvPr/>
              </p:nvSpPr>
              <p:spPr>
                <a:xfrm rot="5135286">
                  <a:off x="40119" y="38868"/>
                  <a:ext cx="177577" cy="1774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5" name="椭圆 100"/>
              <p:cNvGrpSpPr/>
              <p:nvPr/>
            </p:nvGrpSpPr>
            <p:grpSpPr>
              <a:xfrm>
                <a:off x="1237746" y="1125010"/>
                <a:ext cx="511826" cy="511513"/>
                <a:chOff x="0" y="0"/>
                <a:chExt cx="195072" cy="195072"/>
              </a:xfrm>
            </p:grpSpPr>
            <p:pic>
              <p:nvPicPr>
                <p:cNvPr id="37131" name="椭圆 100"/>
                <p:cNvPicPr/>
                <p:nvPr/>
              </p:nvPicPr>
              <p:blipFill>
                <a:blip r:embed="rId137" cstate="print"/>
                <a:stretch>
                  <a:fillRect/>
                </a:stretch>
              </p:blipFill>
              <p:spPr>
                <a:xfrm>
                  <a:off x="0" y="0"/>
                  <a:ext cx="195072" cy="1950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32" name="Text Box 450"/>
                <p:cNvSpPr txBox="1"/>
                <p:nvPr/>
              </p:nvSpPr>
              <p:spPr>
                <a:xfrm rot="5135286">
                  <a:off x="32244" y="32852"/>
                  <a:ext cx="132697" cy="1326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6" name="椭圆 101"/>
              <p:cNvGrpSpPr/>
              <p:nvPr/>
            </p:nvGrpSpPr>
            <p:grpSpPr>
              <a:xfrm>
                <a:off x="1045811" y="869253"/>
                <a:ext cx="703761" cy="703330"/>
                <a:chOff x="0" y="0"/>
                <a:chExt cx="268224" cy="268224"/>
              </a:xfrm>
            </p:grpSpPr>
            <p:pic>
              <p:nvPicPr>
                <p:cNvPr id="37129" name="椭圆 101"/>
                <p:cNvPicPr/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0" y="0"/>
                  <a:ext cx="268224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30" name="Text Box 453"/>
                <p:cNvSpPr txBox="1"/>
                <p:nvPr/>
              </p:nvSpPr>
              <p:spPr>
                <a:xfrm rot="-3629951">
                  <a:off x="40000" y="41534"/>
                  <a:ext cx="187657" cy="1875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7" name="椭圆 102"/>
              <p:cNvGrpSpPr/>
              <p:nvPr/>
            </p:nvGrpSpPr>
            <p:grpSpPr>
              <a:xfrm>
                <a:off x="1237746" y="757360"/>
                <a:ext cx="703761" cy="703330"/>
                <a:chOff x="0" y="0"/>
                <a:chExt cx="268224" cy="268224"/>
              </a:xfrm>
            </p:grpSpPr>
            <p:pic>
              <p:nvPicPr>
                <p:cNvPr id="37127" name="椭圆 102"/>
                <p:cNvPicPr/>
                <p:nvPr/>
              </p:nvPicPr>
              <p:blipFill>
                <a:blip r:embed="rId139" cstate="print"/>
                <a:stretch>
                  <a:fillRect/>
                </a:stretch>
              </p:blipFill>
              <p:spPr>
                <a:xfrm>
                  <a:off x="0" y="0"/>
                  <a:ext cx="268224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28" name="Text Box 456"/>
                <p:cNvSpPr txBox="1"/>
                <p:nvPr/>
              </p:nvSpPr>
              <p:spPr>
                <a:xfrm rot="-3629951">
                  <a:off x="39169" y="39589"/>
                  <a:ext cx="187657" cy="1875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8" name="椭圆 103"/>
              <p:cNvGrpSpPr/>
              <p:nvPr/>
            </p:nvGrpSpPr>
            <p:grpSpPr>
              <a:xfrm>
                <a:off x="1285729" y="869253"/>
                <a:ext cx="719756" cy="703330"/>
                <a:chOff x="0" y="0"/>
                <a:chExt cx="274320" cy="268224"/>
              </a:xfrm>
            </p:grpSpPr>
            <p:pic>
              <p:nvPicPr>
                <p:cNvPr id="37125" name="椭圆 103"/>
                <p:cNvPicPr/>
                <p:nvPr/>
              </p:nvPicPr>
              <p:blipFill>
                <a:blip r:embed="rId140" cstate="print"/>
                <a:stretch>
                  <a:fillRect/>
                </a:stretch>
              </p:blipFill>
              <p:spPr>
                <a:xfrm>
                  <a:off x="0" y="0"/>
                  <a:ext cx="274320" cy="26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26" name="Text Box 459"/>
                <p:cNvSpPr txBox="1"/>
                <p:nvPr/>
              </p:nvSpPr>
              <p:spPr>
                <a:xfrm rot="-3629951">
                  <a:off x="42173" y="41325"/>
                  <a:ext cx="187657" cy="1875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119" name="椭圆 104"/>
              <p:cNvGrpSpPr/>
              <p:nvPr/>
            </p:nvGrpSpPr>
            <p:grpSpPr>
              <a:xfrm>
                <a:off x="1253740" y="389710"/>
                <a:ext cx="223924" cy="223787"/>
                <a:chOff x="0" y="0"/>
                <a:chExt cx="85344" cy="85344"/>
              </a:xfrm>
            </p:grpSpPr>
            <p:pic>
              <p:nvPicPr>
                <p:cNvPr id="37123" name="椭圆 104"/>
                <p:cNvPicPr/>
                <p:nvPr/>
              </p:nvPicPr>
              <p:blipFill>
                <a:blip r:embed="rId141" cstate="print"/>
                <a:stretch>
                  <a:fillRect/>
                </a:stretch>
              </p:blipFill>
              <p:spPr>
                <a:xfrm>
                  <a:off x="0" y="0"/>
                  <a:ext cx="85344" cy="8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124" name="Text Box 462"/>
                <p:cNvSpPr txBox="1"/>
                <p:nvPr/>
              </p:nvSpPr>
              <p:spPr>
                <a:xfrm rot="9141287">
                  <a:off x="17314" y="13466"/>
                  <a:ext cx="54778" cy="548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3" name="椭圆 105"/>
              <p:cNvSpPr>
                <a:spLocks noChangeArrowheads="1"/>
              </p:cNvSpPr>
              <p:nvPr/>
            </p:nvSpPr>
            <p:spPr bwMode="auto">
              <a:xfrm rot="3028440" flipV="1">
                <a:off x="1274655" y="326350"/>
                <a:ext cx="283064" cy="283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030" name="矩形 14"/>
            <p:cNvSpPr/>
            <p:nvPr/>
          </p:nvSpPr>
          <p:spPr>
            <a:xfrm>
              <a:off x="3259090" y="560434"/>
              <a:ext cx="3737465" cy="769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zh-CN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通常会根据行业特点、企业人员构成、企业文化、季节特点以及成本预算等，来设置不同类型的企业年会，以达到举办年会的目的。</a:t>
              </a:r>
            </a:p>
          </p:txBody>
        </p:sp>
        <p:sp>
          <p:nvSpPr>
            <p:cNvPr id="37031" name="文本框 13"/>
            <p:cNvSpPr txBox="1"/>
            <p:nvPr/>
          </p:nvSpPr>
          <p:spPr>
            <a:xfrm>
              <a:off x="687914" y="707873"/>
              <a:ext cx="1272223" cy="430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文字内容</a:t>
              </a:r>
            </a:p>
          </p:txBody>
        </p:sp>
        <p:grpSp>
          <p:nvGrpSpPr>
            <p:cNvPr id="37032" name="组合 33"/>
            <p:cNvGrpSpPr/>
            <p:nvPr/>
          </p:nvGrpSpPr>
          <p:grpSpPr>
            <a:xfrm>
              <a:off x="1682800" y="-50800"/>
              <a:ext cx="1534357" cy="1891315"/>
              <a:chOff x="-50800" y="-50800"/>
              <a:chExt cx="1534357" cy="1891315"/>
            </a:xfrm>
          </p:grpSpPr>
          <p:graphicFrame>
            <p:nvGraphicFramePr>
              <p:cNvPr id="37034" name="图表 51"/>
              <p:cNvGraphicFramePr>
                <a:graphicFrameLocks noChangeAspect="1"/>
              </p:cNvGraphicFramePr>
              <p:nvPr/>
            </p:nvGraphicFramePr>
            <p:xfrm>
              <a:off x="-50800" y="-50800"/>
              <a:ext cx="1534357" cy="1891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2" imgW="1542415" imgH="1896110" progId="">
                      <p:embed/>
                    </p:oleObj>
                  </mc:Choice>
                  <mc:Fallback>
                    <p:oleObj r:id="rId142" imgW="1542415" imgH="1896110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0800" y="-50800"/>
                            <a:ext cx="1534357" cy="1891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035" name="文本框 32"/>
              <p:cNvSpPr txBox="1"/>
              <p:nvPr/>
            </p:nvSpPr>
            <p:spPr>
              <a:xfrm>
                <a:off x="283326" y="633247"/>
                <a:ext cx="866105" cy="5536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1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40%</a:t>
                </a:r>
                <a:endParaRPr lang="zh-CN" altLang="en-US" sz="21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</p:grpSp>
        <p:pic>
          <p:nvPicPr>
            <p:cNvPr id="37033" name="组合 30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73048" y="655848"/>
              <a:ext cx="560868" cy="45085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046" name="组合 307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37016" name="组合 308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37020" name="任意多边形 31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37027" name="任意多边形 310"/>
                <p:cNvPicPr/>
                <p:nvPr/>
              </p:nvPicPr>
              <p:blipFill>
                <a:blip r:embed="rId145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28" name="Text Box 474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21" name="任意多边形 311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37025" name="任意多边形 311"/>
                <p:cNvPicPr/>
                <p:nvPr/>
              </p:nvPicPr>
              <p:blipFill>
                <a:blip r:embed="rId146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26" name="Text Box 477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22" name="任意多边形 312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37023" name="任意多边形 312"/>
                <p:cNvPicPr/>
                <p:nvPr/>
              </p:nvPicPr>
              <p:blipFill>
                <a:blip r:embed="rId147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24" name="Text Box 480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7017" name="任意多边形 309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37018" name="任意多边形 309"/>
              <p:cNvPicPr/>
              <p:nvPr/>
            </p:nvPicPr>
            <p:blipFill>
              <a:blip r:embed="rId148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7019" name="Text Box 483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060" name="组合 313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6873" name="图片 314"/>
            <p:cNvPicPr>
              <a:picLocks noChangeAspect="1"/>
            </p:cNvPicPr>
            <p:nvPr/>
          </p:nvPicPr>
          <p:blipFill>
            <a:blip r:embed="rId149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6874" name="组合 315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6875" name="椭圆 316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6876" name="椭圆 317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37014" name="椭圆 317"/>
                <p:cNvPicPr/>
                <p:nvPr/>
              </p:nvPicPr>
              <p:blipFill>
                <a:blip r:embed="rId150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15" name="Text Box 490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77" name="椭圆 318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37012" name="椭圆 318"/>
                <p:cNvPicPr/>
                <p:nvPr/>
              </p:nvPicPr>
              <p:blipFill>
                <a:blip r:embed="rId151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13" name="Text Box 493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78" name="椭圆 319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37010" name="椭圆 319"/>
                <p:cNvPicPr/>
                <p:nvPr/>
              </p:nvPicPr>
              <p:blipFill>
                <a:blip r:embed="rId152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11" name="Text Box 496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79" name="椭圆 320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37008" name="椭圆 320"/>
                <p:cNvPicPr/>
                <p:nvPr/>
              </p:nvPicPr>
              <p:blipFill>
                <a:blip r:embed="rId153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09" name="Text Box 499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0" name="椭圆 321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37006" name="椭圆 321"/>
                <p:cNvPicPr/>
                <p:nvPr/>
              </p:nvPicPr>
              <p:blipFill>
                <a:blip r:embed="rId154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07" name="Text Box 502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1" name="椭圆 322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37004" name="椭圆 322"/>
                <p:cNvPicPr/>
                <p:nvPr/>
              </p:nvPicPr>
              <p:blipFill>
                <a:blip r:embed="rId155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05" name="Text Box 505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2" name="椭圆 323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37002" name="椭圆 323"/>
                <p:cNvPicPr/>
                <p:nvPr/>
              </p:nvPicPr>
              <p:blipFill>
                <a:blip r:embed="rId156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03" name="Text Box 508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3" name="椭圆 324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37000" name="椭圆 324"/>
                <p:cNvPicPr/>
                <p:nvPr/>
              </p:nvPicPr>
              <p:blipFill>
                <a:blip r:embed="rId157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001" name="Text Box 511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4" name="椭圆 325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36998" name="椭圆 325"/>
                <p:cNvPicPr/>
                <p:nvPr/>
              </p:nvPicPr>
              <p:blipFill>
                <a:blip r:embed="rId158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99" name="Text Box 514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6885" name="图片 326"/>
              <p:cNvPicPr>
                <a:picLocks noChangeAspect="1"/>
              </p:cNvPicPr>
              <p:nvPr/>
            </p:nvPicPr>
            <p:blipFill>
              <a:blip r:embed="rId159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6886" name="椭圆 327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36996" name="椭圆 327"/>
                <p:cNvPicPr/>
                <p:nvPr/>
              </p:nvPicPr>
              <p:blipFill>
                <a:blip r:embed="rId160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97" name="Text Box 518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7" name="椭圆 328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36994" name="椭圆 328"/>
                <p:cNvPicPr/>
                <p:nvPr/>
              </p:nvPicPr>
              <p:blipFill>
                <a:blip r:embed="rId161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95" name="Text Box 521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8" name="椭圆 329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36992" name="椭圆 329"/>
                <p:cNvPicPr/>
                <p:nvPr/>
              </p:nvPicPr>
              <p:blipFill>
                <a:blip r:embed="rId162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93" name="Text Box 524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89" name="椭圆 330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36990" name="椭圆 330"/>
                <p:cNvPicPr/>
                <p:nvPr/>
              </p:nvPicPr>
              <p:blipFill>
                <a:blip r:embed="rId163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91" name="Text Box 527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0" name="椭圆 331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36988" name="椭圆 331"/>
                <p:cNvPicPr/>
                <p:nvPr/>
              </p:nvPicPr>
              <p:blipFill>
                <a:blip r:embed="rId164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89" name="Text Box 530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1" name="椭圆 332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36986" name="椭圆 332"/>
                <p:cNvPicPr/>
                <p:nvPr/>
              </p:nvPicPr>
              <p:blipFill>
                <a:blip r:embed="rId165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87" name="Text Box 533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2" name="椭圆 333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36984" name="椭圆 333"/>
                <p:cNvPicPr/>
                <p:nvPr/>
              </p:nvPicPr>
              <p:blipFill>
                <a:blip r:embed="rId166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85" name="Text Box 536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3" name="椭圆 334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36982" name="椭圆 334"/>
                <p:cNvPicPr/>
                <p:nvPr/>
              </p:nvPicPr>
              <p:blipFill>
                <a:blip r:embed="rId167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83" name="Text Box 539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4" name="椭圆 335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36980" name="椭圆 335"/>
                <p:cNvPicPr/>
                <p:nvPr/>
              </p:nvPicPr>
              <p:blipFill>
                <a:blip r:embed="rId168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81" name="Text Box 542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5" name="椭圆 336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36978" name="椭圆 336"/>
                <p:cNvPicPr/>
                <p:nvPr/>
              </p:nvPicPr>
              <p:blipFill>
                <a:blip r:embed="rId169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79" name="Text Box 545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6" name="椭圆 337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36976" name="椭圆 337"/>
                <p:cNvPicPr/>
                <p:nvPr/>
              </p:nvPicPr>
              <p:blipFill>
                <a:blip r:embed="rId170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77" name="Text Box 548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7" name="椭圆 338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36974" name="椭圆 338"/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75" name="Text Box 551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8" name="椭圆 339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36972" name="椭圆 339"/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73" name="Text Box 554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899" name="椭圆 340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36970" name="椭圆 340"/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71" name="Text Box 557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6900" name="图片 341"/>
              <p:cNvPicPr>
                <a:picLocks noChangeAspect="1"/>
              </p:cNvPicPr>
              <p:nvPr/>
            </p:nvPicPr>
            <p:blipFill>
              <a:blip r:embed="rId159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901" name="图片 342"/>
              <p:cNvPicPr>
                <a:picLocks noChangeAspect="1"/>
              </p:cNvPicPr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136" name="椭圆 343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37" name="椭圆 344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38" name="椭圆 345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39" name="椭圆 346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14" name="椭圆 347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141" name="椭圆 348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42" name="椭圆 349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921" name="椭圆 350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36968" name="椭圆 350"/>
                <p:cNvPicPr/>
                <p:nvPr/>
              </p:nvPicPr>
              <p:blipFill>
                <a:blip r:embed="rId175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69" name="Text Box 569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146" name="椭圆 351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25" name="椭圆 352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6926" name="椭圆 353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36966" name="椭圆 353"/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67" name="Text Box 574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27" name="椭圆 354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36964" name="椭圆 354"/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65" name="Text Box 577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28" name="椭圆 355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36962" name="椭圆 355"/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63" name="Text Box 580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29" name="椭圆 356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36960" name="椭圆 356"/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61" name="Text Box 583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30" name="椭圆 357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36958" name="椭圆 357"/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59" name="Text Box 586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31" name="椭圆 358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36956" name="椭圆 358"/>
                <p:cNvPicPr/>
                <p:nvPr/>
              </p:nvPicPr>
              <p:blipFill>
                <a:blip r:embed="rId181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57" name="Text Box 589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32" name="椭圆 359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36954" name="椭圆 359"/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55" name="Text Box 592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6933" name="椭圆 360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36952" name="椭圆 360"/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53" name="Text Box 595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6934" name="图片 361"/>
              <p:cNvPicPr>
                <a:picLocks noChangeAspect="1"/>
              </p:cNvPicPr>
              <p:nvPr/>
            </p:nvPicPr>
            <p:blipFill>
              <a:blip r:embed="rId184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935" name="图片 362"/>
              <p:cNvPicPr>
                <a:picLocks noChangeAspect="1"/>
              </p:cNvPicPr>
              <p:nvPr/>
            </p:nvPicPr>
            <p:blipFill>
              <a:blip r:embed="rId185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174" name="椭圆 363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75" name="椭圆 364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176" name="椭圆 365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45" name="椭圆 366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178" name="椭圆 367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949" name="椭圆 368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36950" name="椭圆 368"/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951" name="Text Box 605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5182" name="文本框 369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27"/>
          <p:cNvGrpSpPr/>
          <p:nvPr/>
        </p:nvGrpSpPr>
        <p:grpSpPr>
          <a:xfrm>
            <a:off x="3114676" y="1531144"/>
            <a:ext cx="2859881" cy="2859881"/>
            <a:chOff x="0" y="0"/>
            <a:chExt cx="3813282" cy="3813282"/>
          </a:xfrm>
        </p:grpSpPr>
        <p:grpSp>
          <p:nvGrpSpPr>
            <p:cNvPr id="40134" name="组合 228"/>
            <p:cNvGrpSpPr/>
            <p:nvPr/>
          </p:nvGrpSpPr>
          <p:grpSpPr>
            <a:xfrm>
              <a:off x="482654" y="482654"/>
              <a:ext cx="2847975" cy="2847975"/>
              <a:chOff x="0" y="0"/>
              <a:chExt cx="2847975" cy="2847975"/>
            </a:xfrm>
          </p:grpSpPr>
          <p:grpSp>
            <p:nvGrpSpPr>
              <p:cNvPr id="40136" name="Oval 5"/>
              <p:cNvGrpSpPr/>
              <p:nvPr/>
            </p:nvGrpSpPr>
            <p:grpSpPr>
              <a:xfrm>
                <a:off x="-2580" y="-421"/>
                <a:ext cx="2853008" cy="2846912"/>
                <a:chOff x="0" y="0"/>
                <a:chExt cx="2852928" cy="2846832"/>
              </a:xfrm>
            </p:grpSpPr>
            <p:pic>
              <p:nvPicPr>
                <p:cNvPr id="40138" name="Oval 5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0" y="0"/>
                  <a:ext cx="2852928" cy="28468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139" name="Text Box 6"/>
                <p:cNvSpPr txBox="1"/>
                <p:nvPr/>
              </p:nvSpPr>
              <p:spPr>
                <a:xfrm>
                  <a:off x="419645" y="417486"/>
                  <a:ext cx="2013765" cy="20137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sz="1015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0137" name="Freeform 6"/>
              <p:cNvSpPr>
                <a:spLocks noEditPoints="1"/>
              </p:cNvSpPr>
              <p:nvPr/>
            </p:nvSpPr>
            <p:spPr>
              <a:xfrm>
                <a:off x="19011" y="146014"/>
                <a:ext cx="2829004" cy="2616273"/>
              </a:xfrm>
              <a:custGeom>
                <a:avLst/>
                <a:gdLst/>
                <a:ahLst/>
                <a:cxnLst>
                  <a:cxn ang="0">
                    <a:pos x="1527361" y="94111"/>
                  </a:cxn>
                  <a:cxn ang="0">
                    <a:pos x="1143640" y="97875"/>
                  </a:cxn>
                  <a:cxn ang="0">
                    <a:pos x="1030781" y="440437"/>
                  </a:cxn>
                  <a:cxn ang="0">
                    <a:pos x="1279071" y="523255"/>
                  </a:cxn>
                  <a:cxn ang="0">
                    <a:pos x="1722984" y="692654"/>
                  </a:cxn>
                  <a:cxn ang="0">
                    <a:pos x="1643982" y="843230"/>
                  </a:cxn>
                  <a:cxn ang="0">
                    <a:pos x="462723" y="432908"/>
                  </a:cxn>
                  <a:cxn ang="0">
                    <a:pos x="688441" y="474317"/>
                  </a:cxn>
                  <a:cxn ang="0">
                    <a:pos x="688441" y="643716"/>
                  </a:cxn>
                  <a:cxn ang="0">
                    <a:pos x="1685364" y="816879"/>
                  </a:cxn>
                  <a:cxn ang="0">
                    <a:pos x="1692888" y="730298"/>
                  </a:cxn>
                  <a:cxn ang="0">
                    <a:pos x="1482218" y="538312"/>
                  </a:cxn>
                  <a:cxn ang="0">
                    <a:pos x="2433997" y="2266182"/>
                  </a:cxn>
                  <a:cxn ang="0">
                    <a:pos x="2475379" y="395264"/>
                  </a:cxn>
                  <a:cxn ang="0">
                    <a:pos x="2046514" y="146812"/>
                  </a:cxn>
                  <a:cxn ang="0">
                    <a:pos x="2102943" y="1242259"/>
                  </a:cxn>
                  <a:cxn ang="0">
                    <a:pos x="692203" y="1693990"/>
                  </a:cxn>
                  <a:cxn ang="0">
                    <a:pos x="334816" y="1486947"/>
                  </a:cxn>
                  <a:cxn ang="0">
                    <a:pos x="609440" y="1279903"/>
                  </a:cxn>
                  <a:cxn ang="0">
                    <a:pos x="805062" y="1080389"/>
                  </a:cxn>
                  <a:cxn ang="0">
                    <a:pos x="887826" y="850759"/>
                  </a:cxn>
                  <a:cxn ang="0">
                    <a:pos x="662107" y="737827"/>
                  </a:cxn>
                  <a:cxn ang="0">
                    <a:pos x="470247" y="756649"/>
                  </a:cxn>
                  <a:cxn ang="0">
                    <a:pos x="613202" y="572192"/>
                  </a:cxn>
                  <a:cxn ang="0">
                    <a:pos x="519152" y="515726"/>
                  </a:cxn>
                  <a:cxn ang="0">
                    <a:pos x="372435" y="624894"/>
                  </a:cxn>
                  <a:cxn ang="0">
                    <a:pos x="37620" y="1038980"/>
                  </a:cxn>
                  <a:cxn ang="0">
                    <a:pos x="90287" y="1325076"/>
                  </a:cxn>
                  <a:cxn ang="0">
                    <a:pos x="233242" y="1524591"/>
                  </a:cxn>
                  <a:cxn ang="0">
                    <a:pos x="579344" y="1882211"/>
                  </a:cxn>
                  <a:cxn ang="0">
                    <a:pos x="808824" y="2563571"/>
                  </a:cxn>
                  <a:cxn ang="0">
                    <a:pos x="1042067" y="2386643"/>
                  </a:cxn>
                  <a:cxn ang="0">
                    <a:pos x="613202" y="1099211"/>
                  </a:cxn>
                  <a:cxn ang="0">
                    <a:pos x="376197" y="971221"/>
                  </a:cxn>
                  <a:cxn ang="0">
                    <a:pos x="669631" y="308683"/>
                  </a:cxn>
                  <a:cxn ang="0">
                    <a:pos x="594392" y="1520826"/>
                  </a:cxn>
                  <a:cxn ang="0">
                    <a:pos x="2509236" y="474317"/>
                  </a:cxn>
                  <a:cxn ang="0">
                    <a:pos x="2257184" y="583485"/>
                  </a:cxn>
                  <a:cxn ang="0">
                    <a:pos x="2148087" y="395264"/>
                  </a:cxn>
                  <a:cxn ang="0">
                    <a:pos x="1986322" y="444202"/>
                  </a:cxn>
                  <a:cxn ang="0">
                    <a:pos x="1858415" y="621130"/>
                  </a:cxn>
                  <a:cxn ang="0">
                    <a:pos x="1982560" y="779235"/>
                  </a:cxn>
                  <a:cxn ang="0">
                    <a:pos x="2159373" y="677596"/>
                  </a:cxn>
                  <a:cxn ang="0">
                    <a:pos x="1892273" y="798057"/>
                  </a:cxn>
                  <a:cxn ang="0">
                    <a:pos x="1707936" y="997572"/>
                  </a:cxn>
                  <a:cxn ang="0">
                    <a:pos x="1952464" y="1125562"/>
                  </a:cxn>
                  <a:cxn ang="0">
                    <a:pos x="2084133" y="1174500"/>
                  </a:cxn>
                  <a:cxn ang="0">
                    <a:pos x="2306090" y="1054038"/>
                  </a:cxn>
                  <a:cxn ang="0">
                    <a:pos x="2117991" y="1313783"/>
                  </a:cxn>
                  <a:cxn ang="0">
                    <a:pos x="1489741" y="1569764"/>
                  </a:cxn>
                  <a:cxn ang="0">
                    <a:pos x="1948702" y="2104312"/>
                  </a:cxn>
                  <a:cxn ang="0">
                    <a:pos x="2309852" y="2190893"/>
                  </a:cxn>
                  <a:cxn ang="0">
                    <a:pos x="2234612" y="1381543"/>
                  </a:cxn>
                  <a:cxn ang="0">
                    <a:pos x="2543094" y="1468124"/>
                  </a:cxn>
                  <a:cxn ang="0">
                    <a:pos x="2253422" y="2145720"/>
                  </a:cxn>
                  <a:cxn ang="0">
                    <a:pos x="2528046" y="1106740"/>
                  </a:cxn>
                  <a:cxn ang="0">
                    <a:pos x="395007" y="432908"/>
                  </a:cxn>
                  <a:cxn ang="0">
                    <a:pos x="748633" y="240923"/>
                  </a:cxn>
                  <a:cxn ang="0">
                    <a:pos x="959303" y="143048"/>
                  </a:cxn>
                  <a:cxn ang="0">
                    <a:pos x="492819" y="372678"/>
                  </a:cxn>
                  <a:cxn ang="0">
                    <a:pos x="425103" y="500668"/>
                  </a:cxn>
                  <a:cxn ang="0">
                    <a:pos x="203147" y="624894"/>
                  </a:cxn>
                </a:cxnLst>
                <a:rect l="0" t="0" r="0" b="0"/>
                <a:pathLst>
                  <a:path w="752" h="695">
                    <a:moveTo>
                      <a:pt x="383" y="114"/>
                    </a:moveTo>
                    <a:cubicBezTo>
                      <a:pt x="382" y="115"/>
                      <a:pt x="379" y="116"/>
                      <a:pt x="377" y="115"/>
                    </a:cubicBezTo>
                    <a:cubicBezTo>
                      <a:pt x="375" y="115"/>
                      <a:pt x="371" y="113"/>
                      <a:pt x="369" y="115"/>
                    </a:cubicBezTo>
                    <a:cubicBezTo>
                      <a:pt x="366" y="116"/>
                      <a:pt x="368" y="112"/>
                      <a:pt x="370" y="112"/>
                    </a:cubicBezTo>
                    <a:cubicBezTo>
                      <a:pt x="372" y="111"/>
                      <a:pt x="372" y="110"/>
                      <a:pt x="371" y="108"/>
                    </a:cubicBezTo>
                    <a:cubicBezTo>
                      <a:pt x="371" y="105"/>
                      <a:pt x="375" y="107"/>
                      <a:pt x="376" y="109"/>
                    </a:cubicBezTo>
                    <a:cubicBezTo>
                      <a:pt x="378" y="112"/>
                      <a:pt x="381" y="113"/>
                      <a:pt x="384" y="112"/>
                    </a:cubicBezTo>
                    <a:cubicBezTo>
                      <a:pt x="387" y="111"/>
                      <a:pt x="384" y="108"/>
                      <a:pt x="386" y="106"/>
                    </a:cubicBezTo>
                    <a:cubicBezTo>
                      <a:pt x="387" y="104"/>
                      <a:pt x="377" y="99"/>
                      <a:pt x="377" y="97"/>
                    </a:cubicBezTo>
                    <a:cubicBezTo>
                      <a:pt x="377" y="95"/>
                      <a:pt x="380" y="96"/>
                      <a:pt x="382" y="97"/>
                    </a:cubicBezTo>
                    <a:cubicBezTo>
                      <a:pt x="385" y="99"/>
                      <a:pt x="386" y="95"/>
                      <a:pt x="386" y="93"/>
                    </a:cubicBezTo>
                    <a:cubicBezTo>
                      <a:pt x="386" y="91"/>
                      <a:pt x="380" y="91"/>
                      <a:pt x="378" y="93"/>
                    </a:cubicBezTo>
                    <a:cubicBezTo>
                      <a:pt x="375" y="95"/>
                      <a:pt x="373" y="92"/>
                      <a:pt x="376" y="91"/>
                    </a:cubicBezTo>
                    <a:cubicBezTo>
                      <a:pt x="380" y="90"/>
                      <a:pt x="377" y="89"/>
                      <a:pt x="378" y="87"/>
                    </a:cubicBezTo>
                    <a:cubicBezTo>
                      <a:pt x="379" y="86"/>
                      <a:pt x="383" y="90"/>
                      <a:pt x="386" y="89"/>
                    </a:cubicBezTo>
                    <a:cubicBezTo>
                      <a:pt x="388" y="88"/>
                      <a:pt x="390" y="89"/>
                      <a:pt x="392" y="87"/>
                    </a:cubicBezTo>
                    <a:cubicBezTo>
                      <a:pt x="394" y="85"/>
                      <a:pt x="389" y="84"/>
                      <a:pt x="388" y="82"/>
                    </a:cubicBezTo>
                    <a:cubicBezTo>
                      <a:pt x="387" y="81"/>
                      <a:pt x="393" y="81"/>
                      <a:pt x="396" y="81"/>
                    </a:cubicBezTo>
                    <a:cubicBezTo>
                      <a:pt x="398" y="81"/>
                      <a:pt x="398" y="77"/>
                      <a:pt x="397" y="78"/>
                    </a:cubicBezTo>
                    <a:cubicBezTo>
                      <a:pt x="395" y="79"/>
                      <a:pt x="389" y="76"/>
                      <a:pt x="391" y="74"/>
                    </a:cubicBezTo>
                    <a:cubicBezTo>
                      <a:pt x="392" y="72"/>
                      <a:pt x="394" y="74"/>
                      <a:pt x="397" y="72"/>
                    </a:cubicBezTo>
                    <a:cubicBezTo>
                      <a:pt x="400" y="70"/>
                      <a:pt x="398" y="64"/>
                      <a:pt x="396" y="65"/>
                    </a:cubicBezTo>
                    <a:cubicBezTo>
                      <a:pt x="394" y="65"/>
                      <a:pt x="390" y="64"/>
                      <a:pt x="390" y="63"/>
                    </a:cubicBezTo>
                    <a:cubicBezTo>
                      <a:pt x="390" y="62"/>
                      <a:pt x="387" y="62"/>
                      <a:pt x="388" y="60"/>
                    </a:cubicBezTo>
                    <a:cubicBezTo>
                      <a:pt x="389" y="59"/>
                      <a:pt x="390" y="62"/>
                      <a:pt x="393" y="59"/>
                    </a:cubicBezTo>
                    <a:cubicBezTo>
                      <a:pt x="395" y="57"/>
                      <a:pt x="400" y="59"/>
                      <a:pt x="402" y="59"/>
                    </a:cubicBezTo>
                    <a:cubicBezTo>
                      <a:pt x="404" y="58"/>
                      <a:pt x="402" y="53"/>
                      <a:pt x="400" y="54"/>
                    </a:cubicBezTo>
                    <a:cubicBezTo>
                      <a:pt x="399" y="55"/>
                      <a:pt x="395" y="56"/>
                      <a:pt x="395" y="53"/>
                    </a:cubicBezTo>
                    <a:cubicBezTo>
                      <a:pt x="395" y="51"/>
                      <a:pt x="399" y="53"/>
                      <a:pt x="400" y="52"/>
                    </a:cubicBezTo>
                    <a:cubicBezTo>
                      <a:pt x="400" y="50"/>
                      <a:pt x="394" y="48"/>
                      <a:pt x="393" y="50"/>
                    </a:cubicBezTo>
                    <a:cubicBezTo>
                      <a:pt x="392" y="53"/>
                      <a:pt x="388" y="53"/>
                      <a:pt x="390" y="51"/>
                    </a:cubicBezTo>
                    <a:cubicBezTo>
                      <a:pt x="392" y="49"/>
                      <a:pt x="393" y="45"/>
                      <a:pt x="393" y="43"/>
                    </a:cubicBezTo>
                    <a:cubicBezTo>
                      <a:pt x="393" y="41"/>
                      <a:pt x="400" y="40"/>
                      <a:pt x="400" y="37"/>
                    </a:cubicBezTo>
                    <a:cubicBezTo>
                      <a:pt x="399" y="34"/>
                      <a:pt x="403" y="33"/>
                      <a:pt x="406" y="33"/>
                    </a:cubicBezTo>
                    <a:cubicBezTo>
                      <a:pt x="408" y="32"/>
                      <a:pt x="406" y="29"/>
                      <a:pt x="404" y="30"/>
                    </a:cubicBezTo>
                    <a:cubicBezTo>
                      <a:pt x="402" y="30"/>
                      <a:pt x="399" y="33"/>
                      <a:pt x="398" y="32"/>
                    </a:cubicBezTo>
                    <a:cubicBezTo>
                      <a:pt x="397" y="31"/>
                      <a:pt x="401" y="29"/>
                      <a:pt x="403" y="28"/>
                    </a:cubicBezTo>
                    <a:cubicBezTo>
                      <a:pt x="405" y="28"/>
                      <a:pt x="410" y="28"/>
                      <a:pt x="412" y="26"/>
                    </a:cubicBezTo>
                    <a:cubicBezTo>
                      <a:pt x="413" y="25"/>
                      <a:pt x="409" y="24"/>
                      <a:pt x="406" y="25"/>
                    </a:cubicBezTo>
                    <a:cubicBezTo>
                      <a:pt x="402" y="26"/>
                      <a:pt x="402" y="24"/>
                      <a:pt x="407" y="24"/>
                    </a:cubicBezTo>
                    <a:cubicBezTo>
                      <a:pt x="412" y="23"/>
                      <a:pt x="411" y="22"/>
                      <a:pt x="415" y="21"/>
                    </a:cubicBezTo>
                    <a:cubicBezTo>
                      <a:pt x="418" y="20"/>
                      <a:pt x="417" y="19"/>
                      <a:pt x="419" y="19"/>
                    </a:cubicBezTo>
                    <a:cubicBezTo>
                      <a:pt x="422" y="18"/>
                      <a:pt x="427" y="15"/>
                      <a:pt x="427" y="14"/>
                    </a:cubicBezTo>
                    <a:cubicBezTo>
                      <a:pt x="428" y="13"/>
                      <a:pt x="420" y="11"/>
                      <a:pt x="416" y="11"/>
                    </a:cubicBezTo>
                    <a:cubicBezTo>
                      <a:pt x="413" y="11"/>
                      <a:pt x="410" y="12"/>
                      <a:pt x="409" y="15"/>
                    </a:cubicBezTo>
                    <a:cubicBezTo>
                      <a:pt x="408" y="18"/>
                      <a:pt x="404" y="15"/>
                      <a:pt x="402" y="16"/>
                    </a:cubicBezTo>
                    <a:cubicBezTo>
                      <a:pt x="400" y="18"/>
                      <a:pt x="401" y="14"/>
                      <a:pt x="399" y="15"/>
                    </a:cubicBezTo>
                    <a:cubicBezTo>
                      <a:pt x="397" y="17"/>
                      <a:pt x="395" y="20"/>
                      <a:pt x="392" y="21"/>
                    </a:cubicBezTo>
                    <a:cubicBezTo>
                      <a:pt x="390" y="23"/>
                      <a:pt x="388" y="26"/>
                      <a:pt x="386" y="26"/>
                    </a:cubicBezTo>
                    <a:cubicBezTo>
                      <a:pt x="384" y="26"/>
                      <a:pt x="390" y="20"/>
                      <a:pt x="393" y="17"/>
                    </a:cubicBezTo>
                    <a:cubicBezTo>
                      <a:pt x="395" y="14"/>
                      <a:pt x="394" y="11"/>
                      <a:pt x="391" y="12"/>
                    </a:cubicBezTo>
                    <a:cubicBezTo>
                      <a:pt x="388" y="12"/>
                      <a:pt x="388" y="15"/>
                      <a:pt x="387" y="15"/>
                    </a:cubicBezTo>
                    <a:cubicBezTo>
                      <a:pt x="385" y="16"/>
                      <a:pt x="376" y="22"/>
                      <a:pt x="376" y="20"/>
                    </a:cubicBezTo>
                    <a:cubicBezTo>
                      <a:pt x="375" y="19"/>
                      <a:pt x="383" y="16"/>
                      <a:pt x="383" y="15"/>
                    </a:cubicBezTo>
                    <a:cubicBezTo>
                      <a:pt x="383" y="14"/>
                      <a:pt x="374" y="14"/>
                      <a:pt x="370" y="16"/>
                    </a:cubicBezTo>
                    <a:cubicBezTo>
                      <a:pt x="366" y="17"/>
                      <a:pt x="358" y="21"/>
                      <a:pt x="358" y="19"/>
                    </a:cubicBezTo>
                    <a:cubicBezTo>
                      <a:pt x="358" y="18"/>
                      <a:pt x="367" y="15"/>
                      <a:pt x="371" y="14"/>
                    </a:cubicBezTo>
                    <a:cubicBezTo>
                      <a:pt x="376" y="13"/>
                      <a:pt x="383" y="13"/>
                      <a:pt x="387" y="11"/>
                    </a:cubicBezTo>
                    <a:cubicBezTo>
                      <a:pt x="390" y="9"/>
                      <a:pt x="395" y="8"/>
                      <a:pt x="397" y="7"/>
                    </a:cubicBezTo>
                    <a:cubicBezTo>
                      <a:pt x="398" y="5"/>
                      <a:pt x="393" y="4"/>
                      <a:pt x="391" y="4"/>
                    </a:cubicBezTo>
                    <a:cubicBezTo>
                      <a:pt x="388" y="5"/>
                      <a:pt x="386" y="5"/>
                      <a:pt x="387" y="3"/>
                    </a:cubicBezTo>
                    <a:cubicBezTo>
                      <a:pt x="387" y="2"/>
                      <a:pt x="383" y="2"/>
                      <a:pt x="383" y="1"/>
                    </a:cubicBezTo>
                    <a:cubicBezTo>
                      <a:pt x="383" y="0"/>
                      <a:pt x="375" y="2"/>
                      <a:pt x="374" y="1"/>
                    </a:cubicBezTo>
                    <a:cubicBezTo>
                      <a:pt x="373" y="0"/>
                      <a:pt x="368" y="0"/>
                      <a:pt x="365" y="1"/>
                    </a:cubicBezTo>
                    <a:cubicBezTo>
                      <a:pt x="361" y="1"/>
                      <a:pt x="353" y="3"/>
                      <a:pt x="351" y="3"/>
                    </a:cubicBezTo>
                    <a:cubicBezTo>
                      <a:pt x="349" y="4"/>
                      <a:pt x="348" y="4"/>
                      <a:pt x="347" y="5"/>
                    </a:cubicBezTo>
                    <a:cubicBezTo>
                      <a:pt x="345" y="5"/>
                      <a:pt x="342" y="6"/>
                      <a:pt x="343" y="7"/>
                    </a:cubicBezTo>
                    <a:cubicBezTo>
                      <a:pt x="344" y="9"/>
                      <a:pt x="340" y="11"/>
                      <a:pt x="341" y="9"/>
                    </a:cubicBezTo>
                    <a:cubicBezTo>
                      <a:pt x="341" y="7"/>
                      <a:pt x="337" y="7"/>
                      <a:pt x="336" y="8"/>
                    </a:cubicBezTo>
                    <a:cubicBezTo>
                      <a:pt x="334" y="10"/>
                      <a:pt x="329" y="8"/>
                      <a:pt x="327" y="10"/>
                    </a:cubicBezTo>
                    <a:cubicBezTo>
                      <a:pt x="326" y="11"/>
                      <a:pt x="319" y="12"/>
                      <a:pt x="317" y="13"/>
                    </a:cubicBezTo>
                    <a:cubicBezTo>
                      <a:pt x="315" y="14"/>
                      <a:pt x="320" y="15"/>
                      <a:pt x="319" y="16"/>
                    </a:cubicBezTo>
                    <a:cubicBezTo>
                      <a:pt x="319" y="17"/>
                      <a:pt x="312" y="17"/>
                      <a:pt x="313" y="19"/>
                    </a:cubicBezTo>
                    <a:cubicBezTo>
                      <a:pt x="314" y="21"/>
                      <a:pt x="318" y="22"/>
                      <a:pt x="320" y="24"/>
                    </a:cubicBezTo>
                    <a:cubicBezTo>
                      <a:pt x="321" y="26"/>
                      <a:pt x="318" y="25"/>
                      <a:pt x="316" y="24"/>
                    </a:cubicBezTo>
                    <a:cubicBezTo>
                      <a:pt x="314" y="22"/>
                      <a:pt x="311" y="23"/>
                      <a:pt x="310" y="22"/>
                    </a:cubicBezTo>
                    <a:cubicBezTo>
                      <a:pt x="309" y="20"/>
                      <a:pt x="303" y="20"/>
                      <a:pt x="302" y="21"/>
                    </a:cubicBezTo>
                    <a:cubicBezTo>
                      <a:pt x="300" y="23"/>
                      <a:pt x="305" y="24"/>
                      <a:pt x="304" y="26"/>
                    </a:cubicBezTo>
                    <a:cubicBezTo>
                      <a:pt x="304" y="27"/>
                      <a:pt x="301" y="26"/>
                      <a:pt x="300" y="27"/>
                    </a:cubicBezTo>
                    <a:cubicBezTo>
                      <a:pt x="299" y="27"/>
                      <a:pt x="297" y="24"/>
                      <a:pt x="295" y="24"/>
                    </a:cubicBezTo>
                    <a:cubicBezTo>
                      <a:pt x="293" y="25"/>
                      <a:pt x="294" y="26"/>
                      <a:pt x="294" y="29"/>
                    </a:cubicBezTo>
                    <a:cubicBezTo>
                      <a:pt x="293" y="32"/>
                      <a:pt x="289" y="34"/>
                      <a:pt x="290" y="32"/>
                    </a:cubicBezTo>
                    <a:cubicBezTo>
                      <a:pt x="292" y="30"/>
                      <a:pt x="292" y="25"/>
                      <a:pt x="291" y="25"/>
                    </a:cubicBezTo>
                    <a:cubicBezTo>
                      <a:pt x="289" y="24"/>
                      <a:pt x="283" y="28"/>
                      <a:pt x="281" y="29"/>
                    </a:cubicBezTo>
                    <a:cubicBezTo>
                      <a:pt x="278" y="29"/>
                      <a:pt x="275" y="31"/>
                      <a:pt x="276" y="32"/>
                    </a:cubicBezTo>
                    <a:cubicBezTo>
                      <a:pt x="278" y="33"/>
                      <a:pt x="276" y="34"/>
                      <a:pt x="274" y="33"/>
                    </a:cubicBezTo>
                    <a:cubicBezTo>
                      <a:pt x="273" y="32"/>
                      <a:pt x="266" y="35"/>
                      <a:pt x="267" y="36"/>
                    </a:cubicBezTo>
                    <a:cubicBezTo>
                      <a:pt x="268" y="36"/>
                      <a:pt x="268" y="40"/>
                      <a:pt x="266" y="41"/>
                    </a:cubicBezTo>
                    <a:cubicBezTo>
                      <a:pt x="265" y="43"/>
                      <a:pt x="263" y="41"/>
                      <a:pt x="261" y="41"/>
                    </a:cubicBezTo>
                    <a:cubicBezTo>
                      <a:pt x="258" y="42"/>
                      <a:pt x="244" y="52"/>
                      <a:pt x="244" y="54"/>
                    </a:cubicBezTo>
                    <a:cubicBezTo>
                      <a:pt x="244" y="55"/>
                      <a:pt x="250" y="53"/>
                      <a:pt x="251" y="53"/>
                    </a:cubicBezTo>
                    <a:cubicBezTo>
                      <a:pt x="253" y="54"/>
                      <a:pt x="249" y="59"/>
                      <a:pt x="247" y="61"/>
                    </a:cubicBezTo>
                    <a:cubicBezTo>
                      <a:pt x="244" y="63"/>
                      <a:pt x="237" y="63"/>
                      <a:pt x="236" y="65"/>
                    </a:cubicBezTo>
                    <a:cubicBezTo>
                      <a:pt x="236" y="67"/>
                      <a:pt x="224" y="70"/>
                      <a:pt x="223" y="73"/>
                    </a:cubicBezTo>
                    <a:cubicBezTo>
                      <a:pt x="223" y="75"/>
                      <a:pt x="223" y="76"/>
                      <a:pt x="224" y="76"/>
                    </a:cubicBezTo>
                    <a:cubicBezTo>
                      <a:pt x="225" y="76"/>
                      <a:pt x="228" y="75"/>
                      <a:pt x="229" y="76"/>
                    </a:cubicBezTo>
                    <a:cubicBezTo>
                      <a:pt x="229" y="78"/>
                      <a:pt x="234" y="77"/>
                      <a:pt x="237" y="75"/>
                    </a:cubicBezTo>
                    <a:cubicBezTo>
                      <a:pt x="240" y="73"/>
                      <a:pt x="242" y="74"/>
                      <a:pt x="241" y="76"/>
                    </a:cubicBezTo>
                    <a:cubicBezTo>
                      <a:pt x="241" y="78"/>
                      <a:pt x="235" y="77"/>
                      <a:pt x="232" y="79"/>
                    </a:cubicBezTo>
                    <a:cubicBezTo>
                      <a:pt x="230" y="81"/>
                      <a:pt x="224" y="81"/>
                      <a:pt x="224" y="82"/>
                    </a:cubicBezTo>
                    <a:cubicBezTo>
                      <a:pt x="224" y="84"/>
                      <a:pt x="227" y="83"/>
                      <a:pt x="229" y="83"/>
                    </a:cubicBezTo>
                    <a:cubicBezTo>
                      <a:pt x="232" y="83"/>
                      <a:pt x="229" y="85"/>
                      <a:pt x="229" y="86"/>
                    </a:cubicBezTo>
                    <a:cubicBezTo>
                      <a:pt x="228" y="87"/>
                      <a:pt x="230" y="87"/>
                      <a:pt x="232" y="88"/>
                    </a:cubicBezTo>
                    <a:cubicBezTo>
                      <a:pt x="234" y="89"/>
                      <a:pt x="238" y="89"/>
                      <a:pt x="237" y="87"/>
                    </a:cubicBezTo>
                    <a:cubicBezTo>
                      <a:pt x="236" y="86"/>
                      <a:pt x="240" y="85"/>
                      <a:pt x="240" y="86"/>
                    </a:cubicBezTo>
                    <a:cubicBezTo>
                      <a:pt x="240" y="87"/>
                      <a:pt x="243" y="84"/>
                      <a:pt x="245" y="84"/>
                    </a:cubicBezTo>
                    <a:cubicBezTo>
                      <a:pt x="246" y="85"/>
                      <a:pt x="248" y="82"/>
                      <a:pt x="249" y="83"/>
                    </a:cubicBezTo>
                    <a:cubicBezTo>
                      <a:pt x="250" y="84"/>
                      <a:pt x="256" y="83"/>
                      <a:pt x="258" y="84"/>
                    </a:cubicBezTo>
                    <a:cubicBezTo>
                      <a:pt x="260" y="85"/>
                      <a:pt x="263" y="85"/>
                      <a:pt x="263" y="87"/>
                    </a:cubicBezTo>
                    <a:cubicBezTo>
                      <a:pt x="262" y="89"/>
                      <a:pt x="264" y="91"/>
                      <a:pt x="266" y="92"/>
                    </a:cubicBezTo>
                    <a:cubicBezTo>
                      <a:pt x="268" y="93"/>
                      <a:pt x="268" y="96"/>
                      <a:pt x="268" y="98"/>
                    </a:cubicBezTo>
                    <a:cubicBezTo>
                      <a:pt x="267" y="100"/>
                      <a:pt x="270" y="101"/>
                      <a:pt x="269" y="102"/>
                    </a:cubicBezTo>
                    <a:cubicBezTo>
                      <a:pt x="268" y="103"/>
                      <a:pt x="269" y="104"/>
                      <a:pt x="270" y="106"/>
                    </a:cubicBezTo>
                    <a:cubicBezTo>
                      <a:pt x="271" y="107"/>
                      <a:pt x="267" y="109"/>
                      <a:pt x="267" y="111"/>
                    </a:cubicBezTo>
                    <a:cubicBezTo>
                      <a:pt x="268" y="112"/>
                      <a:pt x="265" y="116"/>
                      <a:pt x="268" y="116"/>
                    </a:cubicBezTo>
                    <a:cubicBezTo>
                      <a:pt x="271" y="116"/>
                      <a:pt x="271" y="113"/>
                      <a:pt x="273" y="113"/>
                    </a:cubicBezTo>
                    <a:cubicBezTo>
                      <a:pt x="276" y="112"/>
                      <a:pt x="273" y="115"/>
                      <a:pt x="274" y="117"/>
                    </a:cubicBezTo>
                    <a:cubicBezTo>
                      <a:pt x="275" y="118"/>
                      <a:pt x="278" y="117"/>
                      <a:pt x="280" y="119"/>
                    </a:cubicBezTo>
                    <a:cubicBezTo>
                      <a:pt x="282" y="122"/>
                      <a:pt x="280" y="123"/>
                      <a:pt x="278" y="121"/>
                    </a:cubicBezTo>
                    <a:cubicBezTo>
                      <a:pt x="276" y="119"/>
                      <a:pt x="269" y="121"/>
                      <a:pt x="269" y="122"/>
                    </a:cubicBezTo>
                    <a:cubicBezTo>
                      <a:pt x="269" y="122"/>
                      <a:pt x="276" y="126"/>
                      <a:pt x="278" y="125"/>
                    </a:cubicBezTo>
                    <a:cubicBezTo>
                      <a:pt x="279" y="124"/>
                      <a:pt x="281" y="128"/>
                      <a:pt x="280" y="129"/>
                    </a:cubicBezTo>
                    <a:cubicBezTo>
                      <a:pt x="279" y="131"/>
                      <a:pt x="279" y="134"/>
                      <a:pt x="278" y="135"/>
                    </a:cubicBezTo>
                    <a:cubicBezTo>
                      <a:pt x="278" y="137"/>
                      <a:pt x="275" y="135"/>
                      <a:pt x="274" y="136"/>
                    </a:cubicBezTo>
                    <a:cubicBezTo>
                      <a:pt x="272" y="136"/>
                      <a:pt x="271" y="137"/>
                      <a:pt x="271" y="139"/>
                    </a:cubicBezTo>
                    <a:cubicBezTo>
                      <a:pt x="270" y="141"/>
                      <a:pt x="267" y="143"/>
                      <a:pt x="267" y="145"/>
                    </a:cubicBezTo>
                    <a:cubicBezTo>
                      <a:pt x="266" y="148"/>
                      <a:pt x="268" y="148"/>
                      <a:pt x="270" y="149"/>
                    </a:cubicBezTo>
                    <a:cubicBezTo>
                      <a:pt x="271" y="150"/>
                      <a:pt x="267" y="151"/>
                      <a:pt x="266" y="153"/>
                    </a:cubicBezTo>
                    <a:cubicBezTo>
                      <a:pt x="266" y="154"/>
                      <a:pt x="269" y="157"/>
                      <a:pt x="270" y="158"/>
                    </a:cubicBezTo>
                    <a:cubicBezTo>
                      <a:pt x="271" y="159"/>
                      <a:pt x="270" y="163"/>
                      <a:pt x="270" y="165"/>
                    </a:cubicBezTo>
                    <a:cubicBezTo>
                      <a:pt x="270" y="167"/>
                      <a:pt x="272" y="164"/>
                      <a:pt x="272" y="167"/>
                    </a:cubicBezTo>
                    <a:cubicBezTo>
                      <a:pt x="271" y="170"/>
                      <a:pt x="273" y="170"/>
                      <a:pt x="273" y="171"/>
                    </a:cubicBezTo>
                    <a:cubicBezTo>
                      <a:pt x="273" y="173"/>
                      <a:pt x="276" y="172"/>
                      <a:pt x="275" y="174"/>
                    </a:cubicBezTo>
                    <a:cubicBezTo>
                      <a:pt x="274" y="177"/>
                      <a:pt x="275" y="178"/>
                      <a:pt x="276" y="179"/>
                    </a:cubicBezTo>
                    <a:cubicBezTo>
                      <a:pt x="277" y="181"/>
                      <a:pt x="279" y="182"/>
                      <a:pt x="280" y="184"/>
                    </a:cubicBezTo>
                    <a:cubicBezTo>
                      <a:pt x="280" y="186"/>
                      <a:pt x="281" y="188"/>
                      <a:pt x="283" y="187"/>
                    </a:cubicBezTo>
                    <a:cubicBezTo>
                      <a:pt x="285" y="186"/>
                      <a:pt x="285" y="188"/>
                      <a:pt x="287" y="188"/>
                    </a:cubicBezTo>
                    <a:cubicBezTo>
                      <a:pt x="288" y="187"/>
                      <a:pt x="290" y="188"/>
                      <a:pt x="291" y="190"/>
                    </a:cubicBezTo>
                    <a:cubicBezTo>
                      <a:pt x="291" y="191"/>
                      <a:pt x="295" y="192"/>
                      <a:pt x="297" y="192"/>
                    </a:cubicBezTo>
                    <a:cubicBezTo>
                      <a:pt x="298" y="192"/>
                      <a:pt x="298" y="189"/>
                      <a:pt x="300" y="189"/>
                    </a:cubicBezTo>
                    <a:cubicBezTo>
                      <a:pt x="301" y="188"/>
                      <a:pt x="301" y="182"/>
                      <a:pt x="302" y="182"/>
                    </a:cubicBezTo>
                    <a:cubicBezTo>
                      <a:pt x="303" y="181"/>
                      <a:pt x="304" y="175"/>
                      <a:pt x="303" y="175"/>
                    </a:cubicBezTo>
                    <a:cubicBezTo>
                      <a:pt x="302" y="175"/>
                      <a:pt x="302" y="173"/>
                      <a:pt x="305" y="173"/>
                    </a:cubicBezTo>
                    <a:cubicBezTo>
                      <a:pt x="307" y="173"/>
                      <a:pt x="307" y="170"/>
                      <a:pt x="308" y="170"/>
                    </a:cubicBezTo>
                    <a:cubicBezTo>
                      <a:pt x="309" y="169"/>
                      <a:pt x="309" y="167"/>
                      <a:pt x="310" y="166"/>
                    </a:cubicBezTo>
                    <a:cubicBezTo>
                      <a:pt x="311" y="166"/>
                      <a:pt x="311" y="164"/>
                      <a:pt x="310" y="163"/>
                    </a:cubicBezTo>
                    <a:cubicBezTo>
                      <a:pt x="310" y="162"/>
                      <a:pt x="311" y="161"/>
                      <a:pt x="312" y="161"/>
                    </a:cubicBezTo>
                    <a:cubicBezTo>
                      <a:pt x="313" y="161"/>
                      <a:pt x="313" y="159"/>
                      <a:pt x="311" y="158"/>
                    </a:cubicBezTo>
                    <a:cubicBezTo>
                      <a:pt x="310" y="157"/>
                      <a:pt x="311" y="155"/>
                      <a:pt x="312" y="156"/>
                    </a:cubicBezTo>
                    <a:cubicBezTo>
                      <a:pt x="314" y="158"/>
                      <a:pt x="315" y="156"/>
                      <a:pt x="314" y="155"/>
                    </a:cubicBezTo>
                    <a:cubicBezTo>
                      <a:pt x="314" y="154"/>
                      <a:pt x="316" y="153"/>
                      <a:pt x="318" y="152"/>
                    </a:cubicBezTo>
                    <a:cubicBezTo>
                      <a:pt x="320" y="152"/>
                      <a:pt x="322" y="150"/>
                      <a:pt x="321" y="148"/>
                    </a:cubicBezTo>
                    <a:cubicBezTo>
                      <a:pt x="321" y="146"/>
                      <a:pt x="324" y="146"/>
                      <a:pt x="323" y="148"/>
                    </a:cubicBezTo>
                    <a:cubicBezTo>
                      <a:pt x="322" y="150"/>
                      <a:pt x="323" y="152"/>
                      <a:pt x="324" y="150"/>
                    </a:cubicBezTo>
                    <a:cubicBezTo>
                      <a:pt x="325" y="149"/>
                      <a:pt x="327" y="150"/>
                      <a:pt x="331" y="148"/>
                    </a:cubicBezTo>
                    <a:cubicBezTo>
                      <a:pt x="334" y="146"/>
                      <a:pt x="338" y="143"/>
                      <a:pt x="340" y="139"/>
                    </a:cubicBezTo>
                    <a:cubicBezTo>
                      <a:pt x="341" y="136"/>
                      <a:pt x="345" y="136"/>
                      <a:pt x="345" y="134"/>
                    </a:cubicBezTo>
                    <a:cubicBezTo>
                      <a:pt x="344" y="131"/>
                      <a:pt x="346" y="130"/>
                      <a:pt x="348" y="132"/>
                    </a:cubicBezTo>
                    <a:cubicBezTo>
                      <a:pt x="351" y="133"/>
                      <a:pt x="349" y="131"/>
                      <a:pt x="352" y="130"/>
                    </a:cubicBezTo>
                    <a:cubicBezTo>
                      <a:pt x="355" y="130"/>
                      <a:pt x="354" y="129"/>
                      <a:pt x="357" y="129"/>
                    </a:cubicBezTo>
                    <a:cubicBezTo>
                      <a:pt x="360" y="128"/>
                      <a:pt x="368" y="126"/>
                      <a:pt x="371" y="123"/>
                    </a:cubicBezTo>
                    <a:cubicBezTo>
                      <a:pt x="374" y="121"/>
                      <a:pt x="379" y="118"/>
                      <a:pt x="382" y="117"/>
                    </a:cubicBezTo>
                    <a:cubicBezTo>
                      <a:pt x="384" y="115"/>
                      <a:pt x="385" y="113"/>
                      <a:pt x="383" y="114"/>
                    </a:cubicBezTo>
                    <a:close/>
                    <a:moveTo>
                      <a:pt x="269" y="132"/>
                    </a:moveTo>
                    <a:cubicBezTo>
                      <a:pt x="271" y="133"/>
                      <a:pt x="275" y="131"/>
                      <a:pt x="276" y="129"/>
                    </a:cubicBezTo>
                    <a:cubicBezTo>
                      <a:pt x="276" y="127"/>
                      <a:pt x="274" y="129"/>
                      <a:pt x="274" y="126"/>
                    </a:cubicBezTo>
                    <a:cubicBezTo>
                      <a:pt x="273" y="124"/>
                      <a:pt x="268" y="124"/>
                      <a:pt x="267" y="126"/>
                    </a:cubicBezTo>
                    <a:cubicBezTo>
                      <a:pt x="267" y="127"/>
                      <a:pt x="265" y="128"/>
                      <a:pt x="266" y="129"/>
                    </a:cubicBezTo>
                    <a:cubicBezTo>
                      <a:pt x="267" y="131"/>
                      <a:pt x="268" y="130"/>
                      <a:pt x="269" y="132"/>
                    </a:cubicBezTo>
                    <a:close/>
                    <a:moveTo>
                      <a:pt x="250" y="259"/>
                    </a:moveTo>
                    <a:cubicBezTo>
                      <a:pt x="250" y="261"/>
                      <a:pt x="247" y="260"/>
                      <a:pt x="247" y="259"/>
                    </a:cubicBezTo>
                    <a:cubicBezTo>
                      <a:pt x="247" y="257"/>
                      <a:pt x="245" y="257"/>
                      <a:pt x="246" y="256"/>
                    </a:cubicBezTo>
                    <a:cubicBezTo>
                      <a:pt x="247" y="255"/>
                      <a:pt x="243" y="255"/>
                      <a:pt x="243" y="256"/>
                    </a:cubicBezTo>
                    <a:cubicBezTo>
                      <a:pt x="243" y="258"/>
                      <a:pt x="242" y="255"/>
                      <a:pt x="244" y="253"/>
                    </a:cubicBezTo>
                    <a:cubicBezTo>
                      <a:pt x="245" y="251"/>
                      <a:pt x="245" y="249"/>
                      <a:pt x="247" y="248"/>
                    </a:cubicBezTo>
                    <a:cubicBezTo>
                      <a:pt x="248" y="247"/>
                      <a:pt x="247" y="246"/>
                      <a:pt x="245" y="247"/>
                    </a:cubicBezTo>
                    <a:cubicBezTo>
                      <a:pt x="243" y="248"/>
                      <a:pt x="238" y="255"/>
                      <a:pt x="238" y="257"/>
                    </a:cubicBezTo>
                    <a:cubicBezTo>
                      <a:pt x="238" y="259"/>
                      <a:pt x="238" y="261"/>
                      <a:pt x="236" y="261"/>
                    </a:cubicBezTo>
                    <a:cubicBezTo>
                      <a:pt x="235" y="261"/>
                      <a:pt x="233" y="263"/>
                      <a:pt x="234" y="264"/>
                    </a:cubicBezTo>
                    <a:cubicBezTo>
                      <a:pt x="235" y="265"/>
                      <a:pt x="230" y="268"/>
                      <a:pt x="232" y="269"/>
                    </a:cubicBezTo>
                    <a:cubicBezTo>
                      <a:pt x="234" y="270"/>
                      <a:pt x="236" y="269"/>
                      <a:pt x="238" y="269"/>
                    </a:cubicBezTo>
                    <a:cubicBezTo>
                      <a:pt x="240" y="269"/>
                      <a:pt x="242" y="269"/>
                      <a:pt x="243" y="267"/>
                    </a:cubicBezTo>
                    <a:cubicBezTo>
                      <a:pt x="245" y="266"/>
                      <a:pt x="245" y="269"/>
                      <a:pt x="247" y="268"/>
                    </a:cubicBezTo>
                    <a:cubicBezTo>
                      <a:pt x="248" y="268"/>
                      <a:pt x="246" y="270"/>
                      <a:pt x="246" y="271"/>
                    </a:cubicBezTo>
                    <a:cubicBezTo>
                      <a:pt x="246" y="273"/>
                      <a:pt x="247" y="271"/>
                      <a:pt x="249" y="270"/>
                    </a:cubicBezTo>
                    <a:cubicBezTo>
                      <a:pt x="250" y="269"/>
                      <a:pt x="252" y="270"/>
                      <a:pt x="251" y="271"/>
                    </a:cubicBezTo>
                    <a:cubicBezTo>
                      <a:pt x="250" y="272"/>
                      <a:pt x="254" y="273"/>
                      <a:pt x="256" y="271"/>
                    </a:cubicBezTo>
                    <a:cubicBezTo>
                      <a:pt x="257" y="269"/>
                      <a:pt x="255" y="266"/>
                      <a:pt x="254" y="267"/>
                    </a:cubicBezTo>
                    <a:cubicBezTo>
                      <a:pt x="253" y="269"/>
                      <a:pt x="253" y="266"/>
                      <a:pt x="254" y="265"/>
                    </a:cubicBezTo>
                    <a:cubicBezTo>
                      <a:pt x="256" y="264"/>
                      <a:pt x="254" y="263"/>
                      <a:pt x="253" y="264"/>
                    </a:cubicBezTo>
                    <a:cubicBezTo>
                      <a:pt x="251" y="265"/>
                      <a:pt x="252" y="261"/>
                      <a:pt x="253" y="260"/>
                    </a:cubicBezTo>
                    <a:cubicBezTo>
                      <a:pt x="255" y="259"/>
                      <a:pt x="251" y="258"/>
                      <a:pt x="250" y="259"/>
                    </a:cubicBezTo>
                    <a:close/>
                    <a:moveTo>
                      <a:pt x="458" y="184"/>
                    </a:moveTo>
                    <a:cubicBezTo>
                      <a:pt x="459" y="183"/>
                      <a:pt x="461" y="179"/>
                      <a:pt x="459" y="179"/>
                    </a:cubicBezTo>
                    <a:cubicBezTo>
                      <a:pt x="458" y="180"/>
                      <a:pt x="458" y="185"/>
                      <a:pt x="458" y="184"/>
                    </a:cubicBezTo>
                    <a:close/>
                    <a:moveTo>
                      <a:pt x="438" y="195"/>
                    </a:moveTo>
                    <a:cubicBezTo>
                      <a:pt x="438" y="194"/>
                      <a:pt x="435" y="199"/>
                      <a:pt x="436" y="199"/>
                    </a:cubicBezTo>
                    <a:cubicBezTo>
                      <a:pt x="437" y="199"/>
                      <a:pt x="439" y="196"/>
                      <a:pt x="438" y="195"/>
                    </a:cubicBezTo>
                    <a:close/>
                    <a:moveTo>
                      <a:pt x="125" y="109"/>
                    </a:moveTo>
                    <a:cubicBezTo>
                      <a:pt x="127" y="107"/>
                      <a:pt x="124" y="104"/>
                      <a:pt x="123" y="106"/>
                    </a:cubicBezTo>
                    <a:cubicBezTo>
                      <a:pt x="121" y="108"/>
                      <a:pt x="123" y="110"/>
                      <a:pt x="125" y="109"/>
                    </a:cubicBezTo>
                    <a:close/>
                    <a:moveTo>
                      <a:pt x="533" y="26"/>
                    </a:moveTo>
                    <a:cubicBezTo>
                      <a:pt x="533" y="26"/>
                      <a:pt x="531" y="26"/>
                      <a:pt x="532" y="27"/>
                    </a:cubicBezTo>
                    <a:cubicBezTo>
                      <a:pt x="535" y="30"/>
                      <a:pt x="544" y="27"/>
                      <a:pt x="545" y="28"/>
                    </a:cubicBezTo>
                    <a:cubicBezTo>
                      <a:pt x="546" y="29"/>
                      <a:pt x="537" y="29"/>
                      <a:pt x="538" y="31"/>
                    </a:cubicBezTo>
                    <a:cubicBezTo>
                      <a:pt x="538" y="32"/>
                      <a:pt x="546" y="33"/>
                      <a:pt x="546" y="32"/>
                    </a:cubicBezTo>
                    <a:cubicBezTo>
                      <a:pt x="547" y="31"/>
                      <a:pt x="548" y="34"/>
                      <a:pt x="550" y="34"/>
                    </a:cubicBezTo>
                    <a:cubicBezTo>
                      <a:pt x="553" y="34"/>
                      <a:pt x="553" y="33"/>
                      <a:pt x="554" y="33"/>
                    </a:cubicBezTo>
                    <a:cubicBezTo>
                      <a:pt x="556" y="33"/>
                      <a:pt x="559" y="32"/>
                      <a:pt x="559" y="31"/>
                    </a:cubicBezTo>
                    <a:cubicBezTo>
                      <a:pt x="559" y="29"/>
                      <a:pt x="564" y="28"/>
                      <a:pt x="563" y="26"/>
                    </a:cubicBezTo>
                    <a:cubicBezTo>
                      <a:pt x="563" y="24"/>
                      <a:pt x="558" y="25"/>
                      <a:pt x="556" y="25"/>
                    </a:cubicBezTo>
                    <a:cubicBezTo>
                      <a:pt x="555" y="24"/>
                      <a:pt x="552" y="22"/>
                      <a:pt x="551" y="24"/>
                    </a:cubicBezTo>
                    <a:cubicBezTo>
                      <a:pt x="551" y="25"/>
                      <a:pt x="550" y="25"/>
                      <a:pt x="549" y="25"/>
                    </a:cubicBezTo>
                    <a:cubicBezTo>
                      <a:pt x="549" y="24"/>
                      <a:pt x="549" y="21"/>
                      <a:pt x="547" y="22"/>
                    </a:cubicBezTo>
                    <a:cubicBezTo>
                      <a:pt x="545" y="23"/>
                      <a:pt x="547" y="26"/>
                      <a:pt x="547" y="26"/>
                    </a:cubicBezTo>
                    <a:cubicBezTo>
                      <a:pt x="546" y="26"/>
                      <a:pt x="544" y="25"/>
                      <a:pt x="544" y="24"/>
                    </a:cubicBezTo>
                    <a:cubicBezTo>
                      <a:pt x="544" y="23"/>
                      <a:pt x="541" y="25"/>
                      <a:pt x="541" y="24"/>
                    </a:cubicBezTo>
                    <a:cubicBezTo>
                      <a:pt x="541" y="22"/>
                      <a:pt x="538" y="21"/>
                      <a:pt x="537" y="21"/>
                    </a:cubicBezTo>
                    <a:cubicBezTo>
                      <a:pt x="536" y="21"/>
                      <a:pt x="538" y="22"/>
                      <a:pt x="537" y="23"/>
                    </a:cubicBezTo>
                    <a:cubicBezTo>
                      <a:pt x="537" y="24"/>
                      <a:pt x="535" y="22"/>
                      <a:pt x="535" y="22"/>
                    </a:cubicBezTo>
                    <a:cubicBezTo>
                      <a:pt x="534" y="22"/>
                      <a:pt x="535" y="24"/>
                      <a:pt x="535" y="24"/>
                    </a:cubicBezTo>
                    <a:cubicBezTo>
                      <a:pt x="535" y="25"/>
                      <a:pt x="533" y="22"/>
                      <a:pt x="532" y="22"/>
                    </a:cubicBezTo>
                    <a:cubicBezTo>
                      <a:pt x="531" y="22"/>
                      <a:pt x="532" y="24"/>
                      <a:pt x="531" y="24"/>
                    </a:cubicBezTo>
                    <a:cubicBezTo>
                      <a:pt x="530" y="24"/>
                      <a:pt x="532" y="25"/>
                      <a:pt x="533" y="26"/>
                    </a:cubicBezTo>
                    <a:close/>
                    <a:moveTo>
                      <a:pt x="427" y="222"/>
                    </a:moveTo>
                    <a:cubicBezTo>
                      <a:pt x="426" y="223"/>
                      <a:pt x="425" y="221"/>
                      <a:pt x="423" y="222"/>
                    </a:cubicBezTo>
                    <a:cubicBezTo>
                      <a:pt x="422" y="223"/>
                      <a:pt x="425" y="224"/>
                      <a:pt x="424" y="225"/>
                    </a:cubicBezTo>
                    <a:cubicBezTo>
                      <a:pt x="423" y="227"/>
                      <a:pt x="424" y="227"/>
                      <a:pt x="425" y="229"/>
                    </a:cubicBezTo>
                    <a:cubicBezTo>
                      <a:pt x="427" y="230"/>
                      <a:pt x="424" y="231"/>
                      <a:pt x="424" y="232"/>
                    </a:cubicBezTo>
                    <a:cubicBezTo>
                      <a:pt x="424" y="234"/>
                      <a:pt x="422" y="234"/>
                      <a:pt x="422" y="235"/>
                    </a:cubicBezTo>
                    <a:cubicBezTo>
                      <a:pt x="421" y="237"/>
                      <a:pt x="423" y="239"/>
                      <a:pt x="425" y="239"/>
                    </a:cubicBezTo>
                    <a:cubicBezTo>
                      <a:pt x="427" y="239"/>
                      <a:pt x="430" y="238"/>
                      <a:pt x="432" y="236"/>
                    </a:cubicBezTo>
                    <a:cubicBezTo>
                      <a:pt x="434" y="233"/>
                      <a:pt x="435" y="235"/>
                      <a:pt x="437" y="234"/>
                    </a:cubicBezTo>
                    <a:cubicBezTo>
                      <a:pt x="439" y="233"/>
                      <a:pt x="438" y="225"/>
                      <a:pt x="437" y="224"/>
                    </a:cubicBezTo>
                    <a:cubicBezTo>
                      <a:pt x="437" y="222"/>
                      <a:pt x="439" y="222"/>
                      <a:pt x="440" y="221"/>
                    </a:cubicBezTo>
                    <a:cubicBezTo>
                      <a:pt x="442" y="219"/>
                      <a:pt x="440" y="218"/>
                      <a:pt x="438" y="216"/>
                    </a:cubicBezTo>
                    <a:cubicBezTo>
                      <a:pt x="437" y="214"/>
                      <a:pt x="435" y="217"/>
                      <a:pt x="433" y="217"/>
                    </a:cubicBezTo>
                    <a:cubicBezTo>
                      <a:pt x="431" y="216"/>
                      <a:pt x="429" y="216"/>
                      <a:pt x="429" y="218"/>
                    </a:cubicBezTo>
                    <a:cubicBezTo>
                      <a:pt x="429" y="219"/>
                      <a:pt x="431" y="219"/>
                      <a:pt x="431" y="220"/>
                    </a:cubicBezTo>
                    <a:cubicBezTo>
                      <a:pt x="431" y="221"/>
                      <a:pt x="429" y="221"/>
                      <a:pt x="427" y="222"/>
                    </a:cubicBezTo>
                    <a:close/>
                    <a:moveTo>
                      <a:pt x="120" y="140"/>
                    </a:moveTo>
                    <a:cubicBezTo>
                      <a:pt x="123" y="140"/>
                      <a:pt x="122" y="143"/>
                      <a:pt x="124" y="144"/>
                    </a:cubicBezTo>
                    <a:cubicBezTo>
                      <a:pt x="126" y="146"/>
                      <a:pt x="127" y="142"/>
                      <a:pt x="130" y="141"/>
                    </a:cubicBezTo>
                    <a:cubicBezTo>
                      <a:pt x="133" y="140"/>
                      <a:pt x="136" y="134"/>
                      <a:pt x="137" y="131"/>
                    </a:cubicBezTo>
                    <a:cubicBezTo>
                      <a:pt x="139" y="129"/>
                      <a:pt x="135" y="130"/>
                      <a:pt x="135" y="131"/>
                    </a:cubicBezTo>
                    <a:cubicBezTo>
                      <a:pt x="136" y="133"/>
                      <a:pt x="134" y="135"/>
                      <a:pt x="135" y="133"/>
                    </a:cubicBezTo>
                    <a:cubicBezTo>
                      <a:pt x="135" y="131"/>
                      <a:pt x="132" y="133"/>
                      <a:pt x="131" y="132"/>
                    </a:cubicBezTo>
                    <a:cubicBezTo>
                      <a:pt x="131" y="131"/>
                      <a:pt x="135" y="130"/>
                      <a:pt x="137" y="127"/>
                    </a:cubicBezTo>
                    <a:cubicBezTo>
                      <a:pt x="138" y="125"/>
                      <a:pt x="134" y="126"/>
                      <a:pt x="136" y="125"/>
                    </a:cubicBezTo>
                    <a:cubicBezTo>
                      <a:pt x="137" y="123"/>
                      <a:pt x="130" y="126"/>
                      <a:pt x="132" y="127"/>
                    </a:cubicBezTo>
                    <a:cubicBezTo>
                      <a:pt x="133" y="127"/>
                      <a:pt x="131" y="129"/>
                      <a:pt x="130" y="128"/>
                    </a:cubicBezTo>
                    <a:cubicBezTo>
                      <a:pt x="128" y="127"/>
                      <a:pt x="122" y="131"/>
                      <a:pt x="123" y="132"/>
                    </a:cubicBezTo>
                    <a:cubicBezTo>
                      <a:pt x="124" y="133"/>
                      <a:pt x="130" y="129"/>
                      <a:pt x="125" y="134"/>
                    </a:cubicBezTo>
                    <a:cubicBezTo>
                      <a:pt x="121" y="139"/>
                      <a:pt x="122" y="134"/>
                      <a:pt x="120" y="135"/>
                    </a:cubicBezTo>
                    <a:cubicBezTo>
                      <a:pt x="117" y="136"/>
                      <a:pt x="117" y="139"/>
                      <a:pt x="120" y="140"/>
                    </a:cubicBezTo>
                    <a:close/>
                    <a:moveTo>
                      <a:pt x="121" y="122"/>
                    </a:moveTo>
                    <a:cubicBezTo>
                      <a:pt x="122" y="121"/>
                      <a:pt x="121" y="119"/>
                      <a:pt x="119" y="122"/>
                    </a:cubicBezTo>
                    <a:cubicBezTo>
                      <a:pt x="117" y="124"/>
                      <a:pt x="120" y="124"/>
                      <a:pt x="121" y="122"/>
                    </a:cubicBezTo>
                    <a:close/>
                    <a:moveTo>
                      <a:pt x="123" y="115"/>
                    </a:moveTo>
                    <a:cubicBezTo>
                      <a:pt x="123" y="117"/>
                      <a:pt x="124" y="117"/>
                      <a:pt x="126" y="118"/>
                    </a:cubicBezTo>
                    <a:cubicBezTo>
                      <a:pt x="127" y="119"/>
                      <a:pt x="132" y="116"/>
                      <a:pt x="133" y="116"/>
                    </a:cubicBezTo>
                    <a:cubicBezTo>
                      <a:pt x="134" y="116"/>
                      <a:pt x="130" y="119"/>
                      <a:pt x="131" y="120"/>
                    </a:cubicBezTo>
                    <a:cubicBezTo>
                      <a:pt x="131" y="121"/>
                      <a:pt x="134" y="119"/>
                      <a:pt x="137" y="119"/>
                    </a:cubicBezTo>
                    <a:cubicBezTo>
                      <a:pt x="139" y="118"/>
                      <a:pt x="138" y="117"/>
                      <a:pt x="140" y="115"/>
                    </a:cubicBezTo>
                    <a:cubicBezTo>
                      <a:pt x="142" y="114"/>
                      <a:pt x="139" y="115"/>
                      <a:pt x="141" y="112"/>
                    </a:cubicBezTo>
                    <a:cubicBezTo>
                      <a:pt x="143" y="109"/>
                      <a:pt x="141" y="106"/>
                      <a:pt x="140" y="107"/>
                    </a:cubicBezTo>
                    <a:cubicBezTo>
                      <a:pt x="139" y="109"/>
                      <a:pt x="137" y="108"/>
                      <a:pt x="135" y="108"/>
                    </a:cubicBezTo>
                    <a:cubicBezTo>
                      <a:pt x="133" y="107"/>
                      <a:pt x="133" y="110"/>
                      <a:pt x="134" y="111"/>
                    </a:cubicBezTo>
                    <a:cubicBezTo>
                      <a:pt x="135" y="113"/>
                      <a:pt x="133" y="112"/>
                      <a:pt x="132" y="111"/>
                    </a:cubicBezTo>
                    <a:cubicBezTo>
                      <a:pt x="130" y="110"/>
                      <a:pt x="129" y="113"/>
                      <a:pt x="130" y="114"/>
                    </a:cubicBezTo>
                    <a:cubicBezTo>
                      <a:pt x="130" y="115"/>
                      <a:pt x="128" y="117"/>
                      <a:pt x="128" y="115"/>
                    </a:cubicBezTo>
                    <a:cubicBezTo>
                      <a:pt x="127" y="113"/>
                      <a:pt x="128" y="110"/>
                      <a:pt x="125" y="111"/>
                    </a:cubicBezTo>
                    <a:cubicBezTo>
                      <a:pt x="123" y="112"/>
                      <a:pt x="123" y="114"/>
                      <a:pt x="123" y="115"/>
                    </a:cubicBezTo>
                    <a:close/>
                    <a:moveTo>
                      <a:pt x="193" y="156"/>
                    </a:moveTo>
                    <a:cubicBezTo>
                      <a:pt x="195" y="155"/>
                      <a:pt x="195" y="152"/>
                      <a:pt x="194" y="150"/>
                    </a:cubicBezTo>
                    <a:cubicBezTo>
                      <a:pt x="194" y="149"/>
                      <a:pt x="192" y="149"/>
                      <a:pt x="190" y="150"/>
                    </a:cubicBezTo>
                    <a:cubicBezTo>
                      <a:pt x="189" y="150"/>
                      <a:pt x="185" y="154"/>
                      <a:pt x="186" y="156"/>
                    </a:cubicBezTo>
                    <a:cubicBezTo>
                      <a:pt x="187" y="159"/>
                      <a:pt x="191" y="156"/>
                      <a:pt x="193" y="156"/>
                    </a:cubicBezTo>
                    <a:close/>
                    <a:moveTo>
                      <a:pt x="154" y="105"/>
                    </a:moveTo>
                    <a:cubicBezTo>
                      <a:pt x="156" y="103"/>
                      <a:pt x="156" y="106"/>
                      <a:pt x="157" y="108"/>
                    </a:cubicBezTo>
                    <a:cubicBezTo>
                      <a:pt x="157" y="109"/>
                      <a:pt x="155" y="110"/>
                      <a:pt x="155" y="113"/>
                    </a:cubicBezTo>
                    <a:cubicBezTo>
                      <a:pt x="155" y="116"/>
                      <a:pt x="157" y="114"/>
                      <a:pt x="158" y="115"/>
                    </a:cubicBezTo>
                    <a:cubicBezTo>
                      <a:pt x="159" y="115"/>
                      <a:pt x="161" y="116"/>
                      <a:pt x="162" y="114"/>
                    </a:cubicBezTo>
                    <a:cubicBezTo>
                      <a:pt x="164" y="112"/>
                      <a:pt x="165" y="111"/>
                      <a:pt x="165" y="112"/>
                    </a:cubicBezTo>
                    <a:cubicBezTo>
                      <a:pt x="165" y="114"/>
                      <a:pt x="168" y="114"/>
                      <a:pt x="174" y="112"/>
                    </a:cubicBezTo>
                    <a:cubicBezTo>
                      <a:pt x="181" y="111"/>
                      <a:pt x="180" y="108"/>
                      <a:pt x="182" y="109"/>
                    </a:cubicBezTo>
                    <a:cubicBezTo>
                      <a:pt x="183" y="109"/>
                      <a:pt x="188" y="108"/>
                      <a:pt x="190" y="108"/>
                    </a:cubicBezTo>
                    <a:cubicBezTo>
                      <a:pt x="192" y="107"/>
                      <a:pt x="194" y="103"/>
                      <a:pt x="194" y="101"/>
                    </a:cubicBezTo>
                    <a:cubicBezTo>
                      <a:pt x="195" y="99"/>
                      <a:pt x="181" y="101"/>
                      <a:pt x="178" y="104"/>
                    </a:cubicBezTo>
                    <a:cubicBezTo>
                      <a:pt x="174" y="106"/>
                      <a:pt x="171" y="104"/>
                      <a:pt x="169" y="106"/>
                    </a:cubicBezTo>
                    <a:cubicBezTo>
                      <a:pt x="166" y="108"/>
                      <a:pt x="168" y="105"/>
                      <a:pt x="164" y="106"/>
                    </a:cubicBezTo>
                    <a:cubicBezTo>
                      <a:pt x="161" y="107"/>
                      <a:pt x="166" y="103"/>
                      <a:pt x="167" y="102"/>
                    </a:cubicBezTo>
                    <a:cubicBezTo>
                      <a:pt x="168" y="101"/>
                      <a:pt x="162" y="100"/>
                      <a:pt x="160" y="102"/>
                    </a:cubicBezTo>
                    <a:cubicBezTo>
                      <a:pt x="157" y="103"/>
                      <a:pt x="156" y="102"/>
                      <a:pt x="154" y="101"/>
                    </a:cubicBezTo>
                    <a:cubicBezTo>
                      <a:pt x="152" y="101"/>
                      <a:pt x="146" y="103"/>
                      <a:pt x="146" y="104"/>
                    </a:cubicBezTo>
                    <a:cubicBezTo>
                      <a:pt x="147" y="106"/>
                      <a:pt x="153" y="107"/>
                      <a:pt x="154" y="105"/>
                    </a:cubicBezTo>
                    <a:close/>
                    <a:moveTo>
                      <a:pt x="223" y="135"/>
                    </a:moveTo>
                    <a:cubicBezTo>
                      <a:pt x="224" y="134"/>
                      <a:pt x="223" y="133"/>
                      <a:pt x="222" y="132"/>
                    </a:cubicBezTo>
                    <a:cubicBezTo>
                      <a:pt x="221" y="132"/>
                      <a:pt x="221" y="134"/>
                      <a:pt x="220" y="134"/>
                    </a:cubicBezTo>
                    <a:cubicBezTo>
                      <a:pt x="219" y="134"/>
                      <a:pt x="220" y="132"/>
                      <a:pt x="221" y="131"/>
                    </a:cubicBezTo>
                    <a:cubicBezTo>
                      <a:pt x="222" y="129"/>
                      <a:pt x="218" y="129"/>
                      <a:pt x="216" y="130"/>
                    </a:cubicBezTo>
                    <a:cubicBezTo>
                      <a:pt x="214" y="131"/>
                      <a:pt x="214" y="130"/>
                      <a:pt x="214" y="128"/>
                    </a:cubicBezTo>
                    <a:cubicBezTo>
                      <a:pt x="215" y="127"/>
                      <a:pt x="211" y="129"/>
                      <a:pt x="210" y="130"/>
                    </a:cubicBezTo>
                    <a:cubicBezTo>
                      <a:pt x="208" y="131"/>
                      <a:pt x="207" y="129"/>
                      <a:pt x="209" y="129"/>
                    </a:cubicBezTo>
                    <a:cubicBezTo>
                      <a:pt x="210" y="129"/>
                      <a:pt x="213" y="127"/>
                      <a:pt x="212" y="125"/>
                    </a:cubicBezTo>
                    <a:cubicBezTo>
                      <a:pt x="212" y="124"/>
                      <a:pt x="209" y="124"/>
                      <a:pt x="208" y="126"/>
                    </a:cubicBezTo>
                    <a:cubicBezTo>
                      <a:pt x="206" y="129"/>
                      <a:pt x="204" y="125"/>
                      <a:pt x="205" y="124"/>
                    </a:cubicBezTo>
                    <a:cubicBezTo>
                      <a:pt x="205" y="122"/>
                      <a:pt x="200" y="124"/>
                      <a:pt x="201" y="122"/>
                    </a:cubicBezTo>
                    <a:cubicBezTo>
                      <a:pt x="203" y="119"/>
                      <a:pt x="197" y="119"/>
                      <a:pt x="195" y="120"/>
                    </a:cubicBezTo>
                    <a:cubicBezTo>
                      <a:pt x="194" y="120"/>
                      <a:pt x="191" y="122"/>
                      <a:pt x="191" y="124"/>
                    </a:cubicBezTo>
                    <a:cubicBezTo>
                      <a:pt x="191" y="125"/>
                      <a:pt x="189" y="125"/>
                      <a:pt x="189" y="123"/>
                    </a:cubicBezTo>
                    <a:cubicBezTo>
                      <a:pt x="189" y="121"/>
                      <a:pt x="185" y="126"/>
                      <a:pt x="183" y="126"/>
                    </a:cubicBezTo>
                    <a:cubicBezTo>
                      <a:pt x="182" y="127"/>
                      <a:pt x="186" y="121"/>
                      <a:pt x="185" y="120"/>
                    </a:cubicBezTo>
                    <a:cubicBezTo>
                      <a:pt x="185" y="119"/>
                      <a:pt x="185" y="118"/>
                      <a:pt x="185" y="116"/>
                    </a:cubicBezTo>
                    <a:cubicBezTo>
                      <a:pt x="184" y="114"/>
                      <a:pt x="180" y="116"/>
                      <a:pt x="178" y="117"/>
                    </a:cubicBezTo>
                    <a:cubicBezTo>
                      <a:pt x="177" y="119"/>
                      <a:pt x="173" y="119"/>
                      <a:pt x="171" y="122"/>
                    </a:cubicBezTo>
                    <a:cubicBezTo>
                      <a:pt x="168" y="125"/>
                      <a:pt x="170" y="126"/>
                      <a:pt x="170" y="127"/>
                    </a:cubicBezTo>
                    <a:cubicBezTo>
                      <a:pt x="171" y="128"/>
                      <a:pt x="167" y="130"/>
                      <a:pt x="167" y="131"/>
                    </a:cubicBezTo>
                    <a:cubicBezTo>
                      <a:pt x="168" y="132"/>
                      <a:pt x="170" y="131"/>
                      <a:pt x="170" y="133"/>
                    </a:cubicBezTo>
                    <a:cubicBezTo>
                      <a:pt x="169" y="135"/>
                      <a:pt x="165" y="133"/>
                      <a:pt x="165" y="132"/>
                    </a:cubicBezTo>
                    <a:cubicBezTo>
                      <a:pt x="165" y="130"/>
                      <a:pt x="167" y="128"/>
                      <a:pt x="166" y="127"/>
                    </a:cubicBezTo>
                    <a:cubicBezTo>
                      <a:pt x="166" y="126"/>
                      <a:pt x="167" y="124"/>
                      <a:pt x="169" y="121"/>
                    </a:cubicBezTo>
                    <a:cubicBezTo>
                      <a:pt x="172" y="119"/>
                      <a:pt x="173" y="119"/>
                      <a:pt x="174" y="117"/>
                    </a:cubicBezTo>
                    <a:cubicBezTo>
                      <a:pt x="174" y="116"/>
                      <a:pt x="166" y="118"/>
                      <a:pt x="160" y="124"/>
                    </a:cubicBezTo>
                    <a:cubicBezTo>
                      <a:pt x="154" y="130"/>
                      <a:pt x="153" y="136"/>
                      <a:pt x="153" y="137"/>
                    </a:cubicBezTo>
                    <a:cubicBezTo>
                      <a:pt x="153" y="139"/>
                      <a:pt x="157" y="137"/>
                      <a:pt x="159" y="137"/>
                    </a:cubicBezTo>
                    <a:cubicBezTo>
                      <a:pt x="162" y="138"/>
                      <a:pt x="160" y="139"/>
                      <a:pt x="158" y="139"/>
                    </a:cubicBezTo>
                    <a:cubicBezTo>
                      <a:pt x="157" y="139"/>
                      <a:pt x="154" y="139"/>
                      <a:pt x="153" y="141"/>
                    </a:cubicBezTo>
                    <a:cubicBezTo>
                      <a:pt x="153" y="142"/>
                      <a:pt x="156" y="144"/>
                      <a:pt x="158" y="143"/>
                    </a:cubicBezTo>
                    <a:cubicBezTo>
                      <a:pt x="161" y="142"/>
                      <a:pt x="161" y="142"/>
                      <a:pt x="161" y="143"/>
                    </a:cubicBezTo>
                    <a:cubicBezTo>
                      <a:pt x="162" y="144"/>
                      <a:pt x="165" y="143"/>
                      <a:pt x="167" y="143"/>
                    </a:cubicBezTo>
                    <a:cubicBezTo>
                      <a:pt x="170" y="143"/>
                      <a:pt x="173" y="143"/>
                      <a:pt x="174" y="143"/>
                    </a:cubicBezTo>
                    <a:cubicBezTo>
                      <a:pt x="175" y="143"/>
                      <a:pt x="177" y="142"/>
                      <a:pt x="178" y="141"/>
                    </a:cubicBezTo>
                    <a:cubicBezTo>
                      <a:pt x="179" y="140"/>
                      <a:pt x="183" y="141"/>
                      <a:pt x="185" y="141"/>
                    </a:cubicBezTo>
                    <a:cubicBezTo>
                      <a:pt x="186" y="140"/>
                      <a:pt x="186" y="139"/>
                      <a:pt x="185" y="138"/>
                    </a:cubicBezTo>
                    <a:cubicBezTo>
                      <a:pt x="184" y="138"/>
                      <a:pt x="185" y="136"/>
                      <a:pt x="186" y="136"/>
                    </a:cubicBezTo>
                    <a:cubicBezTo>
                      <a:pt x="187" y="137"/>
                      <a:pt x="189" y="137"/>
                      <a:pt x="189" y="138"/>
                    </a:cubicBezTo>
                    <a:cubicBezTo>
                      <a:pt x="189" y="140"/>
                      <a:pt x="191" y="139"/>
                      <a:pt x="191" y="140"/>
                    </a:cubicBezTo>
                    <a:cubicBezTo>
                      <a:pt x="190" y="141"/>
                      <a:pt x="195" y="142"/>
                      <a:pt x="195" y="143"/>
                    </a:cubicBezTo>
                    <a:cubicBezTo>
                      <a:pt x="194" y="144"/>
                      <a:pt x="190" y="146"/>
                      <a:pt x="191" y="147"/>
                    </a:cubicBezTo>
                    <a:cubicBezTo>
                      <a:pt x="192" y="148"/>
                      <a:pt x="194" y="145"/>
                      <a:pt x="196" y="144"/>
                    </a:cubicBezTo>
                    <a:cubicBezTo>
                      <a:pt x="198" y="144"/>
                      <a:pt x="197" y="149"/>
                      <a:pt x="198" y="148"/>
                    </a:cubicBezTo>
                    <a:cubicBezTo>
                      <a:pt x="200" y="146"/>
                      <a:pt x="201" y="148"/>
                      <a:pt x="202" y="151"/>
                    </a:cubicBezTo>
                    <a:cubicBezTo>
                      <a:pt x="203" y="153"/>
                      <a:pt x="201" y="156"/>
                      <a:pt x="201" y="157"/>
                    </a:cubicBezTo>
                    <a:cubicBezTo>
                      <a:pt x="201" y="158"/>
                      <a:pt x="204" y="158"/>
                      <a:pt x="206" y="156"/>
                    </a:cubicBezTo>
                    <a:cubicBezTo>
                      <a:pt x="209" y="155"/>
                      <a:pt x="210" y="157"/>
                      <a:pt x="211" y="158"/>
                    </a:cubicBezTo>
                    <a:cubicBezTo>
                      <a:pt x="212" y="160"/>
                      <a:pt x="205" y="163"/>
                      <a:pt x="206" y="162"/>
                    </a:cubicBezTo>
                    <a:cubicBezTo>
                      <a:pt x="206" y="160"/>
                      <a:pt x="203" y="157"/>
                      <a:pt x="198" y="159"/>
                    </a:cubicBezTo>
                    <a:cubicBezTo>
                      <a:pt x="193" y="162"/>
                      <a:pt x="195" y="165"/>
                      <a:pt x="196" y="166"/>
                    </a:cubicBezTo>
                    <a:cubicBezTo>
                      <a:pt x="196" y="168"/>
                      <a:pt x="191" y="170"/>
                      <a:pt x="187" y="169"/>
                    </a:cubicBezTo>
                    <a:cubicBezTo>
                      <a:pt x="184" y="168"/>
                      <a:pt x="184" y="171"/>
                      <a:pt x="183" y="171"/>
                    </a:cubicBezTo>
                    <a:cubicBezTo>
                      <a:pt x="181" y="171"/>
                      <a:pt x="179" y="175"/>
                      <a:pt x="180" y="176"/>
                    </a:cubicBezTo>
                    <a:cubicBezTo>
                      <a:pt x="181" y="178"/>
                      <a:pt x="184" y="176"/>
                      <a:pt x="187" y="176"/>
                    </a:cubicBezTo>
                    <a:cubicBezTo>
                      <a:pt x="190" y="175"/>
                      <a:pt x="190" y="176"/>
                      <a:pt x="190" y="174"/>
                    </a:cubicBezTo>
                    <a:cubicBezTo>
                      <a:pt x="191" y="173"/>
                      <a:pt x="194" y="173"/>
                      <a:pt x="196" y="173"/>
                    </a:cubicBezTo>
                    <a:cubicBezTo>
                      <a:pt x="197" y="174"/>
                      <a:pt x="196" y="177"/>
                      <a:pt x="199" y="177"/>
                    </a:cubicBezTo>
                    <a:cubicBezTo>
                      <a:pt x="201" y="177"/>
                      <a:pt x="198" y="180"/>
                      <a:pt x="200" y="182"/>
                    </a:cubicBezTo>
                    <a:cubicBezTo>
                      <a:pt x="201" y="183"/>
                      <a:pt x="206" y="182"/>
                      <a:pt x="207" y="184"/>
                    </a:cubicBezTo>
                    <a:cubicBezTo>
                      <a:pt x="209" y="186"/>
                      <a:pt x="216" y="189"/>
                      <a:pt x="217" y="187"/>
                    </a:cubicBezTo>
                    <a:cubicBezTo>
                      <a:pt x="219" y="185"/>
                      <a:pt x="212" y="178"/>
                      <a:pt x="210" y="178"/>
                    </a:cubicBezTo>
                    <a:cubicBezTo>
                      <a:pt x="208" y="177"/>
                      <a:pt x="213" y="176"/>
                      <a:pt x="215" y="178"/>
                    </a:cubicBezTo>
                    <a:cubicBezTo>
                      <a:pt x="217" y="180"/>
                      <a:pt x="222" y="181"/>
                      <a:pt x="224" y="178"/>
                    </a:cubicBezTo>
                    <a:cubicBezTo>
                      <a:pt x="227" y="174"/>
                      <a:pt x="223" y="175"/>
                      <a:pt x="223" y="173"/>
                    </a:cubicBezTo>
                    <a:cubicBezTo>
                      <a:pt x="224" y="171"/>
                      <a:pt x="223" y="168"/>
                      <a:pt x="221" y="168"/>
                    </a:cubicBezTo>
                    <a:cubicBezTo>
                      <a:pt x="219" y="168"/>
                      <a:pt x="214" y="164"/>
                      <a:pt x="216" y="163"/>
                    </a:cubicBezTo>
                    <a:cubicBezTo>
                      <a:pt x="218" y="161"/>
                      <a:pt x="216" y="160"/>
                      <a:pt x="218" y="158"/>
                    </a:cubicBezTo>
                    <a:cubicBezTo>
                      <a:pt x="220" y="156"/>
                      <a:pt x="221" y="159"/>
                      <a:pt x="222" y="159"/>
                    </a:cubicBezTo>
                    <a:cubicBezTo>
                      <a:pt x="224" y="159"/>
                      <a:pt x="224" y="162"/>
                      <a:pt x="226" y="164"/>
                    </a:cubicBezTo>
                    <a:cubicBezTo>
                      <a:pt x="229" y="167"/>
                      <a:pt x="229" y="165"/>
                      <a:pt x="230" y="163"/>
                    </a:cubicBezTo>
                    <a:cubicBezTo>
                      <a:pt x="231" y="161"/>
                      <a:pt x="234" y="162"/>
                      <a:pt x="234" y="160"/>
                    </a:cubicBezTo>
                    <a:cubicBezTo>
                      <a:pt x="234" y="158"/>
                      <a:pt x="238" y="155"/>
                      <a:pt x="240" y="154"/>
                    </a:cubicBezTo>
                    <a:cubicBezTo>
                      <a:pt x="242" y="153"/>
                      <a:pt x="239" y="151"/>
                      <a:pt x="236" y="152"/>
                    </a:cubicBezTo>
                    <a:cubicBezTo>
                      <a:pt x="234" y="152"/>
                      <a:pt x="234" y="150"/>
                      <a:pt x="234" y="149"/>
                    </a:cubicBezTo>
                    <a:cubicBezTo>
                      <a:pt x="234" y="148"/>
                      <a:pt x="230" y="146"/>
                      <a:pt x="228" y="146"/>
                    </a:cubicBezTo>
                    <a:cubicBezTo>
                      <a:pt x="227" y="147"/>
                      <a:pt x="225" y="145"/>
                      <a:pt x="223" y="145"/>
                    </a:cubicBezTo>
                    <a:cubicBezTo>
                      <a:pt x="221" y="145"/>
                      <a:pt x="219" y="144"/>
                      <a:pt x="219" y="141"/>
                    </a:cubicBezTo>
                    <a:cubicBezTo>
                      <a:pt x="220" y="138"/>
                      <a:pt x="223" y="141"/>
                      <a:pt x="224" y="139"/>
                    </a:cubicBezTo>
                    <a:cubicBezTo>
                      <a:pt x="225" y="137"/>
                      <a:pt x="221" y="139"/>
                      <a:pt x="221" y="137"/>
                    </a:cubicBezTo>
                    <a:cubicBezTo>
                      <a:pt x="221" y="136"/>
                      <a:pt x="222" y="136"/>
                      <a:pt x="223" y="135"/>
                    </a:cubicBezTo>
                    <a:close/>
                    <a:moveTo>
                      <a:pt x="437" y="201"/>
                    </a:moveTo>
                    <a:cubicBezTo>
                      <a:pt x="436" y="202"/>
                      <a:pt x="439" y="203"/>
                      <a:pt x="440" y="204"/>
                    </a:cubicBezTo>
                    <a:cubicBezTo>
                      <a:pt x="442" y="204"/>
                      <a:pt x="439" y="205"/>
                      <a:pt x="438" y="207"/>
                    </a:cubicBezTo>
                    <a:cubicBezTo>
                      <a:pt x="438" y="209"/>
                      <a:pt x="440" y="208"/>
                      <a:pt x="441" y="209"/>
                    </a:cubicBezTo>
                    <a:cubicBezTo>
                      <a:pt x="441" y="211"/>
                      <a:pt x="437" y="211"/>
                      <a:pt x="437" y="212"/>
                    </a:cubicBezTo>
                    <a:cubicBezTo>
                      <a:pt x="437" y="213"/>
                      <a:pt x="439" y="211"/>
                      <a:pt x="440" y="211"/>
                    </a:cubicBezTo>
                    <a:cubicBezTo>
                      <a:pt x="441" y="210"/>
                      <a:pt x="439" y="214"/>
                      <a:pt x="442" y="214"/>
                    </a:cubicBezTo>
                    <a:cubicBezTo>
                      <a:pt x="444" y="213"/>
                      <a:pt x="443" y="210"/>
                      <a:pt x="444" y="210"/>
                    </a:cubicBezTo>
                    <a:cubicBezTo>
                      <a:pt x="445" y="210"/>
                      <a:pt x="444" y="212"/>
                      <a:pt x="444" y="213"/>
                    </a:cubicBezTo>
                    <a:cubicBezTo>
                      <a:pt x="445" y="215"/>
                      <a:pt x="443" y="217"/>
                      <a:pt x="443" y="218"/>
                    </a:cubicBezTo>
                    <a:cubicBezTo>
                      <a:pt x="443" y="219"/>
                      <a:pt x="447" y="219"/>
                      <a:pt x="448" y="217"/>
                    </a:cubicBezTo>
                    <a:cubicBezTo>
                      <a:pt x="450" y="215"/>
                      <a:pt x="450" y="217"/>
                      <a:pt x="449" y="218"/>
                    </a:cubicBezTo>
                    <a:cubicBezTo>
                      <a:pt x="448" y="220"/>
                      <a:pt x="449" y="221"/>
                      <a:pt x="450" y="221"/>
                    </a:cubicBezTo>
                    <a:cubicBezTo>
                      <a:pt x="451" y="222"/>
                      <a:pt x="451" y="222"/>
                      <a:pt x="451" y="223"/>
                    </a:cubicBezTo>
                    <a:cubicBezTo>
                      <a:pt x="450" y="224"/>
                      <a:pt x="451" y="226"/>
                      <a:pt x="450" y="227"/>
                    </a:cubicBezTo>
                    <a:cubicBezTo>
                      <a:pt x="450" y="228"/>
                      <a:pt x="447" y="228"/>
                      <a:pt x="446" y="227"/>
                    </a:cubicBezTo>
                    <a:cubicBezTo>
                      <a:pt x="446" y="227"/>
                      <a:pt x="445" y="227"/>
                      <a:pt x="445" y="228"/>
                    </a:cubicBezTo>
                    <a:cubicBezTo>
                      <a:pt x="446" y="229"/>
                      <a:pt x="444" y="230"/>
                      <a:pt x="444" y="231"/>
                    </a:cubicBezTo>
                    <a:cubicBezTo>
                      <a:pt x="444" y="232"/>
                      <a:pt x="446" y="231"/>
                      <a:pt x="446" y="232"/>
                    </a:cubicBezTo>
                    <a:cubicBezTo>
                      <a:pt x="446" y="234"/>
                      <a:pt x="445" y="235"/>
                      <a:pt x="442" y="236"/>
                    </a:cubicBezTo>
                    <a:cubicBezTo>
                      <a:pt x="440" y="236"/>
                      <a:pt x="443" y="238"/>
                      <a:pt x="444" y="238"/>
                    </a:cubicBezTo>
                    <a:cubicBezTo>
                      <a:pt x="445" y="237"/>
                      <a:pt x="445" y="238"/>
                      <a:pt x="446" y="238"/>
                    </a:cubicBezTo>
                    <a:cubicBezTo>
                      <a:pt x="448" y="238"/>
                      <a:pt x="449" y="239"/>
                      <a:pt x="450" y="239"/>
                    </a:cubicBezTo>
                    <a:cubicBezTo>
                      <a:pt x="452" y="238"/>
                      <a:pt x="452" y="239"/>
                      <a:pt x="451" y="240"/>
                    </a:cubicBezTo>
                    <a:cubicBezTo>
                      <a:pt x="449" y="241"/>
                      <a:pt x="447" y="240"/>
                      <a:pt x="446" y="241"/>
                    </a:cubicBezTo>
                    <a:cubicBezTo>
                      <a:pt x="445" y="241"/>
                      <a:pt x="440" y="247"/>
                      <a:pt x="441" y="248"/>
                    </a:cubicBezTo>
                    <a:cubicBezTo>
                      <a:pt x="442" y="249"/>
                      <a:pt x="442" y="247"/>
                      <a:pt x="444" y="246"/>
                    </a:cubicBezTo>
                    <a:cubicBezTo>
                      <a:pt x="446" y="245"/>
                      <a:pt x="446" y="246"/>
                      <a:pt x="447" y="247"/>
                    </a:cubicBezTo>
                    <a:cubicBezTo>
                      <a:pt x="448" y="247"/>
                      <a:pt x="448" y="244"/>
                      <a:pt x="449" y="244"/>
                    </a:cubicBezTo>
                    <a:cubicBezTo>
                      <a:pt x="450" y="245"/>
                      <a:pt x="450" y="244"/>
                      <a:pt x="452" y="244"/>
                    </a:cubicBezTo>
                    <a:cubicBezTo>
                      <a:pt x="453" y="244"/>
                      <a:pt x="454" y="244"/>
                      <a:pt x="455" y="243"/>
                    </a:cubicBezTo>
                    <a:cubicBezTo>
                      <a:pt x="456" y="242"/>
                      <a:pt x="457" y="244"/>
                      <a:pt x="458" y="244"/>
                    </a:cubicBezTo>
                    <a:cubicBezTo>
                      <a:pt x="459" y="243"/>
                      <a:pt x="461" y="243"/>
                      <a:pt x="463" y="243"/>
                    </a:cubicBezTo>
                    <a:cubicBezTo>
                      <a:pt x="464" y="243"/>
                      <a:pt x="467" y="241"/>
                      <a:pt x="468" y="240"/>
                    </a:cubicBezTo>
                    <a:cubicBezTo>
                      <a:pt x="469" y="239"/>
                      <a:pt x="468" y="239"/>
                      <a:pt x="466" y="239"/>
                    </a:cubicBezTo>
                    <a:cubicBezTo>
                      <a:pt x="465" y="239"/>
                      <a:pt x="465" y="238"/>
                      <a:pt x="467" y="236"/>
                    </a:cubicBezTo>
                    <a:cubicBezTo>
                      <a:pt x="468" y="235"/>
                      <a:pt x="470" y="234"/>
                      <a:pt x="470" y="232"/>
                    </a:cubicBezTo>
                    <a:cubicBezTo>
                      <a:pt x="470" y="230"/>
                      <a:pt x="466" y="229"/>
                      <a:pt x="466" y="230"/>
                    </a:cubicBezTo>
                    <a:cubicBezTo>
                      <a:pt x="466" y="231"/>
                      <a:pt x="465" y="231"/>
                      <a:pt x="464" y="229"/>
                    </a:cubicBezTo>
                    <a:cubicBezTo>
                      <a:pt x="463" y="228"/>
                      <a:pt x="465" y="227"/>
                      <a:pt x="464" y="227"/>
                    </a:cubicBezTo>
                    <a:cubicBezTo>
                      <a:pt x="463" y="227"/>
                      <a:pt x="463" y="225"/>
                      <a:pt x="463" y="224"/>
                    </a:cubicBezTo>
                    <a:cubicBezTo>
                      <a:pt x="463" y="224"/>
                      <a:pt x="462" y="220"/>
                      <a:pt x="460" y="219"/>
                    </a:cubicBezTo>
                    <a:cubicBezTo>
                      <a:pt x="458" y="219"/>
                      <a:pt x="458" y="215"/>
                      <a:pt x="457" y="214"/>
                    </a:cubicBezTo>
                    <a:cubicBezTo>
                      <a:pt x="457" y="212"/>
                      <a:pt x="456" y="213"/>
                      <a:pt x="455" y="211"/>
                    </a:cubicBezTo>
                    <a:cubicBezTo>
                      <a:pt x="454" y="210"/>
                      <a:pt x="452" y="211"/>
                      <a:pt x="451" y="211"/>
                    </a:cubicBezTo>
                    <a:cubicBezTo>
                      <a:pt x="450" y="211"/>
                      <a:pt x="451" y="209"/>
                      <a:pt x="453" y="208"/>
                    </a:cubicBezTo>
                    <a:cubicBezTo>
                      <a:pt x="454" y="207"/>
                      <a:pt x="456" y="201"/>
                      <a:pt x="456" y="200"/>
                    </a:cubicBezTo>
                    <a:cubicBezTo>
                      <a:pt x="456" y="199"/>
                      <a:pt x="450" y="199"/>
                      <a:pt x="449" y="200"/>
                    </a:cubicBezTo>
                    <a:cubicBezTo>
                      <a:pt x="447" y="200"/>
                      <a:pt x="446" y="199"/>
                      <a:pt x="447" y="198"/>
                    </a:cubicBezTo>
                    <a:cubicBezTo>
                      <a:pt x="448" y="198"/>
                      <a:pt x="450" y="195"/>
                      <a:pt x="450" y="194"/>
                    </a:cubicBezTo>
                    <a:cubicBezTo>
                      <a:pt x="450" y="193"/>
                      <a:pt x="452" y="193"/>
                      <a:pt x="451" y="192"/>
                    </a:cubicBezTo>
                    <a:cubicBezTo>
                      <a:pt x="450" y="191"/>
                      <a:pt x="450" y="193"/>
                      <a:pt x="449" y="194"/>
                    </a:cubicBezTo>
                    <a:cubicBezTo>
                      <a:pt x="448" y="194"/>
                      <a:pt x="447" y="194"/>
                      <a:pt x="445" y="194"/>
                    </a:cubicBezTo>
                    <a:cubicBezTo>
                      <a:pt x="443" y="193"/>
                      <a:pt x="442" y="196"/>
                      <a:pt x="442" y="198"/>
                    </a:cubicBezTo>
                    <a:cubicBezTo>
                      <a:pt x="442" y="199"/>
                      <a:pt x="440" y="200"/>
                      <a:pt x="441" y="201"/>
                    </a:cubicBezTo>
                    <a:cubicBezTo>
                      <a:pt x="441" y="202"/>
                      <a:pt x="440" y="202"/>
                      <a:pt x="440" y="202"/>
                    </a:cubicBezTo>
                    <a:cubicBezTo>
                      <a:pt x="439" y="201"/>
                      <a:pt x="438" y="200"/>
                      <a:pt x="437" y="201"/>
                    </a:cubicBezTo>
                    <a:close/>
                    <a:moveTo>
                      <a:pt x="508" y="40"/>
                    </a:moveTo>
                    <a:cubicBezTo>
                      <a:pt x="509" y="40"/>
                      <a:pt x="509" y="42"/>
                      <a:pt x="510" y="42"/>
                    </a:cubicBezTo>
                    <a:cubicBezTo>
                      <a:pt x="511" y="42"/>
                      <a:pt x="509" y="40"/>
                      <a:pt x="508" y="38"/>
                    </a:cubicBezTo>
                    <a:cubicBezTo>
                      <a:pt x="507" y="37"/>
                      <a:pt x="507" y="36"/>
                      <a:pt x="506" y="36"/>
                    </a:cubicBezTo>
                    <a:cubicBezTo>
                      <a:pt x="504" y="37"/>
                      <a:pt x="507" y="40"/>
                      <a:pt x="508" y="40"/>
                    </a:cubicBezTo>
                    <a:close/>
                    <a:moveTo>
                      <a:pt x="537" y="198"/>
                    </a:moveTo>
                    <a:cubicBezTo>
                      <a:pt x="535" y="198"/>
                      <a:pt x="534" y="203"/>
                      <a:pt x="535" y="204"/>
                    </a:cubicBezTo>
                    <a:cubicBezTo>
                      <a:pt x="535" y="204"/>
                      <a:pt x="540" y="198"/>
                      <a:pt x="537" y="198"/>
                    </a:cubicBezTo>
                    <a:close/>
                    <a:moveTo>
                      <a:pt x="509" y="217"/>
                    </a:moveTo>
                    <a:cubicBezTo>
                      <a:pt x="508" y="216"/>
                      <a:pt x="508" y="218"/>
                      <a:pt x="510" y="219"/>
                    </a:cubicBezTo>
                    <a:cubicBezTo>
                      <a:pt x="511" y="219"/>
                      <a:pt x="513" y="216"/>
                      <a:pt x="513" y="215"/>
                    </a:cubicBezTo>
                    <a:cubicBezTo>
                      <a:pt x="513" y="214"/>
                      <a:pt x="514" y="210"/>
                      <a:pt x="514" y="210"/>
                    </a:cubicBezTo>
                    <a:cubicBezTo>
                      <a:pt x="513" y="210"/>
                      <a:pt x="513" y="211"/>
                      <a:pt x="512" y="211"/>
                    </a:cubicBezTo>
                    <a:cubicBezTo>
                      <a:pt x="512" y="211"/>
                      <a:pt x="511" y="209"/>
                      <a:pt x="511" y="210"/>
                    </a:cubicBezTo>
                    <a:cubicBezTo>
                      <a:pt x="511" y="212"/>
                      <a:pt x="510" y="209"/>
                      <a:pt x="508" y="211"/>
                    </a:cubicBezTo>
                    <a:cubicBezTo>
                      <a:pt x="507" y="213"/>
                      <a:pt x="509" y="215"/>
                      <a:pt x="510" y="215"/>
                    </a:cubicBezTo>
                    <a:cubicBezTo>
                      <a:pt x="511" y="216"/>
                      <a:pt x="510" y="217"/>
                      <a:pt x="509" y="217"/>
                    </a:cubicBezTo>
                    <a:close/>
                    <a:moveTo>
                      <a:pt x="396" y="161"/>
                    </a:moveTo>
                    <a:cubicBezTo>
                      <a:pt x="397" y="159"/>
                      <a:pt x="400" y="160"/>
                      <a:pt x="401" y="159"/>
                    </a:cubicBezTo>
                    <a:cubicBezTo>
                      <a:pt x="402" y="158"/>
                      <a:pt x="404" y="156"/>
                      <a:pt x="406" y="156"/>
                    </a:cubicBezTo>
                    <a:cubicBezTo>
                      <a:pt x="408" y="156"/>
                      <a:pt x="408" y="153"/>
                      <a:pt x="409" y="153"/>
                    </a:cubicBezTo>
                    <a:cubicBezTo>
                      <a:pt x="410" y="153"/>
                      <a:pt x="412" y="151"/>
                      <a:pt x="412" y="150"/>
                    </a:cubicBezTo>
                    <a:cubicBezTo>
                      <a:pt x="413" y="149"/>
                      <a:pt x="412" y="146"/>
                      <a:pt x="411" y="146"/>
                    </a:cubicBezTo>
                    <a:cubicBezTo>
                      <a:pt x="409" y="146"/>
                      <a:pt x="408" y="145"/>
                      <a:pt x="409" y="144"/>
                    </a:cubicBezTo>
                    <a:cubicBezTo>
                      <a:pt x="409" y="143"/>
                      <a:pt x="408" y="142"/>
                      <a:pt x="408" y="142"/>
                    </a:cubicBezTo>
                    <a:cubicBezTo>
                      <a:pt x="408" y="141"/>
                      <a:pt x="406" y="142"/>
                      <a:pt x="406" y="142"/>
                    </a:cubicBezTo>
                    <a:cubicBezTo>
                      <a:pt x="405" y="142"/>
                      <a:pt x="403" y="140"/>
                      <a:pt x="402" y="140"/>
                    </a:cubicBezTo>
                    <a:cubicBezTo>
                      <a:pt x="401" y="141"/>
                      <a:pt x="402" y="142"/>
                      <a:pt x="401" y="143"/>
                    </a:cubicBezTo>
                    <a:cubicBezTo>
                      <a:pt x="401" y="144"/>
                      <a:pt x="399" y="142"/>
                      <a:pt x="399" y="143"/>
                    </a:cubicBezTo>
                    <a:cubicBezTo>
                      <a:pt x="399" y="144"/>
                      <a:pt x="398" y="144"/>
                      <a:pt x="398" y="143"/>
                    </a:cubicBezTo>
                    <a:cubicBezTo>
                      <a:pt x="397" y="142"/>
                      <a:pt x="396" y="143"/>
                      <a:pt x="396" y="144"/>
                    </a:cubicBezTo>
                    <a:cubicBezTo>
                      <a:pt x="396" y="145"/>
                      <a:pt x="395" y="144"/>
                      <a:pt x="394" y="143"/>
                    </a:cubicBezTo>
                    <a:cubicBezTo>
                      <a:pt x="392" y="142"/>
                      <a:pt x="391" y="144"/>
                      <a:pt x="391" y="145"/>
                    </a:cubicBezTo>
                    <a:cubicBezTo>
                      <a:pt x="391" y="146"/>
                      <a:pt x="391" y="146"/>
                      <a:pt x="390" y="144"/>
                    </a:cubicBezTo>
                    <a:cubicBezTo>
                      <a:pt x="389" y="142"/>
                      <a:pt x="387" y="145"/>
                      <a:pt x="388" y="146"/>
                    </a:cubicBezTo>
                    <a:cubicBezTo>
                      <a:pt x="388" y="147"/>
                      <a:pt x="388" y="148"/>
                      <a:pt x="387" y="148"/>
                    </a:cubicBezTo>
                    <a:cubicBezTo>
                      <a:pt x="386" y="147"/>
                      <a:pt x="385" y="148"/>
                      <a:pt x="385" y="149"/>
                    </a:cubicBezTo>
                    <a:cubicBezTo>
                      <a:pt x="384" y="150"/>
                      <a:pt x="383" y="147"/>
                      <a:pt x="384" y="146"/>
                    </a:cubicBezTo>
                    <a:cubicBezTo>
                      <a:pt x="385" y="145"/>
                      <a:pt x="380" y="142"/>
                      <a:pt x="379" y="142"/>
                    </a:cubicBezTo>
                    <a:cubicBezTo>
                      <a:pt x="377" y="142"/>
                      <a:pt x="378" y="143"/>
                      <a:pt x="379" y="144"/>
                    </a:cubicBezTo>
                    <a:cubicBezTo>
                      <a:pt x="380" y="145"/>
                      <a:pt x="378" y="145"/>
                      <a:pt x="378" y="144"/>
                    </a:cubicBezTo>
                    <a:cubicBezTo>
                      <a:pt x="377" y="143"/>
                      <a:pt x="376" y="144"/>
                      <a:pt x="375" y="145"/>
                    </a:cubicBezTo>
                    <a:cubicBezTo>
                      <a:pt x="374" y="147"/>
                      <a:pt x="373" y="148"/>
                      <a:pt x="373" y="148"/>
                    </a:cubicBezTo>
                    <a:cubicBezTo>
                      <a:pt x="373" y="149"/>
                      <a:pt x="375" y="150"/>
                      <a:pt x="377" y="149"/>
                    </a:cubicBezTo>
                    <a:cubicBezTo>
                      <a:pt x="378" y="148"/>
                      <a:pt x="380" y="148"/>
                      <a:pt x="381" y="149"/>
                    </a:cubicBezTo>
                    <a:cubicBezTo>
                      <a:pt x="382" y="150"/>
                      <a:pt x="379" y="150"/>
                      <a:pt x="380" y="151"/>
                    </a:cubicBezTo>
                    <a:cubicBezTo>
                      <a:pt x="381" y="152"/>
                      <a:pt x="380" y="153"/>
                      <a:pt x="378" y="152"/>
                    </a:cubicBezTo>
                    <a:cubicBezTo>
                      <a:pt x="376" y="152"/>
                      <a:pt x="374" y="153"/>
                      <a:pt x="374" y="154"/>
                    </a:cubicBezTo>
                    <a:cubicBezTo>
                      <a:pt x="374" y="155"/>
                      <a:pt x="379" y="153"/>
                      <a:pt x="379" y="154"/>
                    </a:cubicBezTo>
                    <a:cubicBezTo>
                      <a:pt x="379" y="155"/>
                      <a:pt x="379" y="156"/>
                      <a:pt x="380" y="155"/>
                    </a:cubicBezTo>
                    <a:cubicBezTo>
                      <a:pt x="382" y="155"/>
                      <a:pt x="381" y="157"/>
                      <a:pt x="381" y="157"/>
                    </a:cubicBezTo>
                    <a:cubicBezTo>
                      <a:pt x="382" y="157"/>
                      <a:pt x="382" y="159"/>
                      <a:pt x="380" y="159"/>
                    </a:cubicBezTo>
                    <a:cubicBezTo>
                      <a:pt x="378" y="159"/>
                      <a:pt x="377" y="160"/>
                      <a:pt x="378" y="160"/>
                    </a:cubicBezTo>
                    <a:cubicBezTo>
                      <a:pt x="379" y="161"/>
                      <a:pt x="381" y="161"/>
                      <a:pt x="383" y="160"/>
                    </a:cubicBezTo>
                    <a:cubicBezTo>
                      <a:pt x="385" y="159"/>
                      <a:pt x="387" y="162"/>
                      <a:pt x="389" y="163"/>
                    </a:cubicBezTo>
                    <a:cubicBezTo>
                      <a:pt x="392" y="164"/>
                      <a:pt x="396" y="162"/>
                      <a:pt x="396" y="161"/>
                    </a:cubicBezTo>
                    <a:close/>
                    <a:moveTo>
                      <a:pt x="654" y="559"/>
                    </a:moveTo>
                    <a:cubicBezTo>
                      <a:pt x="654" y="557"/>
                      <a:pt x="653" y="560"/>
                      <a:pt x="652" y="560"/>
                    </a:cubicBezTo>
                    <a:cubicBezTo>
                      <a:pt x="652" y="561"/>
                      <a:pt x="652" y="562"/>
                      <a:pt x="652" y="564"/>
                    </a:cubicBezTo>
                    <a:cubicBezTo>
                      <a:pt x="652" y="565"/>
                      <a:pt x="650" y="566"/>
                      <a:pt x="649" y="566"/>
                    </a:cubicBezTo>
                    <a:cubicBezTo>
                      <a:pt x="648" y="566"/>
                      <a:pt x="647" y="566"/>
                      <a:pt x="647" y="568"/>
                    </a:cubicBezTo>
                    <a:cubicBezTo>
                      <a:pt x="648" y="569"/>
                      <a:pt x="647" y="569"/>
                      <a:pt x="647" y="570"/>
                    </a:cubicBezTo>
                    <a:cubicBezTo>
                      <a:pt x="648" y="571"/>
                      <a:pt x="646" y="573"/>
                      <a:pt x="644" y="573"/>
                    </a:cubicBezTo>
                    <a:cubicBezTo>
                      <a:pt x="642" y="573"/>
                      <a:pt x="640" y="576"/>
                      <a:pt x="639" y="576"/>
                    </a:cubicBezTo>
                    <a:cubicBezTo>
                      <a:pt x="637" y="576"/>
                      <a:pt x="635" y="578"/>
                      <a:pt x="634" y="578"/>
                    </a:cubicBezTo>
                    <a:cubicBezTo>
                      <a:pt x="632" y="577"/>
                      <a:pt x="633" y="581"/>
                      <a:pt x="632" y="583"/>
                    </a:cubicBezTo>
                    <a:cubicBezTo>
                      <a:pt x="630" y="586"/>
                      <a:pt x="631" y="589"/>
                      <a:pt x="632" y="591"/>
                    </a:cubicBezTo>
                    <a:cubicBezTo>
                      <a:pt x="633" y="594"/>
                      <a:pt x="633" y="596"/>
                      <a:pt x="630" y="600"/>
                    </a:cubicBezTo>
                    <a:cubicBezTo>
                      <a:pt x="627" y="604"/>
                      <a:pt x="627" y="608"/>
                      <a:pt x="628" y="611"/>
                    </a:cubicBezTo>
                    <a:cubicBezTo>
                      <a:pt x="629" y="613"/>
                      <a:pt x="629" y="616"/>
                      <a:pt x="630" y="618"/>
                    </a:cubicBezTo>
                    <a:cubicBezTo>
                      <a:pt x="635" y="613"/>
                      <a:pt x="641" y="607"/>
                      <a:pt x="647" y="602"/>
                    </a:cubicBezTo>
                    <a:cubicBezTo>
                      <a:pt x="647" y="601"/>
                      <a:pt x="647" y="601"/>
                      <a:pt x="647" y="600"/>
                    </a:cubicBezTo>
                    <a:cubicBezTo>
                      <a:pt x="650" y="593"/>
                      <a:pt x="653" y="585"/>
                      <a:pt x="653" y="583"/>
                    </a:cubicBezTo>
                    <a:cubicBezTo>
                      <a:pt x="652" y="581"/>
                      <a:pt x="654" y="580"/>
                      <a:pt x="654" y="578"/>
                    </a:cubicBezTo>
                    <a:cubicBezTo>
                      <a:pt x="653" y="576"/>
                      <a:pt x="654" y="574"/>
                      <a:pt x="655" y="575"/>
                    </a:cubicBezTo>
                    <a:cubicBezTo>
                      <a:pt x="655" y="577"/>
                      <a:pt x="657" y="577"/>
                      <a:pt x="657" y="574"/>
                    </a:cubicBezTo>
                    <a:cubicBezTo>
                      <a:pt x="657" y="572"/>
                      <a:pt x="656" y="569"/>
                      <a:pt x="656" y="566"/>
                    </a:cubicBezTo>
                    <a:cubicBezTo>
                      <a:pt x="656" y="563"/>
                      <a:pt x="654" y="560"/>
                      <a:pt x="654" y="559"/>
                    </a:cubicBezTo>
                    <a:close/>
                    <a:moveTo>
                      <a:pt x="553" y="191"/>
                    </a:moveTo>
                    <a:cubicBezTo>
                      <a:pt x="553" y="190"/>
                      <a:pt x="549" y="190"/>
                      <a:pt x="550" y="191"/>
                    </a:cubicBezTo>
                    <a:cubicBezTo>
                      <a:pt x="551" y="192"/>
                      <a:pt x="552" y="192"/>
                      <a:pt x="553" y="191"/>
                    </a:cubicBezTo>
                    <a:close/>
                    <a:moveTo>
                      <a:pt x="598" y="333"/>
                    </a:moveTo>
                    <a:cubicBezTo>
                      <a:pt x="598" y="332"/>
                      <a:pt x="599" y="330"/>
                      <a:pt x="600" y="330"/>
                    </a:cubicBezTo>
                    <a:cubicBezTo>
                      <a:pt x="602" y="329"/>
                      <a:pt x="601" y="328"/>
                      <a:pt x="600" y="329"/>
                    </a:cubicBezTo>
                    <a:cubicBezTo>
                      <a:pt x="599" y="330"/>
                      <a:pt x="597" y="331"/>
                      <a:pt x="595" y="331"/>
                    </a:cubicBezTo>
                    <a:cubicBezTo>
                      <a:pt x="592" y="331"/>
                      <a:pt x="591" y="333"/>
                      <a:pt x="593" y="334"/>
                    </a:cubicBezTo>
                    <a:cubicBezTo>
                      <a:pt x="595" y="335"/>
                      <a:pt x="598" y="333"/>
                      <a:pt x="598" y="333"/>
                    </a:cubicBezTo>
                    <a:close/>
                    <a:moveTo>
                      <a:pt x="550" y="197"/>
                    </a:moveTo>
                    <a:cubicBezTo>
                      <a:pt x="551" y="197"/>
                      <a:pt x="553" y="194"/>
                      <a:pt x="554" y="194"/>
                    </a:cubicBezTo>
                    <a:cubicBezTo>
                      <a:pt x="554" y="193"/>
                      <a:pt x="553" y="192"/>
                      <a:pt x="551" y="193"/>
                    </a:cubicBezTo>
                    <a:cubicBezTo>
                      <a:pt x="549" y="193"/>
                      <a:pt x="549" y="197"/>
                      <a:pt x="550" y="197"/>
                    </a:cubicBezTo>
                    <a:close/>
                    <a:moveTo>
                      <a:pt x="653" y="124"/>
                    </a:moveTo>
                    <a:cubicBezTo>
                      <a:pt x="654" y="124"/>
                      <a:pt x="651" y="122"/>
                      <a:pt x="649" y="121"/>
                    </a:cubicBezTo>
                    <a:cubicBezTo>
                      <a:pt x="647" y="120"/>
                      <a:pt x="644" y="122"/>
                      <a:pt x="646" y="125"/>
                    </a:cubicBezTo>
                    <a:cubicBezTo>
                      <a:pt x="649" y="128"/>
                      <a:pt x="651" y="124"/>
                      <a:pt x="653" y="124"/>
                    </a:cubicBezTo>
                    <a:close/>
                    <a:moveTo>
                      <a:pt x="658" y="105"/>
                    </a:moveTo>
                    <a:cubicBezTo>
                      <a:pt x="660" y="106"/>
                      <a:pt x="658" y="107"/>
                      <a:pt x="659" y="108"/>
                    </a:cubicBezTo>
                    <a:cubicBezTo>
                      <a:pt x="661" y="110"/>
                      <a:pt x="661" y="109"/>
                      <a:pt x="660" y="107"/>
                    </a:cubicBezTo>
                    <a:cubicBezTo>
                      <a:pt x="659" y="105"/>
                      <a:pt x="665" y="108"/>
                      <a:pt x="663" y="110"/>
                    </a:cubicBezTo>
                    <a:cubicBezTo>
                      <a:pt x="662" y="111"/>
                      <a:pt x="666" y="113"/>
                      <a:pt x="668" y="113"/>
                    </a:cubicBezTo>
                    <a:cubicBezTo>
                      <a:pt x="670" y="113"/>
                      <a:pt x="677" y="116"/>
                      <a:pt x="678" y="114"/>
                    </a:cubicBezTo>
                    <a:cubicBezTo>
                      <a:pt x="677" y="113"/>
                      <a:pt x="677" y="113"/>
                      <a:pt x="676" y="112"/>
                    </a:cubicBezTo>
                    <a:cubicBezTo>
                      <a:pt x="675" y="111"/>
                      <a:pt x="674" y="110"/>
                      <a:pt x="672" y="108"/>
                    </a:cubicBezTo>
                    <a:cubicBezTo>
                      <a:pt x="671" y="107"/>
                      <a:pt x="670" y="105"/>
                      <a:pt x="669" y="103"/>
                    </a:cubicBezTo>
                    <a:cubicBezTo>
                      <a:pt x="666" y="100"/>
                      <a:pt x="664" y="96"/>
                      <a:pt x="661" y="93"/>
                    </a:cubicBezTo>
                    <a:cubicBezTo>
                      <a:pt x="661" y="94"/>
                      <a:pt x="661" y="95"/>
                      <a:pt x="659" y="95"/>
                    </a:cubicBezTo>
                    <a:cubicBezTo>
                      <a:pt x="657" y="95"/>
                      <a:pt x="660" y="97"/>
                      <a:pt x="660" y="98"/>
                    </a:cubicBezTo>
                    <a:cubicBezTo>
                      <a:pt x="661" y="99"/>
                      <a:pt x="658" y="98"/>
                      <a:pt x="658" y="100"/>
                    </a:cubicBezTo>
                    <a:cubicBezTo>
                      <a:pt x="659" y="102"/>
                      <a:pt x="655" y="100"/>
                      <a:pt x="654" y="102"/>
                    </a:cubicBezTo>
                    <a:cubicBezTo>
                      <a:pt x="654" y="105"/>
                      <a:pt x="656" y="105"/>
                      <a:pt x="658" y="105"/>
                    </a:cubicBezTo>
                    <a:close/>
                    <a:moveTo>
                      <a:pt x="511" y="33"/>
                    </a:moveTo>
                    <a:cubicBezTo>
                      <a:pt x="512" y="33"/>
                      <a:pt x="509" y="35"/>
                      <a:pt x="509" y="37"/>
                    </a:cubicBezTo>
                    <a:cubicBezTo>
                      <a:pt x="508" y="38"/>
                      <a:pt x="511" y="40"/>
                      <a:pt x="513" y="41"/>
                    </a:cubicBezTo>
                    <a:cubicBezTo>
                      <a:pt x="514" y="43"/>
                      <a:pt x="517" y="42"/>
                      <a:pt x="518" y="42"/>
                    </a:cubicBezTo>
                    <a:cubicBezTo>
                      <a:pt x="519" y="41"/>
                      <a:pt x="518" y="38"/>
                      <a:pt x="520" y="38"/>
                    </a:cubicBezTo>
                    <a:cubicBezTo>
                      <a:pt x="521" y="39"/>
                      <a:pt x="520" y="37"/>
                      <a:pt x="521" y="37"/>
                    </a:cubicBezTo>
                    <a:cubicBezTo>
                      <a:pt x="522" y="36"/>
                      <a:pt x="523" y="38"/>
                      <a:pt x="522" y="39"/>
                    </a:cubicBezTo>
                    <a:cubicBezTo>
                      <a:pt x="521" y="40"/>
                      <a:pt x="523" y="40"/>
                      <a:pt x="525" y="39"/>
                    </a:cubicBezTo>
                    <a:cubicBezTo>
                      <a:pt x="526" y="37"/>
                      <a:pt x="527" y="39"/>
                      <a:pt x="526" y="40"/>
                    </a:cubicBezTo>
                    <a:cubicBezTo>
                      <a:pt x="526" y="42"/>
                      <a:pt x="523" y="41"/>
                      <a:pt x="522" y="42"/>
                    </a:cubicBezTo>
                    <a:cubicBezTo>
                      <a:pt x="521" y="44"/>
                      <a:pt x="518" y="43"/>
                      <a:pt x="516" y="45"/>
                    </a:cubicBezTo>
                    <a:cubicBezTo>
                      <a:pt x="515" y="46"/>
                      <a:pt x="518" y="46"/>
                      <a:pt x="520" y="46"/>
                    </a:cubicBezTo>
                    <a:cubicBezTo>
                      <a:pt x="522" y="46"/>
                      <a:pt x="525" y="45"/>
                      <a:pt x="527" y="46"/>
                    </a:cubicBezTo>
                    <a:cubicBezTo>
                      <a:pt x="528" y="46"/>
                      <a:pt x="526" y="47"/>
                      <a:pt x="524" y="47"/>
                    </a:cubicBezTo>
                    <a:cubicBezTo>
                      <a:pt x="521" y="47"/>
                      <a:pt x="520" y="47"/>
                      <a:pt x="520" y="48"/>
                    </a:cubicBezTo>
                    <a:cubicBezTo>
                      <a:pt x="521" y="49"/>
                      <a:pt x="517" y="47"/>
                      <a:pt x="517" y="49"/>
                    </a:cubicBezTo>
                    <a:cubicBezTo>
                      <a:pt x="517" y="51"/>
                      <a:pt x="520" y="51"/>
                      <a:pt x="521" y="52"/>
                    </a:cubicBezTo>
                    <a:cubicBezTo>
                      <a:pt x="521" y="53"/>
                      <a:pt x="523" y="52"/>
                      <a:pt x="524" y="53"/>
                    </a:cubicBezTo>
                    <a:cubicBezTo>
                      <a:pt x="525" y="53"/>
                      <a:pt x="523" y="54"/>
                      <a:pt x="522" y="54"/>
                    </a:cubicBezTo>
                    <a:cubicBezTo>
                      <a:pt x="522" y="55"/>
                      <a:pt x="525" y="55"/>
                      <a:pt x="525" y="56"/>
                    </a:cubicBezTo>
                    <a:cubicBezTo>
                      <a:pt x="526" y="57"/>
                      <a:pt x="528" y="57"/>
                      <a:pt x="528" y="56"/>
                    </a:cubicBezTo>
                    <a:cubicBezTo>
                      <a:pt x="528" y="54"/>
                      <a:pt x="529" y="49"/>
                      <a:pt x="532" y="48"/>
                    </a:cubicBezTo>
                    <a:cubicBezTo>
                      <a:pt x="534" y="47"/>
                      <a:pt x="533" y="46"/>
                      <a:pt x="533" y="45"/>
                    </a:cubicBezTo>
                    <a:cubicBezTo>
                      <a:pt x="533" y="43"/>
                      <a:pt x="535" y="45"/>
                      <a:pt x="535" y="43"/>
                    </a:cubicBezTo>
                    <a:cubicBezTo>
                      <a:pt x="534" y="42"/>
                      <a:pt x="534" y="41"/>
                      <a:pt x="536" y="40"/>
                    </a:cubicBezTo>
                    <a:cubicBezTo>
                      <a:pt x="537" y="38"/>
                      <a:pt x="538" y="39"/>
                      <a:pt x="540" y="38"/>
                    </a:cubicBezTo>
                    <a:cubicBezTo>
                      <a:pt x="542" y="37"/>
                      <a:pt x="543" y="39"/>
                      <a:pt x="541" y="39"/>
                    </a:cubicBezTo>
                    <a:cubicBezTo>
                      <a:pt x="539" y="39"/>
                      <a:pt x="540" y="42"/>
                      <a:pt x="541" y="42"/>
                    </a:cubicBezTo>
                    <a:cubicBezTo>
                      <a:pt x="543" y="43"/>
                      <a:pt x="542" y="44"/>
                      <a:pt x="543" y="44"/>
                    </a:cubicBezTo>
                    <a:cubicBezTo>
                      <a:pt x="544" y="44"/>
                      <a:pt x="544" y="46"/>
                      <a:pt x="542" y="48"/>
                    </a:cubicBezTo>
                    <a:cubicBezTo>
                      <a:pt x="541" y="50"/>
                      <a:pt x="543" y="50"/>
                      <a:pt x="546" y="49"/>
                    </a:cubicBezTo>
                    <a:cubicBezTo>
                      <a:pt x="549" y="48"/>
                      <a:pt x="547" y="50"/>
                      <a:pt x="548" y="51"/>
                    </a:cubicBezTo>
                    <a:cubicBezTo>
                      <a:pt x="549" y="52"/>
                      <a:pt x="551" y="50"/>
                      <a:pt x="552" y="49"/>
                    </a:cubicBezTo>
                    <a:cubicBezTo>
                      <a:pt x="553" y="47"/>
                      <a:pt x="555" y="47"/>
                      <a:pt x="555" y="46"/>
                    </a:cubicBezTo>
                    <a:cubicBezTo>
                      <a:pt x="555" y="45"/>
                      <a:pt x="554" y="45"/>
                      <a:pt x="553" y="46"/>
                    </a:cubicBezTo>
                    <a:cubicBezTo>
                      <a:pt x="552" y="46"/>
                      <a:pt x="549" y="46"/>
                      <a:pt x="550" y="45"/>
                    </a:cubicBezTo>
                    <a:cubicBezTo>
                      <a:pt x="551" y="44"/>
                      <a:pt x="550" y="43"/>
                      <a:pt x="549" y="43"/>
                    </a:cubicBezTo>
                    <a:cubicBezTo>
                      <a:pt x="548" y="43"/>
                      <a:pt x="545" y="42"/>
                      <a:pt x="546" y="42"/>
                    </a:cubicBezTo>
                    <a:cubicBezTo>
                      <a:pt x="547" y="41"/>
                      <a:pt x="545" y="39"/>
                      <a:pt x="544" y="39"/>
                    </a:cubicBezTo>
                    <a:cubicBezTo>
                      <a:pt x="543" y="39"/>
                      <a:pt x="543" y="38"/>
                      <a:pt x="543" y="37"/>
                    </a:cubicBezTo>
                    <a:cubicBezTo>
                      <a:pt x="543" y="36"/>
                      <a:pt x="540" y="35"/>
                      <a:pt x="541" y="35"/>
                    </a:cubicBezTo>
                    <a:cubicBezTo>
                      <a:pt x="541" y="35"/>
                      <a:pt x="539" y="34"/>
                      <a:pt x="539" y="35"/>
                    </a:cubicBezTo>
                    <a:cubicBezTo>
                      <a:pt x="538" y="35"/>
                      <a:pt x="538" y="35"/>
                      <a:pt x="538" y="34"/>
                    </a:cubicBezTo>
                    <a:cubicBezTo>
                      <a:pt x="537" y="33"/>
                      <a:pt x="535" y="33"/>
                      <a:pt x="534" y="33"/>
                    </a:cubicBezTo>
                    <a:cubicBezTo>
                      <a:pt x="533" y="33"/>
                      <a:pt x="534" y="31"/>
                      <a:pt x="533" y="30"/>
                    </a:cubicBezTo>
                    <a:cubicBezTo>
                      <a:pt x="532" y="29"/>
                      <a:pt x="531" y="32"/>
                      <a:pt x="530" y="31"/>
                    </a:cubicBezTo>
                    <a:cubicBezTo>
                      <a:pt x="529" y="31"/>
                      <a:pt x="530" y="30"/>
                      <a:pt x="531" y="28"/>
                    </a:cubicBezTo>
                    <a:cubicBezTo>
                      <a:pt x="531" y="27"/>
                      <a:pt x="527" y="26"/>
                      <a:pt x="527" y="27"/>
                    </a:cubicBezTo>
                    <a:cubicBezTo>
                      <a:pt x="527" y="28"/>
                      <a:pt x="526" y="25"/>
                      <a:pt x="525" y="25"/>
                    </a:cubicBezTo>
                    <a:cubicBezTo>
                      <a:pt x="524" y="25"/>
                      <a:pt x="525" y="27"/>
                      <a:pt x="524" y="27"/>
                    </a:cubicBezTo>
                    <a:cubicBezTo>
                      <a:pt x="524" y="27"/>
                      <a:pt x="523" y="28"/>
                      <a:pt x="524" y="29"/>
                    </a:cubicBezTo>
                    <a:cubicBezTo>
                      <a:pt x="525" y="30"/>
                      <a:pt x="526" y="34"/>
                      <a:pt x="526" y="35"/>
                    </a:cubicBezTo>
                    <a:cubicBezTo>
                      <a:pt x="526" y="36"/>
                      <a:pt x="522" y="32"/>
                      <a:pt x="522" y="30"/>
                    </a:cubicBezTo>
                    <a:cubicBezTo>
                      <a:pt x="522" y="28"/>
                      <a:pt x="520" y="26"/>
                      <a:pt x="520" y="28"/>
                    </a:cubicBezTo>
                    <a:cubicBezTo>
                      <a:pt x="519" y="29"/>
                      <a:pt x="518" y="30"/>
                      <a:pt x="518" y="31"/>
                    </a:cubicBezTo>
                    <a:cubicBezTo>
                      <a:pt x="519" y="32"/>
                      <a:pt x="517" y="33"/>
                      <a:pt x="517" y="32"/>
                    </a:cubicBezTo>
                    <a:cubicBezTo>
                      <a:pt x="517" y="31"/>
                      <a:pt x="515" y="29"/>
                      <a:pt x="515" y="29"/>
                    </a:cubicBezTo>
                    <a:cubicBezTo>
                      <a:pt x="514" y="29"/>
                      <a:pt x="516" y="29"/>
                      <a:pt x="518" y="28"/>
                    </a:cubicBezTo>
                    <a:cubicBezTo>
                      <a:pt x="519" y="27"/>
                      <a:pt x="517" y="26"/>
                      <a:pt x="516" y="27"/>
                    </a:cubicBezTo>
                    <a:cubicBezTo>
                      <a:pt x="515" y="28"/>
                      <a:pt x="513" y="27"/>
                      <a:pt x="513" y="28"/>
                    </a:cubicBezTo>
                    <a:cubicBezTo>
                      <a:pt x="512" y="29"/>
                      <a:pt x="511" y="28"/>
                      <a:pt x="510" y="27"/>
                    </a:cubicBezTo>
                    <a:cubicBezTo>
                      <a:pt x="509" y="27"/>
                      <a:pt x="508" y="29"/>
                      <a:pt x="507" y="29"/>
                    </a:cubicBezTo>
                    <a:cubicBezTo>
                      <a:pt x="506" y="29"/>
                      <a:pt x="506" y="31"/>
                      <a:pt x="507" y="33"/>
                    </a:cubicBezTo>
                    <a:cubicBezTo>
                      <a:pt x="509" y="35"/>
                      <a:pt x="510" y="32"/>
                      <a:pt x="511" y="33"/>
                    </a:cubicBezTo>
                    <a:close/>
                    <a:moveTo>
                      <a:pt x="522" y="316"/>
                    </a:moveTo>
                    <a:cubicBezTo>
                      <a:pt x="519" y="316"/>
                      <a:pt x="518" y="316"/>
                      <a:pt x="517" y="316"/>
                    </a:cubicBezTo>
                    <a:cubicBezTo>
                      <a:pt x="515" y="315"/>
                      <a:pt x="513" y="316"/>
                      <a:pt x="513" y="317"/>
                    </a:cubicBezTo>
                    <a:cubicBezTo>
                      <a:pt x="514" y="318"/>
                      <a:pt x="515" y="319"/>
                      <a:pt x="518" y="320"/>
                    </a:cubicBezTo>
                    <a:cubicBezTo>
                      <a:pt x="521" y="321"/>
                      <a:pt x="521" y="323"/>
                      <a:pt x="522" y="323"/>
                    </a:cubicBezTo>
                    <a:cubicBezTo>
                      <a:pt x="524" y="323"/>
                      <a:pt x="524" y="322"/>
                      <a:pt x="524" y="320"/>
                    </a:cubicBezTo>
                    <a:cubicBezTo>
                      <a:pt x="523" y="318"/>
                      <a:pt x="525" y="316"/>
                      <a:pt x="525" y="316"/>
                    </a:cubicBezTo>
                    <a:cubicBezTo>
                      <a:pt x="525" y="316"/>
                      <a:pt x="524" y="315"/>
                      <a:pt x="522" y="316"/>
                    </a:cubicBezTo>
                    <a:close/>
                    <a:moveTo>
                      <a:pt x="117" y="490"/>
                    </a:moveTo>
                    <a:cubicBezTo>
                      <a:pt x="116" y="493"/>
                      <a:pt x="119" y="496"/>
                      <a:pt x="120" y="495"/>
                    </a:cubicBezTo>
                    <a:cubicBezTo>
                      <a:pt x="120" y="493"/>
                      <a:pt x="118" y="488"/>
                      <a:pt x="117" y="490"/>
                    </a:cubicBezTo>
                    <a:close/>
                    <a:moveTo>
                      <a:pt x="568" y="331"/>
                    </a:moveTo>
                    <a:cubicBezTo>
                      <a:pt x="568" y="330"/>
                      <a:pt x="566" y="331"/>
                      <a:pt x="565" y="330"/>
                    </a:cubicBezTo>
                    <a:cubicBezTo>
                      <a:pt x="564" y="330"/>
                      <a:pt x="560" y="331"/>
                      <a:pt x="559" y="330"/>
                    </a:cubicBezTo>
                    <a:cubicBezTo>
                      <a:pt x="558" y="328"/>
                      <a:pt x="555" y="331"/>
                      <a:pt x="556" y="331"/>
                    </a:cubicBezTo>
                    <a:cubicBezTo>
                      <a:pt x="558" y="331"/>
                      <a:pt x="560" y="333"/>
                      <a:pt x="562" y="333"/>
                    </a:cubicBezTo>
                    <a:cubicBezTo>
                      <a:pt x="565" y="333"/>
                      <a:pt x="568" y="331"/>
                      <a:pt x="568" y="331"/>
                    </a:cubicBezTo>
                    <a:close/>
                    <a:moveTo>
                      <a:pt x="321" y="526"/>
                    </a:moveTo>
                    <a:cubicBezTo>
                      <a:pt x="319" y="526"/>
                      <a:pt x="316" y="526"/>
                      <a:pt x="312" y="520"/>
                    </a:cubicBezTo>
                    <a:cubicBezTo>
                      <a:pt x="307" y="515"/>
                      <a:pt x="303" y="515"/>
                      <a:pt x="300" y="516"/>
                    </a:cubicBezTo>
                    <a:cubicBezTo>
                      <a:pt x="298" y="516"/>
                      <a:pt x="295" y="514"/>
                      <a:pt x="293" y="513"/>
                    </a:cubicBezTo>
                    <a:cubicBezTo>
                      <a:pt x="291" y="513"/>
                      <a:pt x="289" y="515"/>
                      <a:pt x="288" y="516"/>
                    </a:cubicBezTo>
                    <a:cubicBezTo>
                      <a:pt x="287" y="516"/>
                      <a:pt x="288" y="514"/>
                      <a:pt x="288" y="512"/>
                    </a:cubicBezTo>
                    <a:cubicBezTo>
                      <a:pt x="288" y="510"/>
                      <a:pt x="283" y="507"/>
                      <a:pt x="279" y="505"/>
                    </a:cubicBezTo>
                    <a:cubicBezTo>
                      <a:pt x="275" y="503"/>
                      <a:pt x="274" y="504"/>
                      <a:pt x="274" y="507"/>
                    </a:cubicBezTo>
                    <a:cubicBezTo>
                      <a:pt x="274" y="509"/>
                      <a:pt x="272" y="506"/>
                      <a:pt x="271" y="509"/>
                    </a:cubicBezTo>
                    <a:cubicBezTo>
                      <a:pt x="270" y="512"/>
                      <a:pt x="268" y="510"/>
                      <a:pt x="269" y="509"/>
                    </a:cubicBezTo>
                    <a:cubicBezTo>
                      <a:pt x="271" y="508"/>
                      <a:pt x="272" y="506"/>
                      <a:pt x="272" y="504"/>
                    </a:cubicBezTo>
                    <a:cubicBezTo>
                      <a:pt x="273" y="502"/>
                      <a:pt x="267" y="500"/>
                      <a:pt x="265" y="501"/>
                    </a:cubicBezTo>
                    <a:cubicBezTo>
                      <a:pt x="263" y="502"/>
                      <a:pt x="264" y="505"/>
                      <a:pt x="262" y="504"/>
                    </a:cubicBezTo>
                    <a:cubicBezTo>
                      <a:pt x="261" y="503"/>
                      <a:pt x="262" y="501"/>
                      <a:pt x="263" y="501"/>
                    </a:cubicBezTo>
                    <a:cubicBezTo>
                      <a:pt x="264" y="501"/>
                      <a:pt x="266" y="498"/>
                      <a:pt x="266" y="496"/>
                    </a:cubicBezTo>
                    <a:cubicBezTo>
                      <a:pt x="267" y="493"/>
                      <a:pt x="265" y="493"/>
                      <a:pt x="263" y="491"/>
                    </a:cubicBezTo>
                    <a:cubicBezTo>
                      <a:pt x="261" y="489"/>
                      <a:pt x="261" y="483"/>
                      <a:pt x="260" y="482"/>
                    </a:cubicBezTo>
                    <a:cubicBezTo>
                      <a:pt x="258" y="481"/>
                      <a:pt x="256" y="477"/>
                      <a:pt x="253" y="476"/>
                    </a:cubicBezTo>
                    <a:cubicBezTo>
                      <a:pt x="251" y="475"/>
                      <a:pt x="248" y="473"/>
                      <a:pt x="246" y="473"/>
                    </a:cubicBezTo>
                    <a:cubicBezTo>
                      <a:pt x="244" y="474"/>
                      <a:pt x="242" y="475"/>
                      <a:pt x="241" y="473"/>
                    </a:cubicBezTo>
                    <a:cubicBezTo>
                      <a:pt x="240" y="472"/>
                      <a:pt x="239" y="472"/>
                      <a:pt x="238" y="473"/>
                    </a:cubicBezTo>
                    <a:cubicBezTo>
                      <a:pt x="238" y="474"/>
                      <a:pt x="235" y="469"/>
                      <a:pt x="234" y="469"/>
                    </a:cubicBezTo>
                    <a:cubicBezTo>
                      <a:pt x="234" y="469"/>
                      <a:pt x="232" y="468"/>
                      <a:pt x="232" y="467"/>
                    </a:cubicBezTo>
                    <a:cubicBezTo>
                      <a:pt x="233" y="465"/>
                      <a:pt x="230" y="465"/>
                      <a:pt x="229" y="463"/>
                    </a:cubicBezTo>
                    <a:cubicBezTo>
                      <a:pt x="227" y="461"/>
                      <a:pt x="223" y="461"/>
                      <a:pt x="222" y="461"/>
                    </a:cubicBezTo>
                    <a:cubicBezTo>
                      <a:pt x="220" y="461"/>
                      <a:pt x="223" y="459"/>
                      <a:pt x="223" y="457"/>
                    </a:cubicBezTo>
                    <a:cubicBezTo>
                      <a:pt x="223" y="456"/>
                      <a:pt x="218" y="455"/>
                      <a:pt x="217" y="455"/>
                    </a:cubicBezTo>
                    <a:cubicBezTo>
                      <a:pt x="215" y="454"/>
                      <a:pt x="216" y="452"/>
                      <a:pt x="217" y="452"/>
                    </a:cubicBezTo>
                    <a:cubicBezTo>
                      <a:pt x="219" y="452"/>
                      <a:pt x="216" y="451"/>
                      <a:pt x="214" y="451"/>
                    </a:cubicBezTo>
                    <a:cubicBezTo>
                      <a:pt x="212" y="452"/>
                      <a:pt x="209" y="453"/>
                      <a:pt x="207" y="454"/>
                    </a:cubicBezTo>
                    <a:cubicBezTo>
                      <a:pt x="205" y="455"/>
                      <a:pt x="202" y="450"/>
                      <a:pt x="200" y="451"/>
                    </a:cubicBezTo>
                    <a:cubicBezTo>
                      <a:pt x="198" y="452"/>
                      <a:pt x="195" y="452"/>
                      <a:pt x="195" y="450"/>
                    </a:cubicBezTo>
                    <a:cubicBezTo>
                      <a:pt x="195" y="448"/>
                      <a:pt x="194" y="447"/>
                      <a:pt x="192" y="447"/>
                    </a:cubicBezTo>
                    <a:cubicBezTo>
                      <a:pt x="190" y="447"/>
                      <a:pt x="191" y="444"/>
                      <a:pt x="189" y="444"/>
                    </a:cubicBezTo>
                    <a:cubicBezTo>
                      <a:pt x="188" y="444"/>
                      <a:pt x="189" y="446"/>
                      <a:pt x="188" y="447"/>
                    </a:cubicBezTo>
                    <a:cubicBezTo>
                      <a:pt x="187" y="447"/>
                      <a:pt x="184" y="448"/>
                      <a:pt x="184" y="450"/>
                    </a:cubicBezTo>
                    <a:cubicBezTo>
                      <a:pt x="183" y="452"/>
                      <a:pt x="186" y="455"/>
                      <a:pt x="185" y="456"/>
                    </a:cubicBezTo>
                    <a:cubicBezTo>
                      <a:pt x="185" y="458"/>
                      <a:pt x="182" y="457"/>
                      <a:pt x="181" y="455"/>
                    </a:cubicBezTo>
                    <a:cubicBezTo>
                      <a:pt x="180" y="453"/>
                      <a:pt x="183" y="450"/>
                      <a:pt x="182" y="449"/>
                    </a:cubicBezTo>
                    <a:cubicBezTo>
                      <a:pt x="182" y="448"/>
                      <a:pt x="181" y="446"/>
                      <a:pt x="183" y="445"/>
                    </a:cubicBezTo>
                    <a:cubicBezTo>
                      <a:pt x="184" y="445"/>
                      <a:pt x="185" y="444"/>
                      <a:pt x="183" y="443"/>
                    </a:cubicBezTo>
                    <a:cubicBezTo>
                      <a:pt x="182" y="442"/>
                      <a:pt x="181" y="445"/>
                      <a:pt x="179" y="445"/>
                    </a:cubicBezTo>
                    <a:cubicBezTo>
                      <a:pt x="178" y="445"/>
                      <a:pt x="177" y="446"/>
                      <a:pt x="176" y="447"/>
                    </a:cubicBezTo>
                    <a:cubicBezTo>
                      <a:pt x="175" y="448"/>
                      <a:pt x="173" y="447"/>
                      <a:pt x="173" y="448"/>
                    </a:cubicBezTo>
                    <a:cubicBezTo>
                      <a:pt x="173" y="449"/>
                      <a:pt x="173" y="448"/>
                      <a:pt x="172" y="448"/>
                    </a:cubicBezTo>
                    <a:cubicBezTo>
                      <a:pt x="171" y="447"/>
                      <a:pt x="168" y="450"/>
                      <a:pt x="168" y="451"/>
                    </a:cubicBezTo>
                    <a:cubicBezTo>
                      <a:pt x="169" y="453"/>
                      <a:pt x="169" y="454"/>
                      <a:pt x="167" y="455"/>
                    </a:cubicBezTo>
                    <a:cubicBezTo>
                      <a:pt x="166" y="456"/>
                      <a:pt x="165" y="459"/>
                      <a:pt x="164" y="460"/>
                    </a:cubicBezTo>
                    <a:cubicBezTo>
                      <a:pt x="163" y="461"/>
                      <a:pt x="162" y="459"/>
                      <a:pt x="161" y="457"/>
                    </a:cubicBezTo>
                    <a:cubicBezTo>
                      <a:pt x="160" y="454"/>
                      <a:pt x="157" y="455"/>
                      <a:pt x="156" y="454"/>
                    </a:cubicBezTo>
                    <a:cubicBezTo>
                      <a:pt x="154" y="453"/>
                      <a:pt x="153" y="454"/>
                      <a:pt x="151" y="456"/>
                    </a:cubicBezTo>
                    <a:cubicBezTo>
                      <a:pt x="149" y="458"/>
                      <a:pt x="147" y="456"/>
                      <a:pt x="145" y="455"/>
                    </a:cubicBezTo>
                    <a:cubicBezTo>
                      <a:pt x="144" y="454"/>
                      <a:pt x="140" y="448"/>
                      <a:pt x="139" y="447"/>
                    </a:cubicBezTo>
                    <a:cubicBezTo>
                      <a:pt x="138" y="446"/>
                      <a:pt x="139" y="443"/>
                      <a:pt x="139" y="442"/>
                    </a:cubicBezTo>
                    <a:cubicBezTo>
                      <a:pt x="140" y="440"/>
                      <a:pt x="139" y="436"/>
                      <a:pt x="140" y="435"/>
                    </a:cubicBezTo>
                    <a:cubicBezTo>
                      <a:pt x="140" y="433"/>
                      <a:pt x="140" y="433"/>
                      <a:pt x="140" y="430"/>
                    </a:cubicBezTo>
                    <a:cubicBezTo>
                      <a:pt x="140" y="428"/>
                      <a:pt x="138" y="428"/>
                      <a:pt x="136" y="426"/>
                    </a:cubicBezTo>
                    <a:cubicBezTo>
                      <a:pt x="134" y="424"/>
                      <a:pt x="130" y="425"/>
                      <a:pt x="129" y="426"/>
                    </a:cubicBezTo>
                    <a:cubicBezTo>
                      <a:pt x="127" y="427"/>
                      <a:pt x="124" y="425"/>
                      <a:pt x="122" y="426"/>
                    </a:cubicBezTo>
                    <a:cubicBezTo>
                      <a:pt x="120" y="428"/>
                      <a:pt x="120" y="424"/>
                      <a:pt x="121" y="423"/>
                    </a:cubicBezTo>
                    <a:cubicBezTo>
                      <a:pt x="123" y="422"/>
                      <a:pt x="121" y="417"/>
                      <a:pt x="122" y="416"/>
                    </a:cubicBezTo>
                    <a:cubicBezTo>
                      <a:pt x="124" y="416"/>
                      <a:pt x="124" y="413"/>
                      <a:pt x="124" y="410"/>
                    </a:cubicBezTo>
                    <a:cubicBezTo>
                      <a:pt x="124" y="408"/>
                      <a:pt x="124" y="407"/>
                      <a:pt x="125" y="405"/>
                    </a:cubicBezTo>
                    <a:cubicBezTo>
                      <a:pt x="126" y="404"/>
                      <a:pt x="127" y="404"/>
                      <a:pt x="127" y="402"/>
                    </a:cubicBezTo>
                    <a:cubicBezTo>
                      <a:pt x="126" y="400"/>
                      <a:pt x="125" y="402"/>
                      <a:pt x="124" y="401"/>
                    </a:cubicBezTo>
                    <a:cubicBezTo>
                      <a:pt x="122" y="400"/>
                      <a:pt x="121" y="401"/>
                      <a:pt x="118" y="401"/>
                    </a:cubicBezTo>
                    <a:cubicBezTo>
                      <a:pt x="115" y="402"/>
                      <a:pt x="113" y="403"/>
                      <a:pt x="114" y="406"/>
                    </a:cubicBezTo>
                    <a:cubicBezTo>
                      <a:pt x="114" y="409"/>
                      <a:pt x="113" y="407"/>
                      <a:pt x="113" y="410"/>
                    </a:cubicBezTo>
                    <a:cubicBezTo>
                      <a:pt x="113" y="412"/>
                      <a:pt x="110" y="412"/>
                      <a:pt x="111" y="413"/>
                    </a:cubicBezTo>
                    <a:cubicBezTo>
                      <a:pt x="111" y="415"/>
                      <a:pt x="109" y="413"/>
                      <a:pt x="108" y="413"/>
                    </a:cubicBezTo>
                    <a:cubicBezTo>
                      <a:pt x="107" y="412"/>
                      <a:pt x="101" y="415"/>
                      <a:pt x="100" y="415"/>
                    </a:cubicBezTo>
                    <a:cubicBezTo>
                      <a:pt x="99" y="415"/>
                      <a:pt x="97" y="412"/>
                      <a:pt x="96" y="413"/>
                    </a:cubicBezTo>
                    <a:cubicBezTo>
                      <a:pt x="95" y="413"/>
                      <a:pt x="94" y="410"/>
                      <a:pt x="94" y="408"/>
                    </a:cubicBezTo>
                    <a:cubicBezTo>
                      <a:pt x="94" y="406"/>
                      <a:pt x="91" y="405"/>
                      <a:pt x="90" y="403"/>
                    </a:cubicBezTo>
                    <a:cubicBezTo>
                      <a:pt x="89" y="401"/>
                      <a:pt x="89" y="397"/>
                      <a:pt x="89" y="395"/>
                    </a:cubicBezTo>
                    <a:cubicBezTo>
                      <a:pt x="89" y="393"/>
                      <a:pt x="88" y="388"/>
                      <a:pt x="90" y="384"/>
                    </a:cubicBezTo>
                    <a:cubicBezTo>
                      <a:pt x="91" y="379"/>
                      <a:pt x="87" y="378"/>
                      <a:pt x="89" y="377"/>
                    </a:cubicBezTo>
                    <a:cubicBezTo>
                      <a:pt x="91" y="375"/>
                      <a:pt x="89" y="373"/>
                      <a:pt x="90" y="373"/>
                    </a:cubicBezTo>
                    <a:cubicBezTo>
                      <a:pt x="91" y="372"/>
                      <a:pt x="93" y="371"/>
                      <a:pt x="93" y="370"/>
                    </a:cubicBezTo>
                    <a:cubicBezTo>
                      <a:pt x="93" y="369"/>
                      <a:pt x="93" y="369"/>
                      <a:pt x="95" y="369"/>
                    </a:cubicBezTo>
                    <a:cubicBezTo>
                      <a:pt x="96" y="369"/>
                      <a:pt x="98" y="367"/>
                      <a:pt x="98" y="366"/>
                    </a:cubicBezTo>
                    <a:cubicBezTo>
                      <a:pt x="98" y="365"/>
                      <a:pt x="98" y="365"/>
                      <a:pt x="100" y="365"/>
                    </a:cubicBezTo>
                    <a:cubicBezTo>
                      <a:pt x="101" y="365"/>
                      <a:pt x="101" y="363"/>
                      <a:pt x="102" y="363"/>
                    </a:cubicBezTo>
                    <a:cubicBezTo>
                      <a:pt x="103" y="364"/>
                      <a:pt x="104" y="364"/>
                      <a:pt x="104" y="363"/>
                    </a:cubicBezTo>
                    <a:cubicBezTo>
                      <a:pt x="104" y="363"/>
                      <a:pt x="105" y="363"/>
                      <a:pt x="105" y="364"/>
                    </a:cubicBezTo>
                    <a:cubicBezTo>
                      <a:pt x="106" y="365"/>
                      <a:pt x="108" y="365"/>
                      <a:pt x="108" y="364"/>
                    </a:cubicBezTo>
                    <a:cubicBezTo>
                      <a:pt x="108" y="363"/>
                      <a:pt x="109" y="364"/>
                      <a:pt x="110" y="365"/>
                    </a:cubicBezTo>
                    <a:cubicBezTo>
                      <a:pt x="111" y="366"/>
                      <a:pt x="112" y="366"/>
                      <a:pt x="113" y="366"/>
                    </a:cubicBezTo>
                    <a:cubicBezTo>
                      <a:pt x="115" y="366"/>
                      <a:pt x="115" y="366"/>
                      <a:pt x="115" y="365"/>
                    </a:cubicBezTo>
                    <a:cubicBezTo>
                      <a:pt x="115" y="363"/>
                      <a:pt x="116" y="367"/>
                      <a:pt x="118" y="367"/>
                    </a:cubicBezTo>
                    <a:cubicBezTo>
                      <a:pt x="119" y="367"/>
                      <a:pt x="118" y="366"/>
                      <a:pt x="117" y="365"/>
                    </a:cubicBezTo>
                    <a:cubicBezTo>
                      <a:pt x="116" y="364"/>
                      <a:pt x="117" y="363"/>
                      <a:pt x="117" y="363"/>
                    </a:cubicBezTo>
                    <a:cubicBezTo>
                      <a:pt x="116" y="362"/>
                      <a:pt x="118" y="361"/>
                      <a:pt x="120" y="361"/>
                    </a:cubicBezTo>
                    <a:cubicBezTo>
                      <a:pt x="122" y="361"/>
                      <a:pt x="121" y="361"/>
                      <a:pt x="122" y="360"/>
                    </a:cubicBezTo>
                    <a:cubicBezTo>
                      <a:pt x="123" y="359"/>
                      <a:pt x="124" y="360"/>
                      <a:pt x="123" y="361"/>
                    </a:cubicBezTo>
                    <a:cubicBezTo>
                      <a:pt x="123" y="362"/>
                      <a:pt x="127" y="360"/>
                      <a:pt x="128" y="360"/>
                    </a:cubicBezTo>
                    <a:cubicBezTo>
                      <a:pt x="130" y="360"/>
                      <a:pt x="131" y="362"/>
                      <a:pt x="131" y="363"/>
                    </a:cubicBezTo>
                    <a:cubicBezTo>
                      <a:pt x="132" y="364"/>
                      <a:pt x="133" y="365"/>
                      <a:pt x="134" y="364"/>
                    </a:cubicBezTo>
                    <a:cubicBezTo>
                      <a:pt x="135" y="362"/>
                      <a:pt x="136" y="361"/>
                      <a:pt x="137" y="362"/>
                    </a:cubicBezTo>
                    <a:cubicBezTo>
                      <a:pt x="138" y="364"/>
                      <a:pt x="139" y="365"/>
                      <a:pt x="141" y="367"/>
                    </a:cubicBezTo>
                    <a:cubicBezTo>
                      <a:pt x="142" y="368"/>
                      <a:pt x="140" y="370"/>
                      <a:pt x="141" y="372"/>
                    </a:cubicBezTo>
                    <a:cubicBezTo>
                      <a:pt x="141" y="373"/>
                      <a:pt x="140" y="375"/>
                      <a:pt x="142" y="376"/>
                    </a:cubicBezTo>
                    <a:cubicBezTo>
                      <a:pt x="144" y="377"/>
                      <a:pt x="142" y="380"/>
                      <a:pt x="143" y="380"/>
                    </a:cubicBezTo>
                    <a:cubicBezTo>
                      <a:pt x="145" y="381"/>
                      <a:pt x="146" y="383"/>
                      <a:pt x="146" y="384"/>
                    </a:cubicBezTo>
                    <a:cubicBezTo>
                      <a:pt x="146" y="385"/>
                      <a:pt x="148" y="386"/>
                      <a:pt x="149" y="385"/>
                    </a:cubicBezTo>
                    <a:cubicBezTo>
                      <a:pt x="149" y="383"/>
                      <a:pt x="150" y="381"/>
                      <a:pt x="150" y="380"/>
                    </a:cubicBezTo>
                    <a:cubicBezTo>
                      <a:pt x="150" y="378"/>
                      <a:pt x="149" y="373"/>
                      <a:pt x="148" y="371"/>
                    </a:cubicBezTo>
                    <a:cubicBezTo>
                      <a:pt x="147" y="369"/>
                      <a:pt x="148" y="369"/>
                      <a:pt x="147" y="367"/>
                    </a:cubicBezTo>
                    <a:cubicBezTo>
                      <a:pt x="146" y="365"/>
                      <a:pt x="145" y="361"/>
                      <a:pt x="145" y="359"/>
                    </a:cubicBezTo>
                    <a:cubicBezTo>
                      <a:pt x="146" y="356"/>
                      <a:pt x="149" y="351"/>
                      <a:pt x="150" y="350"/>
                    </a:cubicBezTo>
                    <a:cubicBezTo>
                      <a:pt x="151" y="348"/>
                      <a:pt x="153" y="349"/>
                      <a:pt x="153" y="347"/>
                    </a:cubicBezTo>
                    <a:cubicBezTo>
                      <a:pt x="154" y="346"/>
                      <a:pt x="155" y="344"/>
                      <a:pt x="156" y="344"/>
                    </a:cubicBezTo>
                    <a:cubicBezTo>
                      <a:pt x="157" y="344"/>
                      <a:pt x="158" y="344"/>
                      <a:pt x="158" y="343"/>
                    </a:cubicBezTo>
                    <a:cubicBezTo>
                      <a:pt x="159" y="342"/>
                      <a:pt x="160" y="340"/>
                      <a:pt x="162" y="340"/>
                    </a:cubicBezTo>
                    <a:cubicBezTo>
                      <a:pt x="164" y="339"/>
                      <a:pt x="163" y="338"/>
                      <a:pt x="163" y="337"/>
                    </a:cubicBezTo>
                    <a:cubicBezTo>
                      <a:pt x="162" y="336"/>
                      <a:pt x="163" y="335"/>
                      <a:pt x="164" y="335"/>
                    </a:cubicBezTo>
                    <a:cubicBezTo>
                      <a:pt x="164" y="336"/>
                      <a:pt x="165" y="336"/>
                      <a:pt x="166" y="335"/>
                    </a:cubicBezTo>
                    <a:cubicBezTo>
                      <a:pt x="167" y="335"/>
                      <a:pt x="169" y="333"/>
                      <a:pt x="167" y="333"/>
                    </a:cubicBezTo>
                    <a:cubicBezTo>
                      <a:pt x="165" y="333"/>
                      <a:pt x="165" y="332"/>
                      <a:pt x="166" y="331"/>
                    </a:cubicBezTo>
                    <a:cubicBezTo>
                      <a:pt x="167" y="331"/>
                      <a:pt x="166" y="329"/>
                      <a:pt x="165" y="329"/>
                    </a:cubicBezTo>
                    <a:cubicBezTo>
                      <a:pt x="164" y="328"/>
                      <a:pt x="164" y="328"/>
                      <a:pt x="165" y="327"/>
                    </a:cubicBezTo>
                    <a:cubicBezTo>
                      <a:pt x="166" y="325"/>
                      <a:pt x="164" y="324"/>
                      <a:pt x="163" y="323"/>
                    </a:cubicBezTo>
                    <a:cubicBezTo>
                      <a:pt x="162" y="322"/>
                      <a:pt x="164" y="322"/>
                      <a:pt x="164" y="321"/>
                    </a:cubicBezTo>
                    <a:cubicBezTo>
                      <a:pt x="165" y="321"/>
                      <a:pt x="165" y="317"/>
                      <a:pt x="165" y="316"/>
                    </a:cubicBezTo>
                    <a:cubicBezTo>
                      <a:pt x="166" y="315"/>
                      <a:pt x="167" y="315"/>
                      <a:pt x="167" y="316"/>
                    </a:cubicBezTo>
                    <a:cubicBezTo>
                      <a:pt x="166" y="317"/>
                      <a:pt x="165" y="319"/>
                      <a:pt x="166" y="320"/>
                    </a:cubicBezTo>
                    <a:cubicBezTo>
                      <a:pt x="167" y="321"/>
                      <a:pt x="167" y="323"/>
                      <a:pt x="167" y="325"/>
                    </a:cubicBezTo>
                    <a:cubicBezTo>
                      <a:pt x="166" y="327"/>
                      <a:pt x="167" y="327"/>
                      <a:pt x="168" y="324"/>
                    </a:cubicBezTo>
                    <a:cubicBezTo>
                      <a:pt x="170" y="321"/>
                      <a:pt x="170" y="318"/>
                      <a:pt x="169" y="318"/>
                    </a:cubicBezTo>
                    <a:cubicBezTo>
                      <a:pt x="168" y="318"/>
                      <a:pt x="169" y="315"/>
                      <a:pt x="169" y="316"/>
                    </a:cubicBezTo>
                    <a:cubicBezTo>
                      <a:pt x="170" y="318"/>
                      <a:pt x="171" y="318"/>
                      <a:pt x="172" y="316"/>
                    </a:cubicBezTo>
                    <a:cubicBezTo>
                      <a:pt x="173" y="314"/>
                      <a:pt x="175" y="311"/>
                      <a:pt x="174" y="311"/>
                    </a:cubicBezTo>
                    <a:cubicBezTo>
                      <a:pt x="173" y="310"/>
                      <a:pt x="175" y="309"/>
                      <a:pt x="176" y="309"/>
                    </a:cubicBezTo>
                    <a:cubicBezTo>
                      <a:pt x="178" y="309"/>
                      <a:pt x="181" y="308"/>
                      <a:pt x="182" y="307"/>
                    </a:cubicBezTo>
                    <a:cubicBezTo>
                      <a:pt x="183" y="306"/>
                      <a:pt x="176" y="309"/>
                      <a:pt x="176" y="308"/>
                    </a:cubicBezTo>
                    <a:cubicBezTo>
                      <a:pt x="176" y="306"/>
                      <a:pt x="180" y="305"/>
                      <a:pt x="182" y="305"/>
                    </a:cubicBezTo>
                    <a:cubicBezTo>
                      <a:pt x="184" y="305"/>
                      <a:pt x="183" y="302"/>
                      <a:pt x="184" y="303"/>
                    </a:cubicBezTo>
                    <a:cubicBezTo>
                      <a:pt x="185" y="304"/>
                      <a:pt x="186" y="304"/>
                      <a:pt x="187" y="303"/>
                    </a:cubicBezTo>
                    <a:cubicBezTo>
                      <a:pt x="188" y="303"/>
                      <a:pt x="188" y="300"/>
                      <a:pt x="186" y="300"/>
                    </a:cubicBezTo>
                    <a:cubicBezTo>
                      <a:pt x="185" y="300"/>
                      <a:pt x="187" y="299"/>
                      <a:pt x="187" y="298"/>
                    </a:cubicBezTo>
                    <a:cubicBezTo>
                      <a:pt x="187" y="297"/>
                      <a:pt x="188" y="294"/>
                      <a:pt x="190" y="293"/>
                    </a:cubicBezTo>
                    <a:cubicBezTo>
                      <a:pt x="191" y="293"/>
                      <a:pt x="191" y="292"/>
                      <a:pt x="192" y="291"/>
                    </a:cubicBezTo>
                    <a:cubicBezTo>
                      <a:pt x="193" y="291"/>
                      <a:pt x="194" y="290"/>
                      <a:pt x="195" y="288"/>
                    </a:cubicBezTo>
                    <a:cubicBezTo>
                      <a:pt x="196" y="287"/>
                      <a:pt x="197" y="290"/>
                      <a:pt x="199" y="288"/>
                    </a:cubicBezTo>
                    <a:cubicBezTo>
                      <a:pt x="201" y="286"/>
                      <a:pt x="205" y="284"/>
                      <a:pt x="206" y="284"/>
                    </a:cubicBezTo>
                    <a:cubicBezTo>
                      <a:pt x="208" y="284"/>
                      <a:pt x="210" y="281"/>
                      <a:pt x="211" y="280"/>
                    </a:cubicBezTo>
                    <a:cubicBezTo>
                      <a:pt x="212" y="278"/>
                      <a:pt x="212" y="281"/>
                      <a:pt x="211" y="281"/>
                    </a:cubicBezTo>
                    <a:cubicBezTo>
                      <a:pt x="209" y="282"/>
                      <a:pt x="212" y="283"/>
                      <a:pt x="214" y="283"/>
                    </a:cubicBezTo>
                    <a:cubicBezTo>
                      <a:pt x="216" y="283"/>
                      <a:pt x="213" y="284"/>
                      <a:pt x="211" y="284"/>
                    </a:cubicBezTo>
                    <a:cubicBezTo>
                      <a:pt x="210" y="284"/>
                      <a:pt x="209" y="284"/>
                      <a:pt x="206" y="287"/>
                    </a:cubicBezTo>
                    <a:cubicBezTo>
                      <a:pt x="204" y="290"/>
                      <a:pt x="204" y="290"/>
                      <a:pt x="206" y="292"/>
                    </a:cubicBezTo>
                    <a:cubicBezTo>
                      <a:pt x="207" y="293"/>
                      <a:pt x="208" y="292"/>
                      <a:pt x="210" y="290"/>
                    </a:cubicBezTo>
                    <a:cubicBezTo>
                      <a:pt x="212" y="289"/>
                      <a:pt x="212" y="287"/>
                      <a:pt x="214" y="287"/>
                    </a:cubicBezTo>
                    <a:cubicBezTo>
                      <a:pt x="216" y="287"/>
                      <a:pt x="221" y="284"/>
                      <a:pt x="223" y="284"/>
                    </a:cubicBezTo>
                    <a:cubicBezTo>
                      <a:pt x="225" y="283"/>
                      <a:pt x="224" y="282"/>
                      <a:pt x="224" y="281"/>
                    </a:cubicBezTo>
                    <a:cubicBezTo>
                      <a:pt x="224" y="280"/>
                      <a:pt x="227" y="280"/>
                      <a:pt x="229" y="279"/>
                    </a:cubicBezTo>
                    <a:cubicBezTo>
                      <a:pt x="230" y="278"/>
                      <a:pt x="229" y="277"/>
                      <a:pt x="227" y="277"/>
                    </a:cubicBezTo>
                    <a:cubicBezTo>
                      <a:pt x="226" y="278"/>
                      <a:pt x="227" y="275"/>
                      <a:pt x="228" y="274"/>
                    </a:cubicBezTo>
                    <a:cubicBezTo>
                      <a:pt x="228" y="273"/>
                      <a:pt x="225" y="275"/>
                      <a:pt x="225" y="276"/>
                    </a:cubicBezTo>
                    <a:cubicBezTo>
                      <a:pt x="225" y="277"/>
                      <a:pt x="223" y="278"/>
                      <a:pt x="223" y="279"/>
                    </a:cubicBezTo>
                    <a:cubicBezTo>
                      <a:pt x="223" y="281"/>
                      <a:pt x="223" y="280"/>
                      <a:pt x="221" y="281"/>
                    </a:cubicBezTo>
                    <a:cubicBezTo>
                      <a:pt x="220" y="282"/>
                      <a:pt x="215" y="281"/>
                      <a:pt x="215" y="280"/>
                    </a:cubicBezTo>
                    <a:cubicBezTo>
                      <a:pt x="215" y="278"/>
                      <a:pt x="211" y="278"/>
                      <a:pt x="211" y="276"/>
                    </a:cubicBezTo>
                    <a:cubicBezTo>
                      <a:pt x="211" y="274"/>
                      <a:pt x="209" y="274"/>
                      <a:pt x="211" y="272"/>
                    </a:cubicBezTo>
                    <a:cubicBezTo>
                      <a:pt x="213" y="270"/>
                      <a:pt x="211" y="269"/>
                      <a:pt x="210" y="271"/>
                    </a:cubicBezTo>
                    <a:cubicBezTo>
                      <a:pt x="208" y="272"/>
                      <a:pt x="208" y="270"/>
                      <a:pt x="209" y="269"/>
                    </a:cubicBezTo>
                    <a:cubicBezTo>
                      <a:pt x="211" y="268"/>
                      <a:pt x="215" y="267"/>
                      <a:pt x="214" y="263"/>
                    </a:cubicBezTo>
                    <a:cubicBezTo>
                      <a:pt x="212" y="259"/>
                      <a:pt x="201" y="265"/>
                      <a:pt x="198" y="267"/>
                    </a:cubicBezTo>
                    <a:cubicBezTo>
                      <a:pt x="195" y="269"/>
                      <a:pt x="191" y="275"/>
                      <a:pt x="189" y="276"/>
                    </a:cubicBezTo>
                    <a:cubicBezTo>
                      <a:pt x="188" y="276"/>
                      <a:pt x="192" y="272"/>
                      <a:pt x="193" y="271"/>
                    </a:cubicBezTo>
                    <a:cubicBezTo>
                      <a:pt x="194" y="270"/>
                      <a:pt x="193" y="269"/>
                      <a:pt x="194" y="269"/>
                    </a:cubicBezTo>
                    <a:cubicBezTo>
                      <a:pt x="195" y="269"/>
                      <a:pt x="197" y="265"/>
                      <a:pt x="199" y="263"/>
                    </a:cubicBezTo>
                    <a:cubicBezTo>
                      <a:pt x="201" y="261"/>
                      <a:pt x="203" y="263"/>
                      <a:pt x="203" y="261"/>
                    </a:cubicBezTo>
                    <a:cubicBezTo>
                      <a:pt x="204" y="260"/>
                      <a:pt x="204" y="259"/>
                      <a:pt x="206" y="258"/>
                    </a:cubicBezTo>
                    <a:cubicBezTo>
                      <a:pt x="208" y="256"/>
                      <a:pt x="227" y="255"/>
                      <a:pt x="229" y="255"/>
                    </a:cubicBezTo>
                    <a:cubicBezTo>
                      <a:pt x="231" y="255"/>
                      <a:pt x="235" y="251"/>
                      <a:pt x="236" y="249"/>
                    </a:cubicBezTo>
                    <a:cubicBezTo>
                      <a:pt x="237" y="248"/>
                      <a:pt x="238" y="247"/>
                      <a:pt x="241" y="247"/>
                    </a:cubicBezTo>
                    <a:cubicBezTo>
                      <a:pt x="244" y="247"/>
                      <a:pt x="245" y="245"/>
                      <a:pt x="247" y="243"/>
                    </a:cubicBezTo>
                    <a:cubicBezTo>
                      <a:pt x="248" y="242"/>
                      <a:pt x="247" y="242"/>
                      <a:pt x="246" y="242"/>
                    </a:cubicBezTo>
                    <a:cubicBezTo>
                      <a:pt x="245" y="241"/>
                      <a:pt x="244" y="241"/>
                      <a:pt x="245" y="240"/>
                    </a:cubicBezTo>
                    <a:cubicBezTo>
                      <a:pt x="247" y="240"/>
                      <a:pt x="247" y="240"/>
                      <a:pt x="248" y="238"/>
                    </a:cubicBezTo>
                    <a:cubicBezTo>
                      <a:pt x="249" y="236"/>
                      <a:pt x="248" y="237"/>
                      <a:pt x="246" y="235"/>
                    </a:cubicBezTo>
                    <a:cubicBezTo>
                      <a:pt x="245" y="232"/>
                      <a:pt x="244" y="236"/>
                      <a:pt x="242" y="235"/>
                    </a:cubicBezTo>
                    <a:cubicBezTo>
                      <a:pt x="241" y="235"/>
                      <a:pt x="244" y="233"/>
                      <a:pt x="242" y="232"/>
                    </a:cubicBezTo>
                    <a:cubicBezTo>
                      <a:pt x="241" y="231"/>
                      <a:pt x="239" y="232"/>
                      <a:pt x="237" y="234"/>
                    </a:cubicBezTo>
                    <a:cubicBezTo>
                      <a:pt x="235" y="236"/>
                      <a:pt x="235" y="234"/>
                      <a:pt x="233" y="236"/>
                    </a:cubicBezTo>
                    <a:cubicBezTo>
                      <a:pt x="231" y="238"/>
                      <a:pt x="231" y="235"/>
                      <a:pt x="232" y="235"/>
                    </a:cubicBezTo>
                    <a:cubicBezTo>
                      <a:pt x="233" y="234"/>
                      <a:pt x="234" y="234"/>
                      <a:pt x="235" y="233"/>
                    </a:cubicBezTo>
                    <a:cubicBezTo>
                      <a:pt x="235" y="232"/>
                      <a:pt x="236" y="233"/>
                      <a:pt x="238" y="232"/>
                    </a:cubicBezTo>
                    <a:cubicBezTo>
                      <a:pt x="240" y="230"/>
                      <a:pt x="242" y="231"/>
                      <a:pt x="242" y="230"/>
                    </a:cubicBezTo>
                    <a:cubicBezTo>
                      <a:pt x="243" y="228"/>
                      <a:pt x="242" y="227"/>
                      <a:pt x="240" y="228"/>
                    </a:cubicBezTo>
                    <a:cubicBezTo>
                      <a:pt x="238" y="228"/>
                      <a:pt x="237" y="225"/>
                      <a:pt x="236" y="226"/>
                    </a:cubicBezTo>
                    <a:cubicBezTo>
                      <a:pt x="235" y="227"/>
                      <a:pt x="235" y="225"/>
                      <a:pt x="234" y="226"/>
                    </a:cubicBezTo>
                    <a:cubicBezTo>
                      <a:pt x="232" y="227"/>
                      <a:pt x="232" y="226"/>
                      <a:pt x="231" y="224"/>
                    </a:cubicBezTo>
                    <a:cubicBezTo>
                      <a:pt x="231" y="222"/>
                      <a:pt x="228" y="220"/>
                      <a:pt x="226" y="219"/>
                    </a:cubicBezTo>
                    <a:cubicBezTo>
                      <a:pt x="224" y="219"/>
                      <a:pt x="226" y="217"/>
                      <a:pt x="227" y="218"/>
                    </a:cubicBezTo>
                    <a:cubicBezTo>
                      <a:pt x="228" y="219"/>
                      <a:pt x="229" y="217"/>
                      <a:pt x="230" y="216"/>
                    </a:cubicBezTo>
                    <a:cubicBezTo>
                      <a:pt x="230" y="215"/>
                      <a:pt x="229" y="214"/>
                      <a:pt x="229" y="214"/>
                    </a:cubicBezTo>
                    <a:cubicBezTo>
                      <a:pt x="228" y="214"/>
                      <a:pt x="228" y="213"/>
                      <a:pt x="228" y="212"/>
                    </a:cubicBezTo>
                    <a:cubicBezTo>
                      <a:pt x="229" y="211"/>
                      <a:pt x="227" y="210"/>
                      <a:pt x="227" y="209"/>
                    </a:cubicBezTo>
                    <a:cubicBezTo>
                      <a:pt x="227" y="208"/>
                      <a:pt x="225" y="208"/>
                      <a:pt x="226" y="207"/>
                    </a:cubicBezTo>
                    <a:cubicBezTo>
                      <a:pt x="226" y="206"/>
                      <a:pt x="224" y="205"/>
                      <a:pt x="225" y="204"/>
                    </a:cubicBezTo>
                    <a:cubicBezTo>
                      <a:pt x="225" y="203"/>
                      <a:pt x="223" y="201"/>
                      <a:pt x="223" y="200"/>
                    </a:cubicBezTo>
                    <a:cubicBezTo>
                      <a:pt x="223" y="198"/>
                      <a:pt x="222" y="197"/>
                      <a:pt x="222" y="196"/>
                    </a:cubicBezTo>
                    <a:cubicBezTo>
                      <a:pt x="221" y="194"/>
                      <a:pt x="221" y="195"/>
                      <a:pt x="220" y="197"/>
                    </a:cubicBezTo>
                    <a:cubicBezTo>
                      <a:pt x="219" y="200"/>
                      <a:pt x="218" y="200"/>
                      <a:pt x="218" y="201"/>
                    </a:cubicBezTo>
                    <a:cubicBezTo>
                      <a:pt x="219" y="202"/>
                      <a:pt x="218" y="202"/>
                      <a:pt x="217" y="203"/>
                    </a:cubicBezTo>
                    <a:cubicBezTo>
                      <a:pt x="216" y="204"/>
                      <a:pt x="217" y="205"/>
                      <a:pt x="216" y="205"/>
                    </a:cubicBezTo>
                    <a:cubicBezTo>
                      <a:pt x="215" y="206"/>
                      <a:pt x="215" y="208"/>
                      <a:pt x="214" y="207"/>
                    </a:cubicBezTo>
                    <a:cubicBezTo>
                      <a:pt x="214" y="206"/>
                      <a:pt x="213" y="206"/>
                      <a:pt x="212" y="208"/>
                    </a:cubicBezTo>
                    <a:cubicBezTo>
                      <a:pt x="212" y="209"/>
                      <a:pt x="209" y="210"/>
                      <a:pt x="208" y="210"/>
                    </a:cubicBezTo>
                    <a:cubicBezTo>
                      <a:pt x="207" y="210"/>
                      <a:pt x="208" y="208"/>
                      <a:pt x="207" y="209"/>
                    </a:cubicBezTo>
                    <a:cubicBezTo>
                      <a:pt x="206" y="210"/>
                      <a:pt x="207" y="207"/>
                      <a:pt x="205" y="207"/>
                    </a:cubicBezTo>
                    <a:cubicBezTo>
                      <a:pt x="204" y="207"/>
                      <a:pt x="203" y="207"/>
                      <a:pt x="204" y="206"/>
                    </a:cubicBezTo>
                    <a:cubicBezTo>
                      <a:pt x="204" y="204"/>
                      <a:pt x="202" y="204"/>
                      <a:pt x="203" y="203"/>
                    </a:cubicBezTo>
                    <a:cubicBezTo>
                      <a:pt x="204" y="202"/>
                      <a:pt x="203" y="201"/>
                      <a:pt x="203" y="198"/>
                    </a:cubicBezTo>
                    <a:cubicBezTo>
                      <a:pt x="203" y="196"/>
                      <a:pt x="205" y="196"/>
                      <a:pt x="205" y="195"/>
                    </a:cubicBezTo>
                    <a:cubicBezTo>
                      <a:pt x="205" y="194"/>
                      <a:pt x="204" y="194"/>
                      <a:pt x="203" y="195"/>
                    </a:cubicBezTo>
                    <a:cubicBezTo>
                      <a:pt x="202" y="196"/>
                      <a:pt x="202" y="194"/>
                      <a:pt x="201" y="194"/>
                    </a:cubicBezTo>
                    <a:cubicBezTo>
                      <a:pt x="200" y="195"/>
                      <a:pt x="197" y="195"/>
                      <a:pt x="197" y="193"/>
                    </a:cubicBezTo>
                    <a:cubicBezTo>
                      <a:pt x="197" y="191"/>
                      <a:pt x="196" y="192"/>
                      <a:pt x="196" y="191"/>
                    </a:cubicBezTo>
                    <a:cubicBezTo>
                      <a:pt x="196" y="189"/>
                      <a:pt x="195" y="191"/>
                      <a:pt x="195" y="190"/>
                    </a:cubicBezTo>
                    <a:cubicBezTo>
                      <a:pt x="195" y="189"/>
                      <a:pt x="194" y="188"/>
                      <a:pt x="194" y="188"/>
                    </a:cubicBezTo>
                    <a:cubicBezTo>
                      <a:pt x="193" y="188"/>
                      <a:pt x="193" y="187"/>
                      <a:pt x="191" y="187"/>
                    </a:cubicBezTo>
                    <a:cubicBezTo>
                      <a:pt x="190" y="187"/>
                      <a:pt x="189" y="189"/>
                      <a:pt x="188" y="189"/>
                    </a:cubicBezTo>
                    <a:cubicBezTo>
                      <a:pt x="187" y="189"/>
                      <a:pt x="186" y="188"/>
                      <a:pt x="185" y="189"/>
                    </a:cubicBezTo>
                    <a:cubicBezTo>
                      <a:pt x="184" y="189"/>
                      <a:pt x="184" y="188"/>
                      <a:pt x="182" y="188"/>
                    </a:cubicBezTo>
                    <a:cubicBezTo>
                      <a:pt x="181" y="188"/>
                      <a:pt x="178" y="188"/>
                      <a:pt x="178" y="189"/>
                    </a:cubicBezTo>
                    <a:cubicBezTo>
                      <a:pt x="178" y="190"/>
                      <a:pt x="176" y="190"/>
                      <a:pt x="176" y="192"/>
                    </a:cubicBezTo>
                    <a:cubicBezTo>
                      <a:pt x="176" y="194"/>
                      <a:pt x="177" y="193"/>
                      <a:pt x="177" y="194"/>
                    </a:cubicBezTo>
                    <a:cubicBezTo>
                      <a:pt x="178" y="195"/>
                      <a:pt x="177" y="195"/>
                      <a:pt x="176" y="196"/>
                    </a:cubicBezTo>
                    <a:cubicBezTo>
                      <a:pt x="176" y="197"/>
                      <a:pt x="175" y="198"/>
                      <a:pt x="175" y="198"/>
                    </a:cubicBezTo>
                    <a:cubicBezTo>
                      <a:pt x="175" y="199"/>
                      <a:pt x="175" y="199"/>
                      <a:pt x="175" y="200"/>
                    </a:cubicBezTo>
                    <a:cubicBezTo>
                      <a:pt x="176" y="202"/>
                      <a:pt x="176" y="202"/>
                      <a:pt x="176" y="204"/>
                    </a:cubicBezTo>
                    <a:cubicBezTo>
                      <a:pt x="176" y="206"/>
                      <a:pt x="175" y="206"/>
                      <a:pt x="174" y="206"/>
                    </a:cubicBezTo>
                    <a:cubicBezTo>
                      <a:pt x="174" y="206"/>
                      <a:pt x="174" y="207"/>
                      <a:pt x="173" y="209"/>
                    </a:cubicBezTo>
                    <a:cubicBezTo>
                      <a:pt x="172" y="210"/>
                      <a:pt x="171" y="212"/>
                      <a:pt x="171" y="213"/>
                    </a:cubicBezTo>
                    <a:cubicBezTo>
                      <a:pt x="172" y="214"/>
                      <a:pt x="175" y="215"/>
                      <a:pt x="176" y="217"/>
                    </a:cubicBezTo>
                    <a:cubicBezTo>
                      <a:pt x="176" y="219"/>
                      <a:pt x="176" y="223"/>
                      <a:pt x="175" y="226"/>
                    </a:cubicBezTo>
                    <a:cubicBezTo>
                      <a:pt x="174" y="229"/>
                      <a:pt x="171" y="230"/>
                      <a:pt x="169" y="232"/>
                    </a:cubicBezTo>
                    <a:cubicBezTo>
                      <a:pt x="167" y="235"/>
                      <a:pt x="165" y="234"/>
                      <a:pt x="164" y="235"/>
                    </a:cubicBezTo>
                    <a:cubicBezTo>
                      <a:pt x="163" y="235"/>
                      <a:pt x="163" y="237"/>
                      <a:pt x="164" y="239"/>
                    </a:cubicBezTo>
                    <a:cubicBezTo>
                      <a:pt x="165" y="240"/>
                      <a:pt x="164" y="241"/>
                      <a:pt x="165" y="242"/>
                    </a:cubicBezTo>
                    <a:cubicBezTo>
                      <a:pt x="165" y="244"/>
                      <a:pt x="164" y="246"/>
                      <a:pt x="165" y="247"/>
                    </a:cubicBezTo>
                    <a:cubicBezTo>
                      <a:pt x="166" y="249"/>
                      <a:pt x="165" y="250"/>
                      <a:pt x="164" y="251"/>
                    </a:cubicBezTo>
                    <a:cubicBezTo>
                      <a:pt x="162" y="252"/>
                      <a:pt x="164" y="251"/>
                      <a:pt x="164" y="253"/>
                    </a:cubicBezTo>
                    <a:cubicBezTo>
                      <a:pt x="164" y="254"/>
                      <a:pt x="163" y="254"/>
                      <a:pt x="162" y="253"/>
                    </a:cubicBezTo>
                    <a:cubicBezTo>
                      <a:pt x="161" y="252"/>
                      <a:pt x="160" y="255"/>
                      <a:pt x="160" y="256"/>
                    </a:cubicBezTo>
                    <a:cubicBezTo>
                      <a:pt x="160" y="257"/>
                      <a:pt x="158" y="254"/>
                      <a:pt x="157" y="255"/>
                    </a:cubicBezTo>
                    <a:cubicBezTo>
                      <a:pt x="157" y="255"/>
                      <a:pt x="158" y="253"/>
                      <a:pt x="156" y="252"/>
                    </a:cubicBezTo>
                    <a:cubicBezTo>
                      <a:pt x="155" y="251"/>
                      <a:pt x="154" y="251"/>
                      <a:pt x="154" y="249"/>
                    </a:cubicBezTo>
                    <a:cubicBezTo>
                      <a:pt x="155" y="248"/>
                      <a:pt x="152" y="247"/>
                      <a:pt x="153" y="246"/>
                    </a:cubicBezTo>
                    <a:cubicBezTo>
                      <a:pt x="153" y="244"/>
                      <a:pt x="154" y="241"/>
                      <a:pt x="153" y="240"/>
                    </a:cubicBezTo>
                    <a:cubicBezTo>
                      <a:pt x="153" y="239"/>
                      <a:pt x="154" y="238"/>
                      <a:pt x="154" y="236"/>
                    </a:cubicBezTo>
                    <a:cubicBezTo>
                      <a:pt x="155" y="235"/>
                      <a:pt x="154" y="234"/>
                      <a:pt x="153" y="234"/>
                    </a:cubicBezTo>
                    <a:cubicBezTo>
                      <a:pt x="151" y="234"/>
                      <a:pt x="150" y="234"/>
                      <a:pt x="148" y="234"/>
                    </a:cubicBezTo>
                    <a:cubicBezTo>
                      <a:pt x="146" y="235"/>
                      <a:pt x="145" y="235"/>
                      <a:pt x="144" y="234"/>
                    </a:cubicBezTo>
                    <a:cubicBezTo>
                      <a:pt x="144" y="234"/>
                      <a:pt x="142" y="232"/>
                      <a:pt x="140" y="232"/>
                    </a:cubicBezTo>
                    <a:cubicBezTo>
                      <a:pt x="138" y="232"/>
                      <a:pt x="137" y="230"/>
                      <a:pt x="137" y="229"/>
                    </a:cubicBezTo>
                    <a:cubicBezTo>
                      <a:pt x="137" y="229"/>
                      <a:pt x="135" y="228"/>
                      <a:pt x="134" y="228"/>
                    </a:cubicBezTo>
                    <a:cubicBezTo>
                      <a:pt x="134" y="227"/>
                      <a:pt x="132" y="227"/>
                      <a:pt x="131" y="227"/>
                    </a:cubicBezTo>
                    <a:cubicBezTo>
                      <a:pt x="130" y="227"/>
                      <a:pt x="128" y="225"/>
                      <a:pt x="127" y="226"/>
                    </a:cubicBezTo>
                    <a:cubicBezTo>
                      <a:pt x="126" y="226"/>
                      <a:pt x="122" y="228"/>
                      <a:pt x="122" y="228"/>
                    </a:cubicBezTo>
                    <a:cubicBezTo>
                      <a:pt x="121" y="228"/>
                      <a:pt x="122" y="227"/>
                      <a:pt x="122" y="226"/>
                    </a:cubicBezTo>
                    <a:cubicBezTo>
                      <a:pt x="123" y="225"/>
                      <a:pt x="122" y="223"/>
                      <a:pt x="122" y="221"/>
                    </a:cubicBezTo>
                    <a:cubicBezTo>
                      <a:pt x="122" y="220"/>
                      <a:pt x="122" y="218"/>
                      <a:pt x="120" y="218"/>
                    </a:cubicBezTo>
                    <a:cubicBezTo>
                      <a:pt x="119" y="219"/>
                      <a:pt x="117" y="218"/>
                      <a:pt x="117" y="218"/>
                    </a:cubicBezTo>
                    <a:cubicBezTo>
                      <a:pt x="116" y="218"/>
                      <a:pt x="118" y="213"/>
                      <a:pt x="118" y="211"/>
                    </a:cubicBezTo>
                    <a:cubicBezTo>
                      <a:pt x="119" y="209"/>
                      <a:pt x="122" y="205"/>
                      <a:pt x="122" y="204"/>
                    </a:cubicBezTo>
                    <a:cubicBezTo>
                      <a:pt x="122" y="203"/>
                      <a:pt x="124" y="202"/>
                      <a:pt x="125" y="201"/>
                    </a:cubicBezTo>
                    <a:cubicBezTo>
                      <a:pt x="126" y="201"/>
                      <a:pt x="126" y="199"/>
                      <a:pt x="127" y="198"/>
                    </a:cubicBezTo>
                    <a:cubicBezTo>
                      <a:pt x="128" y="198"/>
                      <a:pt x="128" y="197"/>
                      <a:pt x="129" y="196"/>
                    </a:cubicBezTo>
                    <a:cubicBezTo>
                      <a:pt x="129" y="195"/>
                      <a:pt x="130" y="196"/>
                      <a:pt x="130" y="195"/>
                    </a:cubicBezTo>
                    <a:cubicBezTo>
                      <a:pt x="129" y="194"/>
                      <a:pt x="130" y="194"/>
                      <a:pt x="132" y="194"/>
                    </a:cubicBezTo>
                    <a:cubicBezTo>
                      <a:pt x="133" y="193"/>
                      <a:pt x="136" y="192"/>
                      <a:pt x="136" y="190"/>
                    </a:cubicBezTo>
                    <a:cubicBezTo>
                      <a:pt x="136" y="189"/>
                      <a:pt x="131" y="191"/>
                      <a:pt x="132" y="189"/>
                    </a:cubicBezTo>
                    <a:cubicBezTo>
                      <a:pt x="132" y="187"/>
                      <a:pt x="127" y="188"/>
                      <a:pt x="127" y="187"/>
                    </a:cubicBezTo>
                    <a:cubicBezTo>
                      <a:pt x="128" y="186"/>
                      <a:pt x="133" y="187"/>
                      <a:pt x="134" y="188"/>
                    </a:cubicBezTo>
                    <a:cubicBezTo>
                      <a:pt x="136" y="188"/>
                      <a:pt x="136" y="188"/>
                      <a:pt x="138" y="188"/>
                    </a:cubicBezTo>
                    <a:cubicBezTo>
                      <a:pt x="140" y="187"/>
                      <a:pt x="139" y="185"/>
                      <a:pt x="140" y="184"/>
                    </a:cubicBezTo>
                    <a:cubicBezTo>
                      <a:pt x="140" y="183"/>
                      <a:pt x="142" y="185"/>
                      <a:pt x="144" y="184"/>
                    </a:cubicBezTo>
                    <a:cubicBezTo>
                      <a:pt x="146" y="183"/>
                      <a:pt x="149" y="179"/>
                      <a:pt x="150" y="178"/>
                    </a:cubicBezTo>
                    <a:cubicBezTo>
                      <a:pt x="152" y="177"/>
                      <a:pt x="151" y="176"/>
                      <a:pt x="148" y="176"/>
                    </a:cubicBezTo>
                    <a:cubicBezTo>
                      <a:pt x="145" y="177"/>
                      <a:pt x="144" y="176"/>
                      <a:pt x="143" y="175"/>
                    </a:cubicBezTo>
                    <a:cubicBezTo>
                      <a:pt x="142" y="174"/>
                      <a:pt x="142" y="173"/>
                      <a:pt x="144" y="173"/>
                    </a:cubicBezTo>
                    <a:cubicBezTo>
                      <a:pt x="145" y="173"/>
                      <a:pt x="148" y="176"/>
                      <a:pt x="149" y="176"/>
                    </a:cubicBezTo>
                    <a:cubicBezTo>
                      <a:pt x="151" y="176"/>
                      <a:pt x="154" y="172"/>
                      <a:pt x="155" y="171"/>
                    </a:cubicBezTo>
                    <a:cubicBezTo>
                      <a:pt x="157" y="169"/>
                      <a:pt x="155" y="169"/>
                      <a:pt x="154" y="169"/>
                    </a:cubicBezTo>
                    <a:cubicBezTo>
                      <a:pt x="153" y="168"/>
                      <a:pt x="156" y="167"/>
                      <a:pt x="157" y="167"/>
                    </a:cubicBezTo>
                    <a:cubicBezTo>
                      <a:pt x="158" y="167"/>
                      <a:pt x="158" y="168"/>
                      <a:pt x="158" y="168"/>
                    </a:cubicBezTo>
                    <a:cubicBezTo>
                      <a:pt x="159" y="169"/>
                      <a:pt x="161" y="168"/>
                      <a:pt x="162" y="167"/>
                    </a:cubicBezTo>
                    <a:cubicBezTo>
                      <a:pt x="163" y="167"/>
                      <a:pt x="162" y="165"/>
                      <a:pt x="161" y="165"/>
                    </a:cubicBezTo>
                    <a:cubicBezTo>
                      <a:pt x="159" y="165"/>
                      <a:pt x="162" y="163"/>
                      <a:pt x="162" y="164"/>
                    </a:cubicBezTo>
                    <a:cubicBezTo>
                      <a:pt x="162" y="165"/>
                      <a:pt x="163" y="165"/>
                      <a:pt x="163" y="166"/>
                    </a:cubicBezTo>
                    <a:cubicBezTo>
                      <a:pt x="164" y="168"/>
                      <a:pt x="165" y="166"/>
                      <a:pt x="166" y="165"/>
                    </a:cubicBezTo>
                    <a:cubicBezTo>
                      <a:pt x="168" y="165"/>
                      <a:pt x="169" y="163"/>
                      <a:pt x="170" y="162"/>
                    </a:cubicBezTo>
                    <a:cubicBezTo>
                      <a:pt x="171" y="161"/>
                      <a:pt x="171" y="162"/>
                      <a:pt x="172" y="160"/>
                    </a:cubicBezTo>
                    <a:cubicBezTo>
                      <a:pt x="173" y="159"/>
                      <a:pt x="172" y="157"/>
                      <a:pt x="171" y="157"/>
                    </a:cubicBezTo>
                    <a:cubicBezTo>
                      <a:pt x="171" y="156"/>
                      <a:pt x="172" y="154"/>
                      <a:pt x="171" y="154"/>
                    </a:cubicBezTo>
                    <a:cubicBezTo>
                      <a:pt x="170" y="154"/>
                      <a:pt x="170" y="152"/>
                      <a:pt x="172" y="152"/>
                    </a:cubicBezTo>
                    <a:cubicBezTo>
                      <a:pt x="173" y="152"/>
                      <a:pt x="174" y="152"/>
                      <a:pt x="175" y="150"/>
                    </a:cubicBezTo>
                    <a:cubicBezTo>
                      <a:pt x="176" y="149"/>
                      <a:pt x="173" y="149"/>
                      <a:pt x="175" y="148"/>
                    </a:cubicBezTo>
                    <a:cubicBezTo>
                      <a:pt x="176" y="147"/>
                      <a:pt x="176" y="147"/>
                      <a:pt x="174" y="147"/>
                    </a:cubicBezTo>
                    <a:cubicBezTo>
                      <a:pt x="173" y="147"/>
                      <a:pt x="172" y="146"/>
                      <a:pt x="172" y="145"/>
                    </a:cubicBezTo>
                    <a:cubicBezTo>
                      <a:pt x="173" y="144"/>
                      <a:pt x="170" y="145"/>
                      <a:pt x="169" y="145"/>
                    </a:cubicBezTo>
                    <a:cubicBezTo>
                      <a:pt x="168" y="144"/>
                      <a:pt x="165" y="145"/>
                      <a:pt x="164" y="145"/>
                    </a:cubicBezTo>
                    <a:cubicBezTo>
                      <a:pt x="163" y="145"/>
                      <a:pt x="162" y="149"/>
                      <a:pt x="164" y="149"/>
                    </a:cubicBezTo>
                    <a:cubicBezTo>
                      <a:pt x="165" y="149"/>
                      <a:pt x="165" y="150"/>
                      <a:pt x="164" y="150"/>
                    </a:cubicBezTo>
                    <a:cubicBezTo>
                      <a:pt x="163" y="151"/>
                      <a:pt x="164" y="152"/>
                      <a:pt x="163" y="152"/>
                    </a:cubicBezTo>
                    <a:cubicBezTo>
                      <a:pt x="162" y="152"/>
                      <a:pt x="161" y="152"/>
                      <a:pt x="160" y="154"/>
                    </a:cubicBezTo>
                    <a:cubicBezTo>
                      <a:pt x="160" y="157"/>
                      <a:pt x="159" y="157"/>
                      <a:pt x="158" y="158"/>
                    </a:cubicBezTo>
                    <a:cubicBezTo>
                      <a:pt x="156" y="159"/>
                      <a:pt x="158" y="156"/>
                      <a:pt x="157" y="156"/>
                    </a:cubicBezTo>
                    <a:cubicBezTo>
                      <a:pt x="156" y="157"/>
                      <a:pt x="155" y="159"/>
                      <a:pt x="156" y="159"/>
                    </a:cubicBezTo>
                    <a:cubicBezTo>
                      <a:pt x="157" y="159"/>
                      <a:pt x="157" y="160"/>
                      <a:pt x="156" y="161"/>
                    </a:cubicBezTo>
                    <a:cubicBezTo>
                      <a:pt x="156" y="163"/>
                      <a:pt x="155" y="162"/>
                      <a:pt x="154" y="164"/>
                    </a:cubicBezTo>
                    <a:cubicBezTo>
                      <a:pt x="153" y="165"/>
                      <a:pt x="153" y="163"/>
                      <a:pt x="152" y="162"/>
                    </a:cubicBezTo>
                    <a:cubicBezTo>
                      <a:pt x="152" y="162"/>
                      <a:pt x="151" y="160"/>
                      <a:pt x="151" y="159"/>
                    </a:cubicBezTo>
                    <a:cubicBezTo>
                      <a:pt x="152" y="158"/>
                      <a:pt x="152" y="157"/>
                      <a:pt x="153" y="157"/>
                    </a:cubicBezTo>
                    <a:cubicBezTo>
                      <a:pt x="154" y="157"/>
                      <a:pt x="153" y="156"/>
                      <a:pt x="154" y="154"/>
                    </a:cubicBezTo>
                    <a:cubicBezTo>
                      <a:pt x="154" y="153"/>
                      <a:pt x="153" y="154"/>
                      <a:pt x="152" y="152"/>
                    </a:cubicBezTo>
                    <a:cubicBezTo>
                      <a:pt x="152" y="151"/>
                      <a:pt x="150" y="151"/>
                      <a:pt x="150" y="152"/>
                    </a:cubicBezTo>
                    <a:cubicBezTo>
                      <a:pt x="149" y="153"/>
                      <a:pt x="149" y="154"/>
                      <a:pt x="148" y="155"/>
                    </a:cubicBezTo>
                    <a:cubicBezTo>
                      <a:pt x="147" y="156"/>
                      <a:pt x="146" y="158"/>
                      <a:pt x="145" y="158"/>
                    </a:cubicBezTo>
                    <a:cubicBezTo>
                      <a:pt x="144" y="159"/>
                      <a:pt x="146" y="154"/>
                      <a:pt x="146" y="154"/>
                    </a:cubicBezTo>
                    <a:cubicBezTo>
                      <a:pt x="145" y="154"/>
                      <a:pt x="145" y="153"/>
                      <a:pt x="147" y="152"/>
                    </a:cubicBezTo>
                    <a:cubicBezTo>
                      <a:pt x="148" y="152"/>
                      <a:pt x="149" y="150"/>
                      <a:pt x="148" y="151"/>
                    </a:cubicBezTo>
                    <a:cubicBezTo>
                      <a:pt x="147" y="151"/>
                      <a:pt x="146" y="150"/>
                      <a:pt x="145" y="150"/>
                    </a:cubicBezTo>
                    <a:cubicBezTo>
                      <a:pt x="145" y="150"/>
                      <a:pt x="143" y="152"/>
                      <a:pt x="142" y="151"/>
                    </a:cubicBezTo>
                    <a:cubicBezTo>
                      <a:pt x="142" y="151"/>
                      <a:pt x="143" y="149"/>
                      <a:pt x="144" y="148"/>
                    </a:cubicBezTo>
                    <a:cubicBezTo>
                      <a:pt x="144" y="147"/>
                      <a:pt x="145" y="148"/>
                      <a:pt x="146" y="147"/>
                    </a:cubicBezTo>
                    <a:cubicBezTo>
                      <a:pt x="147" y="145"/>
                      <a:pt x="144" y="146"/>
                      <a:pt x="144" y="145"/>
                    </a:cubicBezTo>
                    <a:cubicBezTo>
                      <a:pt x="145" y="144"/>
                      <a:pt x="143" y="144"/>
                      <a:pt x="142" y="143"/>
                    </a:cubicBezTo>
                    <a:cubicBezTo>
                      <a:pt x="142" y="143"/>
                      <a:pt x="144" y="141"/>
                      <a:pt x="143" y="140"/>
                    </a:cubicBezTo>
                    <a:cubicBezTo>
                      <a:pt x="143" y="139"/>
                      <a:pt x="142" y="137"/>
                      <a:pt x="141" y="138"/>
                    </a:cubicBezTo>
                    <a:cubicBezTo>
                      <a:pt x="139" y="138"/>
                      <a:pt x="140" y="136"/>
                      <a:pt x="140" y="136"/>
                    </a:cubicBezTo>
                    <a:cubicBezTo>
                      <a:pt x="141" y="136"/>
                      <a:pt x="142" y="136"/>
                      <a:pt x="143" y="134"/>
                    </a:cubicBezTo>
                    <a:cubicBezTo>
                      <a:pt x="145" y="132"/>
                      <a:pt x="145" y="132"/>
                      <a:pt x="145" y="132"/>
                    </a:cubicBezTo>
                    <a:cubicBezTo>
                      <a:pt x="144" y="131"/>
                      <a:pt x="144" y="131"/>
                      <a:pt x="145" y="130"/>
                    </a:cubicBezTo>
                    <a:cubicBezTo>
                      <a:pt x="147" y="130"/>
                      <a:pt x="149" y="131"/>
                      <a:pt x="150" y="130"/>
                    </a:cubicBezTo>
                    <a:cubicBezTo>
                      <a:pt x="151" y="129"/>
                      <a:pt x="155" y="123"/>
                      <a:pt x="157" y="121"/>
                    </a:cubicBezTo>
                    <a:cubicBezTo>
                      <a:pt x="158" y="119"/>
                      <a:pt x="156" y="120"/>
                      <a:pt x="154" y="120"/>
                    </a:cubicBezTo>
                    <a:cubicBezTo>
                      <a:pt x="151" y="121"/>
                      <a:pt x="151" y="120"/>
                      <a:pt x="149" y="120"/>
                    </a:cubicBezTo>
                    <a:cubicBezTo>
                      <a:pt x="147" y="121"/>
                      <a:pt x="144" y="122"/>
                      <a:pt x="143" y="123"/>
                    </a:cubicBezTo>
                    <a:cubicBezTo>
                      <a:pt x="142" y="124"/>
                      <a:pt x="143" y="124"/>
                      <a:pt x="143" y="125"/>
                    </a:cubicBezTo>
                    <a:cubicBezTo>
                      <a:pt x="142" y="126"/>
                      <a:pt x="142" y="125"/>
                      <a:pt x="141" y="125"/>
                    </a:cubicBezTo>
                    <a:cubicBezTo>
                      <a:pt x="140" y="126"/>
                      <a:pt x="141" y="127"/>
                      <a:pt x="139" y="130"/>
                    </a:cubicBezTo>
                    <a:cubicBezTo>
                      <a:pt x="138" y="132"/>
                      <a:pt x="139" y="132"/>
                      <a:pt x="139" y="133"/>
                    </a:cubicBezTo>
                    <a:cubicBezTo>
                      <a:pt x="139" y="134"/>
                      <a:pt x="139" y="136"/>
                      <a:pt x="138" y="137"/>
                    </a:cubicBezTo>
                    <a:cubicBezTo>
                      <a:pt x="138" y="139"/>
                      <a:pt x="136" y="139"/>
                      <a:pt x="136" y="140"/>
                    </a:cubicBezTo>
                    <a:cubicBezTo>
                      <a:pt x="135" y="140"/>
                      <a:pt x="137" y="141"/>
                      <a:pt x="136" y="142"/>
                    </a:cubicBezTo>
                    <a:cubicBezTo>
                      <a:pt x="135" y="143"/>
                      <a:pt x="134" y="142"/>
                      <a:pt x="133" y="142"/>
                    </a:cubicBezTo>
                    <a:cubicBezTo>
                      <a:pt x="133" y="143"/>
                      <a:pt x="131" y="146"/>
                      <a:pt x="132" y="146"/>
                    </a:cubicBezTo>
                    <a:cubicBezTo>
                      <a:pt x="132" y="147"/>
                      <a:pt x="132" y="147"/>
                      <a:pt x="131" y="148"/>
                    </a:cubicBezTo>
                    <a:cubicBezTo>
                      <a:pt x="130" y="149"/>
                      <a:pt x="129" y="151"/>
                      <a:pt x="130" y="152"/>
                    </a:cubicBezTo>
                    <a:cubicBezTo>
                      <a:pt x="131" y="153"/>
                      <a:pt x="135" y="152"/>
                      <a:pt x="136" y="153"/>
                    </a:cubicBezTo>
                    <a:cubicBezTo>
                      <a:pt x="137" y="154"/>
                      <a:pt x="135" y="154"/>
                      <a:pt x="135" y="155"/>
                    </a:cubicBezTo>
                    <a:cubicBezTo>
                      <a:pt x="135" y="156"/>
                      <a:pt x="133" y="157"/>
                      <a:pt x="133" y="158"/>
                    </a:cubicBezTo>
                    <a:cubicBezTo>
                      <a:pt x="133" y="159"/>
                      <a:pt x="134" y="159"/>
                      <a:pt x="135" y="157"/>
                    </a:cubicBezTo>
                    <a:cubicBezTo>
                      <a:pt x="137" y="155"/>
                      <a:pt x="136" y="157"/>
                      <a:pt x="136" y="158"/>
                    </a:cubicBezTo>
                    <a:cubicBezTo>
                      <a:pt x="135" y="160"/>
                      <a:pt x="134" y="159"/>
                      <a:pt x="133" y="161"/>
                    </a:cubicBezTo>
                    <a:cubicBezTo>
                      <a:pt x="132" y="163"/>
                      <a:pt x="131" y="163"/>
                      <a:pt x="130" y="163"/>
                    </a:cubicBezTo>
                    <a:cubicBezTo>
                      <a:pt x="128" y="163"/>
                      <a:pt x="128" y="165"/>
                      <a:pt x="128" y="167"/>
                    </a:cubicBezTo>
                    <a:cubicBezTo>
                      <a:pt x="129" y="168"/>
                      <a:pt x="128" y="169"/>
                      <a:pt x="126" y="168"/>
                    </a:cubicBezTo>
                    <a:cubicBezTo>
                      <a:pt x="125" y="168"/>
                      <a:pt x="124" y="167"/>
                      <a:pt x="126" y="166"/>
                    </a:cubicBezTo>
                    <a:cubicBezTo>
                      <a:pt x="127" y="164"/>
                      <a:pt x="128" y="162"/>
                      <a:pt x="127" y="163"/>
                    </a:cubicBezTo>
                    <a:cubicBezTo>
                      <a:pt x="126" y="163"/>
                      <a:pt x="124" y="163"/>
                      <a:pt x="124" y="162"/>
                    </a:cubicBezTo>
                    <a:cubicBezTo>
                      <a:pt x="123" y="161"/>
                      <a:pt x="124" y="162"/>
                      <a:pt x="126" y="161"/>
                    </a:cubicBezTo>
                    <a:cubicBezTo>
                      <a:pt x="128" y="161"/>
                      <a:pt x="127" y="160"/>
                      <a:pt x="128" y="160"/>
                    </a:cubicBezTo>
                    <a:cubicBezTo>
                      <a:pt x="130" y="159"/>
                      <a:pt x="130" y="160"/>
                      <a:pt x="132" y="159"/>
                    </a:cubicBezTo>
                    <a:cubicBezTo>
                      <a:pt x="133" y="157"/>
                      <a:pt x="132" y="155"/>
                      <a:pt x="131" y="156"/>
                    </a:cubicBezTo>
                    <a:cubicBezTo>
                      <a:pt x="130" y="156"/>
                      <a:pt x="128" y="157"/>
                      <a:pt x="129" y="156"/>
                    </a:cubicBezTo>
                    <a:cubicBezTo>
                      <a:pt x="129" y="155"/>
                      <a:pt x="131" y="155"/>
                      <a:pt x="132" y="155"/>
                    </a:cubicBezTo>
                    <a:cubicBezTo>
                      <a:pt x="133" y="154"/>
                      <a:pt x="132" y="153"/>
                      <a:pt x="130" y="154"/>
                    </a:cubicBezTo>
                    <a:cubicBezTo>
                      <a:pt x="129" y="155"/>
                      <a:pt x="128" y="155"/>
                      <a:pt x="127" y="154"/>
                    </a:cubicBezTo>
                    <a:cubicBezTo>
                      <a:pt x="126" y="153"/>
                      <a:pt x="125" y="152"/>
                      <a:pt x="123" y="156"/>
                    </a:cubicBezTo>
                    <a:cubicBezTo>
                      <a:pt x="122" y="159"/>
                      <a:pt x="120" y="158"/>
                      <a:pt x="119" y="159"/>
                    </a:cubicBezTo>
                    <a:cubicBezTo>
                      <a:pt x="118" y="160"/>
                      <a:pt x="119" y="160"/>
                      <a:pt x="121" y="160"/>
                    </a:cubicBezTo>
                    <a:cubicBezTo>
                      <a:pt x="123" y="160"/>
                      <a:pt x="124" y="162"/>
                      <a:pt x="123" y="162"/>
                    </a:cubicBezTo>
                    <a:cubicBezTo>
                      <a:pt x="122" y="162"/>
                      <a:pt x="122" y="163"/>
                      <a:pt x="121" y="163"/>
                    </a:cubicBezTo>
                    <a:cubicBezTo>
                      <a:pt x="120" y="163"/>
                      <a:pt x="119" y="163"/>
                      <a:pt x="120" y="164"/>
                    </a:cubicBezTo>
                    <a:cubicBezTo>
                      <a:pt x="120" y="165"/>
                      <a:pt x="119" y="166"/>
                      <a:pt x="119" y="167"/>
                    </a:cubicBezTo>
                    <a:cubicBezTo>
                      <a:pt x="118" y="168"/>
                      <a:pt x="117" y="167"/>
                      <a:pt x="116" y="167"/>
                    </a:cubicBezTo>
                    <a:cubicBezTo>
                      <a:pt x="114" y="167"/>
                      <a:pt x="112" y="169"/>
                      <a:pt x="110" y="169"/>
                    </a:cubicBezTo>
                    <a:cubicBezTo>
                      <a:pt x="107" y="170"/>
                      <a:pt x="106" y="170"/>
                      <a:pt x="105" y="169"/>
                    </a:cubicBezTo>
                    <a:cubicBezTo>
                      <a:pt x="105" y="168"/>
                      <a:pt x="104" y="169"/>
                      <a:pt x="102" y="169"/>
                    </a:cubicBezTo>
                    <a:cubicBezTo>
                      <a:pt x="101" y="169"/>
                      <a:pt x="102" y="168"/>
                      <a:pt x="100" y="168"/>
                    </a:cubicBezTo>
                    <a:cubicBezTo>
                      <a:pt x="98" y="168"/>
                      <a:pt x="99" y="167"/>
                      <a:pt x="99" y="166"/>
                    </a:cubicBezTo>
                    <a:cubicBezTo>
                      <a:pt x="100" y="165"/>
                      <a:pt x="96" y="166"/>
                      <a:pt x="94" y="167"/>
                    </a:cubicBezTo>
                    <a:cubicBezTo>
                      <a:pt x="93" y="168"/>
                      <a:pt x="91" y="168"/>
                      <a:pt x="89" y="170"/>
                    </a:cubicBezTo>
                    <a:cubicBezTo>
                      <a:pt x="88" y="172"/>
                      <a:pt x="89" y="172"/>
                      <a:pt x="90" y="172"/>
                    </a:cubicBezTo>
                    <a:cubicBezTo>
                      <a:pt x="91" y="171"/>
                      <a:pt x="91" y="170"/>
                      <a:pt x="93" y="170"/>
                    </a:cubicBezTo>
                    <a:cubicBezTo>
                      <a:pt x="95" y="170"/>
                      <a:pt x="97" y="167"/>
                      <a:pt x="98" y="167"/>
                    </a:cubicBezTo>
                    <a:cubicBezTo>
                      <a:pt x="98" y="168"/>
                      <a:pt x="94" y="171"/>
                      <a:pt x="92" y="172"/>
                    </a:cubicBezTo>
                    <a:cubicBezTo>
                      <a:pt x="90" y="172"/>
                      <a:pt x="90" y="174"/>
                      <a:pt x="90" y="176"/>
                    </a:cubicBezTo>
                    <a:cubicBezTo>
                      <a:pt x="91" y="179"/>
                      <a:pt x="89" y="178"/>
                      <a:pt x="89" y="179"/>
                    </a:cubicBezTo>
                    <a:cubicBezTo>
                      <a:pt x="88" y="181"/>
                      <a:pt x="86" y="180"/>
                      <a:pt x="87" y="179"/>
                    </a:cubicBezTo>
                    <a:cubicBezTo>
                      <a:pt x="89" y="178"/>
                      <a:pt x="88" y="177"/>
                      <a:pt x="88" y="176"/>
                    </a:cubicBezTo>
                    <a:cubicBezTo>
                      <a:pt x="87" y="175"/>
                      <a:pt x="86" y="176"/>
                      <a:pt x="87" y="175"/>
                    </a:cubicBezTo>
                    <a:cubicBezTo>
                      <a:pt x="87" y="174"/>
                      <a:pt x="85" y="176"/>
                      <a:pt x="85" y="175"/>
                    </a:cubicBezTo>
                    <a:cubicBezTo>
                      <a:pt x="84" y="174"/>
                      <a:pt x="84" y="174"/>
                      <a:pt x="82" y="175"/>
                    </a:cubicBezTo>
                    <a:cubicBezTo>
                      <a:pt x="81" y="176"/>
                      <a:pt x="80" y="176"/>
                      <a:pt x="77" y="177"/>
                    </a:cubicBezTo>
                    <a:cubicBezTo>
                      <a:pt x="74" y="179"/>
                      <a:pt x="69" y="180"/>
                      <a:pt x="68" y="179"/>
                    </a:cubicBezTo>
                    <a:cubicBezTo>
                      <a:pt x="68" y="178"/>
                      <a:pt x="72" y="175"/>
                      <a:pt x="72" y="175"/>
                    </a:cubicBezTo>
                    <a:cubicBezTo>
                      <a:pt x="73" y="175"/>
                      <a:pt x="73" y="174"/>
                      <a:pt x="72" y="173"/>
                    </a:cubicBezTo>
                    <a:cubicBezTo>
                      <a:pt x="71" y="172"/>
                      <a:pt x="68" y="172"/>
                      <a:pt x="68" y="173"/>
                    </a:cubicBezTo>
                    <a:cubicBezTo>
                      <a:pt x="68" y="174"/>
                      <a:pt x="66" y="173"/>
                      <a:pt x="64" y="174"/>
                    </a:cubicBezTo>
                    <a:cubicBezTo>
                      <a:pt x="62" y="174"/>
                      <a:pt x="62" y="173"/>
                      <a:pt x="61" y="173"/>
                    </a:cubicBezTo>
                    <a:cubicBezTo>
                      <a:pt x="59" y="174"/>
                      <a:pt x="57" y="174"/>
                      <a:pt x="56" y="173"/>
                    </a:cubicBezTo>
                    <a:cubicBezTo>
                      <a:pt x="55" y="171"/>
                      <a:pt x="50" y="173"/>
                      <a:pt x="49" y="175"/>
                    </a:cubicBezTo>
                    <a:cubicBezTo>
                      <a:pt x="48" y="176"/>
                      <a:pt x="47" y="177"/>
                      <a:pt x="45" y="177"/>
                    </a:cubicBezTo>
                    <a:cubicBezTo>
                      <a:pt x="44" y="177"/>
                      <a:pt x="47" y="175"/>
                      <a:pt x="47" y="175"/>
                    </a:cubicBezTo>
                    <a:cubicBezTo>
                      <a:pt x="46" y="175"/>
                      <a:pt x="48" y="172"/>
                      <a:pt x="47" y="173"/>
                    </a:cubicBezTo>
                    <a:cubicBezTo>
                      <a:pt x="46" y="173"/>
                      <a:pt x="43" y="178"/>
                      <a:pt x="41" y="178"/>
                    </a:cubicBezTo>
                    <a:cubicBezTo>
                      <a:pt x="39" y="179"/>
                      <a:pt x="41" y="174"/>
                      <a:pt x="40" y="173"/>
                    </a:cubicBezTo>
                    <a:cubicBezTo>
                      <a:pt x="39" y="172"/>
                      <a:pt x="37" y="173"/>
                      <a:pt x="38" y="174"/>
                    </a:cubicBezTo>
                    <a:cubicBezTo>
                      <a:pt x="38" y="176"/>
                      <a:pt x="36" y="175"/>
                      <a:pt x="36" y="177"/>
                    </a:cubicBezTo>
                    <a:cubicBezTo>
                      <a:pt x="35" y="178"/>
                      <a:pt x="32" y="180"/>
                      <a:pt x="33" y="179"/>
                    </a:cubicBezTo>
                    <a:cubicBezTo>
                      <a:pt x="33" y="179"/>
                      <a:pt x="32" y="178"/>
                      <a:pt x="30" y="180"/>
                    </a:cubicBezTo>
                    <a:cubicBezTo>
                      <a:pt x="18" y="207"/>
                      <a:pt x="8" y="236"/>
                      <a:pt x="2" y="267"/>
                    </a:cubicBezTo>
                    <a:cubicBezTo>
                      <a:pt x="3" y="267"/>
                      <a:pt x="3" y="268"/>
                      <a:pt x="4" y="268"/>
                    </a:cubicBezTo>
                    <a:cubicBezTo>
                      <a:pt x="4" y="269"/>
                      <a:pt x="5" y="270"/>
                      <a:pt x="4" y="270"/>
                    </a:cubicBezTo>
                    <a:cubicBezTo>
                      <a:pt x="3" y="270"/>
                      <a:pt x="2" y="272"/>
                      <a:pt x="3" y="272"/>
                    </a:cubicBezTo>
                    <a:cubicBezTo>
                      <a:pt x="4" y="272"/>
                      <a:pt x="3" y="273"/>
                      <a:pt x="3" y="274"/>
                    </a:cubicBezTo>
                    <a:cubicBezTo>
                      <a:pt x="3" y="274"/>
                      <a:pt x="5" y="275"/>
                      <a:pt x="6" y="275"/>
                    </a:cubicBezTo>
                    <a:cubicBezTo>
                      <a:pt x="7" y="274"/>
                      <a:pt x="8" y="275"/>
                      <a:pt x="8" y="276"/>
                    </a:cubicBezTo>
                    <a:cubicBezTo>
                      <a:pt x="8" y="277"/>
                      <a:pt x="9" y="277"/>
                      <a:pt x="10" y="276"/>
                    </a:cubicBezTo>
                    <a:cubicBezTo>
                      <a:pt x="11" y="276"/>
                      <a:pt x="11" y="277"/>
                      <a:pt x="11" y="278"/>
                    </a:cubicBezTo>
                    <a:cubicBezTo>
                      <a:pt x="11" y="279"/>
                      <a:pt x="12" y="279"/>
                      <a:pt x="13" y="278"/>
                    </a:cubicBezTo>
                    <a:cubicBezTo>
                      <a:pt x="14" y="278"/>
                      <a:pt x="14" y="280"/>
                      <a:pt x="15" y="279"/>
                    </a:cubicBezTo>
                    <a:cubicBezTo>
                      <a:pt x="16" y="278"/>
                      <a:pt x="16" y="282"/>
                      <a:pt x="17" y="283"/>
                    </a:cubicBezTo>
                    <a:cubicBezTo>
                      <a:pt x="17" y="284"/>
                      <a:pt x="16" y="285"/>
                      <a:pt x="16" y="286"/>
                    </a:cubicBezTo>
                    <a:cubicBezTo>
                      <a:pt x="16" y="288"/>
                      <a:pt x="16" y="290"/>
                      <a:pt x="15" y="290"/>
                    </a:cubicBezTo>
                    <a:cubicBezTo>
                      <a:pt x="14" y="290"/>
                      <a:pt x="14" y="289"/>
                      <a:pt x="15" y="288"/>
                    </a:cubicBezTo>
                    <a:cubicBezTo>
                      <a:pt x="15" y="288"/>
                      <a:pt x="15" y="286"/>
                      <a:pt x="15" y="286"/>
                    </a:cubicBezTo>
                    <a:cubicBezTo>
                      <a:pt x="14" y="286"/>
                      <a:pt x="14" y="285"/>
                      <a:pt x="15" y="283"/>
                    </a:cubicBezTo>
                    <a:cubicBezTo>
                      <a:pt x="16" y="282"/>
                      <a:pt x="14" y="283"/>
                      <a:pt x="13" y="282"/>
                    </a:cubicBezTo>
                    <a:cubicBezTo>
                      <a:pt x="13" y="281"/>
                      <a:pt x="10" y="282"/>
                      <a:pt x="10" y="281"/>
                    </a:cubicBezTo>
                    <a:cubicBezTo>
                      <a:pt x="10" y="280"/>
                      <a:pt x="9" y="276"/>
                      <a:pt x="8" y="277"/>
                    </a:cubicBezTo>
                    <a:cubicBezTo>
                      <a:pt x="6" y="277"/>
                      <a:pt x="5" y="277"/>
                      <a:pt x="4" y="276"/>
                    </a:cubicBezTo>
                    <a:cubicBezTo>
                      <a:pt x="3" y="275"/>
                      <a:pt x="2" y="275"/>
                      <a:pt x="1" y="276"/>
                    </a:cubicBezTo>
                    <a:cubicBezTo>
                      <a:pt x="0" y="277"/>
                      <a:pt x="2" y="277"/>
                      <a:pt x="1" y="278"/>
                    </a:cubicBezTo>
                    <a:cubicBezTo>
                      <a:pt x="1" y="278"/>
                      <a:pt x="2" y="279"/>
                      <a:pt x="3" y="279"/>
                    </a:cubicBezTo>
                    <a:cubicBezTo>
                      <a:pt x="3" y="278"/>
                      <a:pt x="3" y="280"/>
                      <a:pt x="4" y="280"/>
                    </a:cubicBezTo>
                    <a:cubicBezTo>
                      <a:pt x="5" y="280"/>
                      <a:pt x="5" y="282"/>
                      <a:pt x="6" y="281"/>
                    </a:cubicBezTo>
                    <a:cubicBezTo>
                      <a:pt x="7" y="281"/>
                      <a:pt x="7" y="282"/>
                      <a:pt x="7" y="283"/>
                    </a:cubicBezTo>
                    <a:cubicBezTo>
                      <a:pt x="7" y="284"/>
                      <a:pt x="9" y="283"/>
                      <a:pt x="9" y="284"/>
                    </a:cubicBezTo>
                    <a:cubicBezTo>
                      <a:pt x="8" y="284"/>
                      <a:pt x="10" y="285"/>
                      <a:pt x="9" y="286"/>
                    </a:cubicBezTo>
                    <a:cubicBezTo>
                      <a:pt x="9" y="287"/>
                      <a:pt x="9" y="289"/>
                      <a:pt x="10" y="290"/>
                    </a:cubicBezTo>
                    <a:cubicBezTo>
                      <a:pt x="11" y="292"/>
                      <a:pt x="10" y="293"/>
                      <a:pt x="11" y="294"/>
                    </a:cubicBezTo>
                    <a:cubicBezTo>
                      <a:pt x="12" y="294"/>
                      <a:pt x="12" y="295"/>
                      <a:pt x="11" y="295"/>
                    </a:cubicBezTo>
                    <a:cubicBezTo>
                      <a:pt x="10" y="295"/>
                      <a:pt x="10" y="296"/>
                      <a:pt x="9" y="298"/>
                    </a:cubicBezTo>
                    <a:cubicBezTo>
                      <a:pt x="9" y="301"/>
                      <a:pt x="8" y="306"/>
                      <a:pt x="7" y="307"/>
                    </a:cubicBezTo>
                    <a:cubicBezTo>
                      <a:pt x="7" y="309"/>
                      <a:pt x="5" y="311"/>
                      <a:pt x="6" y="313"/>
                    </a:cubicBezTo>
                    <a:cubicBezTo>
                      <a:pt x="6" y="314"/>
                      <a:pt x="7" y="316"/>
                      <a:pt x="6" y="319"/>
                    </a:cubicBezTo>
                    <a:cubicBezTo>
                      <a:pt x="5" y="321"/>
                      <a:pt x="5" y="322"/>
                      <a:pt x="6" y="323"/>
                    </a:cubicBezTo>
                    <a:cubicBezTo>
                      <a:pt x="6" y="325"/>
                      <a:pt x="5" y="328"/>
                      <a:pt x="6" y="328"/>
                    </a:cubicBezTo>
                    <a:cubicBezTo>
                      <a:pt x="7" y="329"/>
                      <a:pt x="8" y="330"/>
                      <a:pt x="8" y="331"/>
                    </a:cubicBezTo>
                    <a:cubicBezTo>
                      <a:pt x="9" y="332"/>
                      <a:pt x="10" y="332"/>
                      <a:pt x="10" y="333"/>
                    </a:cubicBezTo>
                    <a:cubicBezTo>
                      <a:pt x="10" y="334"/>
                      <a:pt x="10" y="335"/>
                      <a:pt x="11" y="335"/>
                    </a:cubicBezTo>
                    <a:cubicBezTo>
                      <a:pt x="12" y="336"/>
                      <a:pt x="11" y="337"/>
                      <a:pt x="11" y="338"/>
                    </a:cubicBezTo>
                    <a:cubicBezTo>
                      <a:pt x="11" y="339"/>
                      <a:pt x="12" y="340"/>
                      <a:pt x="14" y="342"/>
                    </a:cubicBezTo>
                    <a:cubicBezTo>
                      <a:pt x="15" y="344"/>
                      <a:pt x="14" y="346"/>
                      <a:pt x="15" y="346"/>
                    </a:cubicBezTo>
                    <a:cubicBezTo>
                      <a:pt x="16" y="345"/>
                      <a:pt x="18" y="346"/>
                      <a:pt x="19" y="347"/>
                    </a:cubicBezTo>
                    <a:cubicBezTo>
                      <a:pt x="20" y="348"/>
                      <a:pt x="21" y="348"/>
                      <a:pt x="22" y="348"/>
                    </a:cubicBezTo>
                    <a:cubicBezTo>
                      <a:pt x="22" y="348"/>
                      <a:pt x="24" y="350"/>
                      <a:pt x="24" y="352"/>
                    </a:cubicBezTo>
                    <a:cubicBezTo>
                      <a:pt x="25" y="353"/>
                      <a:pt x="25" y="355"/>
                      <a:pt x="26" y="357"/>
                    </a:cubicBezTo>
                    <a:cubicBezTo>
                      <a:pt x="28" y="360"/>
                      <a:pt x="29" y="363"/>
                      <a:pt x="29" y="365"/>
                    </a:cubicBezTo>
                    <a:cubicBezTo>
                      <a:pt x="29" y="366"/>
                      <a:pt x="31" y="367"/>
                      <a:pt x="33" y="369"/>
                    </a:cubicBezTo>
                    <a:cubicBezTo>
                      <a:pt x="34" y="370"/>
                      <a:pt x="34" y="373"/>
                      <a:pt x="34" y="374"/>
                    </a:cubicBezTo>
                    <a:cubicBezTo>
                      <a:pt x="34" y="374"/>
                      <a:pt x="32" y="373"/>
                      <a:pt x="32" y="374"/>
                    </a:cubicBezTo>
                    <a:cubicBezTo>
                      <a:pt x="31" y="375"/>
                      <a:pt x="34" y="378"/>
                      <a:pt x="36" y="378"/>
                    </a:cubicBezTo>
                    <a:cubicBezTo>
                      <a:pt x="37" y="377"/>
                      <a:pt x="37" y="378"/>
                      <a:pt x="39" y="380"/>
                    </a:cubicBezTo>
                    <a:cubicBezTo>
                      <a:pt x="41" y="382"/>
                      <a:pt x="41" y="384"/>
                      <a:pt x="40" y="385"/>
                    </a:cubicBezTo>
                    <a:cubicBezTo>
                      <a:pt x="39" y="386"/>
                      <a:pt x="41" y="387"/>
                      <a:pt x="44" y="389"/>
                    </a:cubicBezTo>
                    <a:cubicBezTo>
                      <a:pt x="46" y="391"/>
                      <a:pt x="47" y="393"/>
                      <a:pt x="47" y="394"/>
                    </a:cubicBezTo>
                    <a:cubicBezTo>
                      <a:pt x="48" y="395"/>
                      <a:pt x="49" y="394"/>
                      <a:pt x="49" y="393"/>
                    </a:cubicBezTo>
                    <a:cubicBezTo>
                      <a:pt x="49" y="392"/>
                      <a:pt x="48" y="391"/>
                      <a:pt x="48" y="390"/>
                    </a:cubicBezTo>
                    <a:cubicBezTo>
                      <a:pt x="48" y="388"/>
                      <a:pt x="46" y="388"/>
                      <a:pt x="45" y="388"/>
                    </a:cubicBezTo>
                    <a:cubicBezTo>
                      <a:pt x="45" y="388"/>
                      <a:pt x="45" y="386"/>
                      <a:pt x="45" y="385"/>
                    </a:cubicBezTo>
                    <a:cubicBezTo>
                      <a:pt x="44" y="384"/>
                      <a:pt x="43" y="381"/>
                      <a:pt x="43" y="379"/>
                    </a:cubicBezTo>
                    <a:cubicBezTo>
                      <a:pt x="42" y="377"/>
                      <a:pt x="40" y="375"/>
                      <a:pt x="39" y="373"/>
                    </a:cubicBezTo>
                    <a:cubicBezTo>
                      <a:pt x="38" y="371"/>
                      <a:pt x="37" y="370"/>
                      <a:pt x="36" y="369"/>
                    </a:cubicBezTo>
                    <a:cubicBezTo>
                      <a:pt x="36" y="369"/>
                      <a:pt x="37" y="368"/>
                      <a:pt x="37" y="367"/>
                    </a:cubicBezTo>
                    <a:cubicBezTo>
                      <a:pt x="36" y="366"/>
                      <a:pt x="35" y="366"/>
                      <a:pt x="34" y="366"/>
                    </a:cubicBezTo>
                    <a:cubicBezTo>
                      <a:pt x="33" y="365"/>
                      <a:pt x="33" y="364"/>
                      <a:pt x="33" y="363"/>
                    </a:cubicBezTo>
                    <a:cubicBezTo>
                      <a:pt x="33" y="362"/>
                      <a:pt x="32" y="358"/>
                      <a:pt x="32" y="357"/>
                    </a:cubicBezTo>
                    <a:cubicBezTo>
                      <a:pt x="32" y="356"/>
                      <a:pt x="33" y="356"/>
                      <a:pt x="33" y="357"/>
                    </a:cubicBezTo>
                    <a:cubicBezTo>
                      <a:pt x="33" y="357"/>
                      <a:pt x="34" y="358"/>
                      <a:pt x="34" y="357"/>
                    </a:cubicBezTo>
                    <a:cubicBezTo>
                      <a:pt x="35" y="357"/>
                      <a:pt x="36" y="357"/>
                      <a:pt x="36" y="358"/>
                    </a:cubicBezTo>
                    <a:cubicBezTo>
                      <a:pt x="36" y="359"/>
                      <a:pt x="37" y="358"/>
                      <a:pt x="38" y="359"/>
                    </a:cubicBezTo>
                    <a:cubicBezTo>
                      <a:pt x="39" y="359"/>
                      <a:pt x="37" y="360"/>
                      <a:pt x="38" y="364"/>
                    </a:cubicBezTo>
                    <a:cubicBezTo>
                      <a:pt x="40" y="367"/>
                      <a:pt x="39" y="365"/>
                      <a:pt x="39" y="368"/>
                    </a:cubicBezTo>
                    <a:cubicBezTo>
                      <a:pt x="39" y="371"/>
                      <a:pt x="40" y="369"/>
                      <a:pt x="40" y="369"/>
                    </a:cubicBezTo>
                    <a:cubicBezTo>
                      <a:pt x="41" y="368"/>
                      <a:pt x="42" y="370"/>
                      <a:pt x="43" y="371"/>
                    </a:cubicBezTo>
                    <a:cubicBezTo>
                      <a:pt x="43" y="373"/>
                      <a:pt x="45" y="373"/>
                      <a:pt x="45" y="373"/>
                    </a:cubicBezTo>
                    <a:cubicBezTo>
                      <a:pt x="45" y="374"/>
                      <a:pt x="46" y="376"/>
                      <a:pt x="47" y="376"/>
                    </a:cubicBezTo>
                    <a:cubicBezTo>
                      <a:pt x="48" y="376"/>
                      <a:pt x="48" y="378"/>
                      <a:pt x="49" y="378"/>
                    </a:cubicBezTo>
                    <a:cubicBezTo>
                      <a:pt x="50" y="378"/>
                      <a:pt x="50" y="379"/>
                      <a:pt x="50" y="380"/>
                    </a:cubicBezTo>
                    <a:cubicBezTo>
                      <a:pt x="49" y="382"/>
                      <a:pt x="50" y="383"/>
                      <a:pt x="52" y="383"/>
                    </a:cubicBezTo>
                    <a:cubicBezTo>
                      <a:pt x="54" y="384"/>
                      <a:pt x="53" y="385"/>
                      <a:pt x="54" y="386"/>
                    </a:cubicBezTo>
                    <a:cubicBezTo>
                      <a:pt x="56" y="388"/>
                      <a:pt x="61" y="394"/>
                      <a:pt x="62" y="396"/>
                    </a:cubicBezTo>
                    <a:cubicBezTo>
                      <a:pt x="63" y="398"/>
                      <a:pt x="63" y="399"/>
                      <a:pt x="63" y="400"/>
                    </a:cubicBezTo>
                    <a:cubicBezTo>
                      <a:pt x="64" y="402"/>
                      <a:pt x="63" y="402"/>
                      <a:pt x="63" y="403"/>
                    </a:cubicBezTo>
                    <a:cubicBezTo>
                      <a:pt x="64" y="404"/>
                      <a:pt x="62" y="404"/>
                      <a:pt x="62" y="405"/>
                    </a:cubicBezTo>
                    <a:cubicBezTo>
                      <a:pt x="62" y="405"/>
                      <a:pt x="63" y="409"/>
                      <a:pt x="65" y="410"/>
                    </a:cubicBezTo>
                    <a:cubicBezTo>
                      <a:pt x="67" y="410"/>
                      <a:pt x="69" y="412"/>
                      <a:pt x="70" y="414"/>
                    </a:cubicBezTo>
                    <a:cubicBezTo>
                      <a:pt x="71" y="415"/>
                      <a:pt x="73" y="415"/>
                      <a:pt x="76" y="416"/>
                    </a:cubicBezTo>
                    <a:cubicBezTo>
                      <a:pt x="78" y="417"/>
                      <a:pt x="79" y="419"/>
                      <a:pt x="82" y="420"/>
                    </a:cubicBezTo>
                    <a:cubicBezTo>
                      <a:pt x="85" y="421"/>
                      <a:pt x="88" y="423"/>
                      <a:pt x="90" y="424"/>
                    </a:cubicBezTo>
                    <a:cubicBezTo>
                      <a:pt x="92" y="426"/>
                      <a:pt x="95" y="425"/>
                      <a:pt x="97" y="424"/>
                    </a:cubicBezTo>
                    <a:cubicBezTo>
                      <a:pt x="100" y="423"/>
                      <a:pt x="102" y="424"/>
                      <a:pt x="103" y="425"/>
                    </a:cubicBezTo>
                    <a:cubicBezTo>
                      <a:pt x="105" y="426"/>
                      <a:pt x="110" y="432"/>
                      <a:pt x="111" y="433"/>
                    </a:cubicBezTo>
                    <a:cubicBezTo>
                      <a:pt x="113" y="434"/>
                      <a:pt x="115" y="433"/>
                      <a:pt x="116" y="434"/>
                    </a:cubicBezTo>
                    <a:cubicBezTo>
                      <a:pt x="117" y="435"/>
                      <a:pt x="122" y="437"/>
                      <a:pt x="123" y="437"/>
                    </a:cubicBezTo>
                    <a:cubicBezTo>
                      <a:pt x="124" y="437"/>
                      <a:pt x="124" y="436"/>
                      <a:pt x="125" y="437"/>
                    </a:cubicBezTo>
                    <a:cubicBezTo>
                      <a:pt x="126" y="438"/>
                      <a:pt x="125" y="439"/>
                      <a:pt x="126" y="440"/>
                    </a:cubicBezTo>
                    <a:cubicBezTo>
                      <a:pt x="128" y="441"/>
                      <a:pt x="130" y="444"/>
                      <a:pt x="131" y="445"/>
                    </a:cubicBezTo>
                    <a:cubicBezTo>
                      <a:pt x="132" y="446"/>
                      <a:pt x="133" y="448"/>
                      <a:pt x="132" y="448"/>
                    </a:cubicBezTo>
                    <a:cubicBezTo>
                      <a:pt x="132" y="449"/>
                      <a:pt x="132" y="451"/>
                      <a:pt x="133" y="452"/>
                    </a:cubicBezTo>
                    <a:cubicBezTo>
                      <a:pt x="135" y="453"/>
                      <a:pt x="134" y="451"/>
                      <a:pt x="135" y="451"/>
                    </a:cubicBezTo>
                    <a:cubicBezTo>
                      <a:pt x="136" y="451"/>
                      <a:pt x="136" y="453"/>
                      <a:pt x="137" y="453"/>
                    </a:cubicBezTo>
                    <a:cubicBezTo>
                      <a:pt x="138" y="453"/>
                      <a:pt x="140" y="454"/>
                      <a:pt x="140" y="456"/>
                    </a:cubicBezTo>
                    <a:cubicBezTo>
                      <a:pt x="140" y="457"/>
                      <a:pt x="140" y="458"/>
                      <a:pt x="142" y="458"/>
                    </a:cubicBezTo>
                    <a:cubicBezTo>
                      <a:pt x="143" y="458"/>
                      <a:pt x="146" y="459"/>
                      <a:pt x="147" y="461"/>
                    </a:cubicBezTo>
                    <a:cubicBezTo>
                      <a:pt x="149" y="463"/>
                      <a:pt x="149" y="461"/>
                      <a:pt x="150" y="463"/>
                    </a:cubicBezTo>
                    <a:cubicBezTo>
                      <a:pt x="151" y="464"/>
                      <a:pt x="153" y="463"/>
                      <a:pt x="153" y="462"/>
                    </a:cubicBezTo>
                    <a:cubicBezTo>
                      <a:pt x="153" y="461"/>
                      <a:pt x="152" y="461"/>
                      <a:pt x="152" y="460"/>
                    </a:cubicBezTo>
                    <a:cubicBezTo>
                      <a:pt x="151" y="459"/>
                      <a:pt x="153" y="459"/>
                      <a:pt x="153" y="458"/>
                    </a:cubicBezTo>
                    <a:cubicBezTo>
                      <a:pt x="154" y="457"/>
                      <a:pt x="156" y="456"/>
                      <a:pt x="157" y="457"/>
                    </a:cubicBezTo>
                    <a:cubicBezTo>
                      <a:pt x="158" y="457"/>
                      <a:pt x="159" y="458"/>
                      <a:pt x="158" y="460"/>
                    </a:cubicBezTo>
                    <a:cubicBezTo>
                      <a:pt x="158" y="461"/>
                      <a:pt x="161" y="464"/>
                      <a:pt x="162" y="465"/>
                    </a:cubicBezTo>
                    <a:cubicBezTo>
                      <a:pt x="163" y="467"/>
                      <a:pt x="163" y="468"/>
                      <a:pt x="163" y="469"/>
                    </a:cubicBezTo>
                    <a:cubicBezTo>
                      <a:pt x="163" y="469"/>
                      <a:pt x="164" y="471"/>
                      <a:pt x="163" y="471"/>
                    </a:cubicBezTo>
                    <a:cubicBezTo>
                      <a:pt x="163" y="471"/>
                      <a:pt x="164" y="477"/>
                      <a:pt x="164" y="478"/>
                    </a:cubicBezTo>
                    <a:cubicBezTo>
                      <a:pt x="165" y="479"/>
                      <a:pt x="165" y="479"/>
                      <a:pt x="164" y="481"/>
                    </a:cubicBezTo>
                    <a:cubicBezTo>
                      <a:pt x="163" y="483"/>
                      <a:pt x="163" y="484"/>
                      <a:pt x="161" y="484"/>
                    </a:cubicBezTo>
                    <a:cubicBezTo>
                      <a:pt x="160" y="484"/>
                      <a:pt x="160" y="486"/>
                      <a:pt x="160" y="486"/>
                    </a:cubicBezTo>
                    <a:cubicBezTo>
                      <a:pt x="159" y="486"/>
                      <a:pt x="159" y="488"/>
                      <a:pt x="159" y="489"/>
                    </a:cubicBezTo>
                    <a:cubicBezTo>
                      <a:pt x="160" y="489"/>
                      <a:pt x="158" y="490"/>
                      <a:pt x="157" y="490"/>
                    </a:cubicBezTo>
                    <a:cubicBezTo>
                      <a:pt x="156" y="490"/>
                      <a:pt x="156" y="492"/>
                      <a:pt x="156" y="493"/>
                    </a:cubicBezTo>
                    <a:cubicBezTo>
                      <a:pt x="156" y="494"/>
                      <a:pt x="155" y="494"/>
                      <a:pt x="155" y="495"/>
                    </a:cubicBezTo>
                    <a:cubicBezTo>
                      <a:pt x="155" y="496"/>
                      <a:pt x="155" y="497"/>
                      <a:pt x="154" y="497"/>
                    </a:cubicBezTo>
                    <a:cubicBezTo>
                      <a:pt x="153" y="498"/>
                      <a:pt x="153" y="499"/>
                      <a:pt x="154" y="500"/>
                    </a:cubicBezTo>
                    <a:cubicBezTo>
                      <a:pt x="155" y="501"/>
                      <a:pt x="154" y="502"/>
                      <a:pt x="154" y="503"/>
                    </a:cubicBezTo>
                    <a:cubicBezTo>
                      <a:pt x="154" y="503"/>
                      <a:pt x="155" y="504"/>
                      <a:pt x="156" y="505"/>
                    </a:cubicBezTo>
                    <a:cubicBezTo>
                      <a:pt x="158" y="506"/>
                      <a:pt x="158" y="505"/>
                      <a:pt x="158" y="506"/>
                    </a:cubicBezTo>
                    <a:cubicBezTo>
                      <a:pt x="159" y="507"/>
                      <a:pt x="158" y="508"/>
                      <a:pt x="157" y="508"/>
                    </a:cubicBezTo>
                    <a:cubicBezTo>
                      <a:pt x="156" y="508"/>
                      <a:pt x="155" y="510"/>
                      <a:pt x="154" y="511"/>
                    </a:cubicBezTo>
                    <a:cubicBezTo>
                      <a:pt x="154" y="513"/>
                      <a:pt x="156" y="516"/>
                      <a:pt x="156" y="517"/>
                    </a:cubicBezTo>
                    <a:cubicBezTo>
                      <a:pt x="157" y="518"/>
                      <a:pt x="155" y="517"/>
                      <a:pt x="155" y="518"/>
                    </a:cubicBezTo>
                    <a:cubicBezTo>
                      <a:pt x="155" y="519"/>
                      <a:pt x="158" y="521"/>
                      <a:pt x="160" y="522"/>
                    </a:cubicBezTo>
                    <a:cubicBezTo>
                      <a:pt x="161" y="523"/>
                      <a:pt x="163" y="526"/>
                      <a:pt x="164" y="528"/>
                    </a:cubicBezTo>
                    <a:cubicBezTo>
                      <a:pt x="165" y="529"/>
                      <a:pt x="166" y="531"/>
                      <a:pt x="167" y="534"/>
                    </a:cubicBezTo>
                    <a:cubicBezTo>
                      <a:pt x="169" y="538"/>
                      <a:pt x="172" y="544"/>
                      <a:pt x="175" y="547"/>
                    </a:cubicBezTo>
                    <a:cubicBezTo>
                      <a:pt x="177" y="550"/>
                      <a:pt x="178" y="552"/>
                      <a:pt x="177" y="552"/>
                    </a:cubicBezTo>
                    <a:cubicBezTo>
                      <a:pt x="177" y="553"/>
                      <a:pt x="178" y="555"/>
                      <a:pt x="179" y="556"/>
                    </a:cubicBezTo>
                    <a:cubicBezTo>
                      <a:pt x="181" y="557"/>
                      <a:pt x="182" y="559"/>
                      <a:pt x="186" y="561"/>
                    </a:cubicBezTo>
                    <a:cubicBezTo>
                      <a:pt x="189" y="564"/>
                      <a:pt x="196" y="568"/>
                      <a:pt x="197" y="570"/>
                    </a:cubicBezTo>
                    <a:cubicBezTo>
                      <a:pt x="198" y="572"/>
                      <a:pt x="201" y="573"/>
                      <a:pt x="201" y="574"/>
                    </a:cubicBezTo>
                    <a:cubicBezTo>
                      <a:pt x="202" y="574"/>
                      <a:pt x="202" y="577"/>
                      <a:pt x="202" y="578"/>
                    </a:cubicBezTo>
                    <a:cubicBezTo>
                      <a:pt x="203" y="580"/>
                      <a:pt x="205" y="586"/>
                      <a:pt x="205" y="589"/>
                    </a:cubicBezTo>
                    <a:cubicBezTo>
                      <a:pt x="205" y="591"/>
                      <a:pt x="204" y="593"/>
                      <a:pt x="204" y="595"/>
                    </a:cubicBezTo>
                    <a:cubicBezTo>
                      <a:pt x="204" y="596"/>
                      <a:pt x="206" y="596"/>
                      <a:pt x="205" y="597"/>
                    </a:cubicBezTo>
                    <a:cubicBezTo>
                      <a:pt x="205" y="598"/>
                      <a:pt x="205" y="599"/>
                      <a:pt x="206" y="602"/>
                    </a:cubicBezTo>
                    <a:cubicBezTo>
                      <a:pt x="206" y="605"/>
                      <a:pt x="206" y="610"/>
                      <a:pt x="206" y="611"/>
                    </a:cubicBezTo>
                    <a:cubicBezTo>
                      <a:pt x="206" y="613"/>
                      <a:pt x="206" y="614"/>
                      <a:pt x="206" y="615"/>
                    </a:cubicBezTo>
                    <a:cubicBezTo>
                      <a:pt x="207" y="617"/>
                      <a:pt x="206" y="618"/>
                      <a:pt x="205" y="618"/>
                    </a:cubicBezTo>
                    <a:cubicBezTo>
                      <a:pt x="205" y="619"/>
                      <a:pt x="208" y="622"/>
                      <a:pt x="208" y="623"/>
                    </a:cubicBezTo>
                    <a:cubicBezTo>
                      <a:pt x="208" y="625"/>
                      <a:pt x="207" y="625"/>
                      <a:pt x="207" y="627"/>
                    </a:cubicBezTo>
                    <a:cubicBezTo>
                      <a:pt x="209" y="630"/>
                      <a:pt x="209" y="635"/>
                      <a:pt x="209" y="636"/>
                    </a:cubicBezTo>
                    <a:cubicBezTo>
                      <a:pt x="210" y="637"/>
                      <a:pt x="209" y="637"/>
                      <a:pt x="209" y="639"/>
                    </a:cubicBezTo>
                    <a:cubicBezTo>
                      <a:pt x="210" y="640"/>
                      <a:pt x="209" y="641"/>
                      <a:pt x="209" y="643"/>
                    </a:cubicBezTo>
                    <a:cubicBezTo>
                      <a:pt x="210" y="646"/>
                      <a:pt x="209" y="649"/>
                      <a:pt x="209" y="651"/>
                    </a:cubicBezTo>
                    <a:cubicBezTo>
                      <a:pt x="209" y="653"/>
                      <a:pt x="209" y="654"/>
                      <a:pt x="208" y="654"/>
                    </a:cubicBezTo>
                    <a:cubicBezTo>
                      <a:pt x="207" y="654"/>
                      <a:pt x="207" y="655"/>
                      <a:pt x="209" y="656"/>
                    </a:cubicBezTo>
                    <a:cubicBezTo>
                      <a:pt x="210" y="658"/>
                      <a:pt x="209" y="659"/>
                      <a:pt x="210" y="661"/>
                    </a:cubicBezTo>
                    <a:cubicBezTo>
                      <a:pt x="212" y="663"/>
                      <a:pt x="211" y="664"/>
                      <a:pt x="212" y="665"/>
                    </a:cubicBezTo>
                    <a:cubicBezTo>
                      <a:pt x="212" y="667"/>
                      <a:pt x="211" y="667"/>
                      <a:pt x="211" y="668"/>
                    </a:cubicBezTo>
                    <a:cubicBezTo>
                      <a:pt x="212" y="670"/>
                      <a:pt x="211" y="671"/>
                      <a:pt x="212" y="673"/>
                    </a:cubicBezTo>
                    <a:cubicBezTo>
                      <a:pt x="213" y="674"/>
                      <a:pt x="213" y="675"/>
                      <a:pt x="213" y="675"/>
                    </a:cubicBezTo>
                    <a:cubicBezTo>
                      <a:pt x="212" y="675"/>
                      <a:pt x="212" y="676"/>
                      <a:pt x="213" y="679"/>
                    </a:cubicBezTo>
                    <a:cubicBezTo>
                      <a:pt x="213" y="681"/>
                      <a:pt x="213" y="681"/>
                      <a:pt x="215" y="681"/>
                    </a:cubicBezTo>
                    <a:cubicBezTo>
                      <a:pt x="216" y="682"/>
                      <a:pt x="213" y="675"/>
                      <a:pt x="214" y="675"/>
                    </a:cubicBezTo>
                    <a:cubicBezTo>
                      <a:pt x="215" y="675"/>
                      <a:pt x="214" y="674"/>
                      <a:pt x="215" y="674"/>
                    </a:cubicBezTo>
                    <a:cubicBezTo>
                      <a:pt x="216" y="674"/>
                      <a:pt x="215" y="675"/>
                      <a:pt x="216" y="675"/>
                    </a:cubicBezTo>
                    <a:cubicBezTo>
                      <a:pt x="217" y="676"/>
                      <a:pt x="218" y="677"/>
                      <a:pt x="217" y="677"/>
                    </a:cubicBezTo>
                    <a:cubicBezTo>
                      <a:pt x="216" y="678"/>
                      <a:pt x="218" y="679"/>
                      <a:pt x="217" y="680"/>
                    </a:cubicBezTo>
                    <a:cubicBezTo>
                      <a:pt x="217" y="681"/>
                      <a:pt x="217" y="682"/>
                      <a:pt x="218" y="683"/>
                    </a:cubicBezTo>
                    <a:cubicBezTo>
                      <a:pt x="218" y="684"/>
                      <a:pt x="218" y="684"/>
                      <a:pt x="218" y="685"/>
                    </a:cubicBezTo>
                    <a:cubicBezTo>
                      <a:pt x="226" y="688"/>
                      <a:pt x="234" y="692"/>
                      <a:pt x="243" y="695"/>
                    </a:cubicBezTo>
                    <a:cubicBezTo>
                      <a:pt x="243" y="695"/>
                      <a:pt x="242" y="693"/>
                      <a:pt x="243" y="693"/>
                    </a:cubicBezTo>
                    <a:cubicBezTo>
                      <a:pt x="243" y="693"/>
                      <a:pt x="243" y="692"/>
                      <a:pt x="243" y="690"/>
                    </a:cubicBezTo>
                    <a:cubicBezTo>
                      <a:pt x="242" y="689"/>
                      <a:pt x="242" y="687"/>
                      <a:pt x="243" y="687"/>
                    </a:cubicBezTo>
                    <a:cubicBezTo>
                      <a:pt x="244" y="687"/>
                      <a:pt x="244" y="686"/>
                      <a:pt x="244" y="686"/>
                    </a:cubicBezTo>
                    <a:cubicBezTo>
                      <a:pt x="243" y="685"/>
                      <a:pt x="242" y="684"/>
                      <a:pt x="243" y="684"/>
                    </a:cubicBezTo>
                    <a:cubicBezTo>
                      <a:pt x="245" y="684"/>
                      <a:pt x="244" y="686"/>
                      <a:pt x="245" y="686"/>
                    </a:cubicBezTo>
                    <a:cubicBezTo>
                      <a:pt x="246" y="686"/>
                      <a:pt x="247" y="684"/>
                      <a:pt x="246" y="683"/>
                    </a:cubicBezTo>
                    <a:cubicBezTo>
                      <a:pt x="244" y="682"/>
                      <a:pt x="245" y="683"/>
                      <a:pt x="244" y="683"/>
                    </a:cubicBezTo>
                    <a:cubicBezTo>
                      <a:pt x="243" y="683"/>
                      <a:pt x="243" y="682"/>
                      <a:pt x="242" y="682"/>
                    </a:cubicBezTo>
                    <a:cubicBezTo>
                      <a:pt x="241" y="682"/>
                      <a:pt x="241" y="680"/>
                      <a:pt x="241" y="679"/>
                    </a:cubicBezTo>
                    <a:cubicBezTo>
                      <a:pt x="240" y="678"/>
                      <a:pt x="239" y="676"/>
                      <a:pt x="240" y="675"/>
                    </a:cubicBezTo>
                    <a:cubicBezTo>
                      <a:pt x="240" y="675"/>
                      <a:pt x="243" y="677"/>
                      <a:pt x="245" y="678"/>
                    </a:cubicBezTo>
                    <a:cubicBezTo>
                      <a:pt x="247" y="679"/>
                      <a:pt x="249" y="677"/>
                      <a:pt x="248" y="676"/>
                    </a:cubicBezTo>
                    <a:cubicBezTo>
                      <a:pt x="248" y="675"/>
                      <a:pt x="247" y="674"/>
                      <a:pt x="248" y="673"/>
                    </a:cubicBezTo>
                    <a:cubicBezTo>
                      <a:pt x="249" y="672"/>
                      <a:pt x="248" y="671"/>
                      <a:pt x="247" y="670"/>
                    </a:cubicBezTo>
                    <a:cubicBezTo>
                      <a:pt x="246" y="668"/>
                      <a:pt x="247" y="668"/>
                      <a:pt x="248" y="669"/>
                    </a:cubicBezTo>
                    <a:cubicBezTo>
                      <a:pt x="249" y="669"/>
                      <a:pt x="253" y="670"/>
                      <a:pt x="256" y="669"/>
                    </a:cubicBezTo>
                    <a:cubicBezTo>
                      <a:pt x="260" y="669"/>
                      <a:pt x="262" y="668"/>
                      <a:pt x="262" y="667"/>
                    </a:cubicBezTo>
                    <a:cubicBezTo>
                      <a:pt x="262" y="666"/>
                      <a:pt x="263" y="663"/>
                      <a:pt x="264" y="662"/>
                    </a:cubicBezTo>
                    <a:cubicBezTo>
                      <a:pt x="264" y="661"/>
                      <a:pt x="263" y="660"/>
                      <a:pt x="262" y="659"/>
                    </a:cubicBezTo>
                    <a:cubicBezTo>
                      <a:pt x="260" y="659"/>
                      <a:pt x="260" y="657"/>
                      <a:pt x="260" y="656"/>
                    </a:cubicBezTo>
                    <a:cubicBezTo>
                      <a:pt x="261" y="655"/>
                      <a:pt x="259" y="653"/>
                      <a:pt x="258" y="653"/>
                    </a:cubicBezTo>
                    <a:cubicBezTo>
                      <a:pt x="257" y="653"/>
                      <a:pt x="254" y="651"/>
                      <a:pt x="255" y="650"/>
                    </a:cubicBezTo>
                    <a:cubicBezTo>
                      <a:pt x="256" y="649"/>
                      <a:pt x="256" y="651"/>
                      <a:pt x="258" y="651"/>
                    </a:cubicBezTo>
                    <a:cubicBezTo>
                      <a:pt x="259" y="651"/>
                      <a:pt x="261" y="652"/>
                      <a:pt x="262" y="653"/>
                    </a:cubicBezTo>
                    <a:cubicBezTo>
                      <a:pt x="264" y="654"/>
                      <a:pt x="263" y="653"/>
                      <a:pt x="265" y="653"/>
                    </a:cubicBezTo>
                    <a:cubicBezTo>
                      <a:pt x="267" y="654"/>
                      <a:pt x="268" y="654"/>
                      <a:pt x="270" y="653"/>
                    </a:cubicBezTo>
                    <a:cubicBezTo>
                      <a:pt x="271" y="652"/>
                      <a:pt x="271" y="649"/>
                      <a:pt x="273" y="648"/>
                    </a:cubicBezTo>
                    <a:cubicBezTo>
                      <a:pt x="275" y="646"/>
                      <a:pt x="274" y="645"/>
                      <a:pt x="275" y="643"/>
                    </a:cubicBezTo>
                    <a:cubicBezTo>
                      <a:pt x="276" y="641"/>
                      <a:pt x="275" y="640"/>
                      <a:pt x="276" y="638"/>
                    </a:cubicBezTo>
                    <a:cubicBezTo>
                      <a:pt x="277" y="637"/>
                      <a:pt x="275" y="635"/>
                      <a:pt x="277" y="634"/>
                    </a:cubicBezTo>
                    <a:cubicBezTo>
                      <a:pt x="279" y="633"/>
                      <a:pt x="279" y="636"/>
                      <a:pt x="278" y="638"/>
                    </a:cubicBezTo>
                    <a:cubicBezTo>
                      <a:pt x="276" y="640"/>
                      <a:pt x="276" y="641"/>
                      <a:pt x="278" y="639"/>
                    </a:cubicBezTo>
                    <a:cubicBezTo>
                      <a:pt x="280" y="638"/>
                      <a:pt x="281" y="635"/>
                      <a:pt x="281" y="632"/>
                    </a:cubicBezTo>
                    <a:cubicBezTo>
                      <a:pt x="282" y="629"/>
                      <a:pt x="283" y="628"/>
                      <a:pt x="284" y="628"/>
                    </a:cubicBezTo>
                    <a:cubicBezTo>
                      <a:pt x="285" y="628"/>
                      <a:pt x="285" y="625"/>
                      <a:pt x="284" y="622"/>
                    </a:cubicBezTo>
                    <a:cubicBezTo>
                      <a:pt x="284" y="620"/>
                      <a:pt x="283" y="617"/>
                      <a:pt x="283" y="616"/>
                    </a:cubicBezTo>
                    <a:cubicBezTo>
                      <a:pt x="284" y="614"/>
                      <a:pt x="283" y="613"/>
                      <a:pt x="284" y="613"/>
                    </a:cubicBezTo>
                    <a:cubicBezTo>
                      <a:pt x="285" y="613"/>
                      <a:pt x="287" y="611"/>
                      <a:pt x="288" y="609"/>
                    </a:cubicBezTo>
                    <a:cubicBezTo>
                      <a:pt x="290" y="608"/>
                      <a:pt x="291" y="608"/>
                      <a:pt x="292" y="607"/>
                    </a:cubicBezTo>
                    <a:cubicBezTo>
                      <a:pt x="294" y="607"/>
                      <a:pt x="293" y="607"/>
                      <a:pt x="294" y="606"/>
                    </a:cubicBezTo>
                    <a:cubicBezTo>
                      <a:pt x="295" y="606"/>
                      <a:pt x="296" y="605"/>
                      <a:pt x="297" y="604"/>
                    </a:cubicBezTo>
                    <a:cubicBezTo>
                      <a:pt x="297" y="603"/>
                      <a:pt x="301" y="605"/>
                      <a:pt x="303" y="605"/>
                    </a:cubicBezTo>
                    <a:cubicBezTo>
                      <a:pt x="305" y="605"/>
                      <a:pt x="306" y="605"/>
                      <a:pt x="306" y="604"/>
                    </a:cubicBezTo>
                    <a:cubicBezTo>
                      <a:pt x="306" y="602"/>
                      <a:pt x="306" y="601"/>
                      <a:pt x="308" y="601"/>
                    </a:cubicBezTo>
                    <a:cubicBezTo>
                      <a:pt x="309" y="601"/>
                      <a:pt x="309" y="601"/>
                      <a:pt x="309" y="599"/>
                    </a:cubicBezTo>
                    <a:cubicBezTo>
                      <a:pt x="309" y="597"/>
                      <a:pt x="309" y="596"/>
                      <a:pt x="310" y="595"/>
                    </a:cubicBezTo>
                    <a:cubicBezTo>
                      <a:pt x="311" y="595"/>
                      <a:pt x="311" y="593"/>
                      <a:pt x="311" y="592"/>
                    </a:cubicBezTo>
                    <a:cubicBezTo>
                      <a:pt x="311" y="590"/>
                      <a:pt x="312" y="591"/>
                      <a:pt x="312" y="589"/>
                    </a:cubicBezTo>
                    <a:cubicBezTo>
                      <a:pt x="312" y="588"/>
                      <a:pt x="312" y="586"/>
                      <a:pt x="312" y="584"/>
                    </a:cubicBezTo>
                    <a:cubicBezTo>
                      <a:pt x="312" y="583"/>
                      <a:pt x="313" y="583"/>
                      <a:pt x="314" y="582"/>
                    </a:cubicBezTo>
                    <a:cubicBezTo>
                      <a:pt x="314" y="581"/>
                      <a:pt x="313" y="580"/>
                      <a:pt x="314" y="577"/>
                    </a:cubicBezTo>
                    <a:cubicBezTo>
                      <a:pt x="314" y="574"/>
                      <a:pt x="313" y="571"/>
                      <a:pt x="313" y="568"/>
                    </a:cubicBezTo>
                    <a:cubicBezTo>
                      <a:pt x="313" y="566"/>
                      <a:pt x="312" y="563"/>
                      <a:pt x="313" y="562"/>
                    </a:cubicBezTo>
                    <a:cubicBezTo>
                      <a:pt x="314" y="561"/>
                      <a:pt x="313" y="561"/>
                      <a:pt x="313" y="560"/>
                    </a:cubicBezTo>
                    <a:cubicBezTo>
                      <a:pt x="312" y="560"/>
                      <a:pt x="313" y="559"/>
                      <a:pt x="313" y="559"/>
                    </a:cubicBezTo>
                    <a:cubicBezTo>
                      <a:pt x="314" y="559"/>
                      <a:pt x="315" y="561"/>
                      <a:pt x="316" y="560"/>
                    </a:cubicBezTo>
                    <a:cubicBezTo>
                      <a:pt x="317" y="559"/>
                      <a:pt x="317" y="556"/>
                      <a:pt x="318" y="553"/>
                    </a:cubicBezTo>
                    <a:cubicBezTo>
                      <a:pt x="319" y="551"/>
                      <a:pt x="320" y="551"/>
                      <a:pt x="321" y="550"/>
                    </a:cubicBezTo>
                    <a:cubicBezTo>
                      <a:pt x="323" y="550"/>
                      <a:pt x="325" y="547"/>
                      <a:pt x="326" y="542"/>
                    </a:cubicBezTo>
                    <a:cubicBezTo>
                      <a:pt x="327" y="537"/>
                      <a:pt x="325" y="532"/>
                      <a:pt x="324" y="529"/>
                    </a:cubicBezTo>
                    <a:cubicBezTo>
                      <a:pt x="324" y="526"/>
                      <a:pt x="323" y="526"/>
                      <a:pt x="321" y="526"/>
                    </a:cubicBezTo>
                    <a:close/>
                    <a:moveTo>
                      <a:pt x="148" y="306"/>
                    </a:moveTo>
                    <a:cubicBezTo>
                      <a:pt x="145" y="308"/>
                      <a:pt x="141" y="307"/>
                      <a:pt x="141" y="304"/>
                    </a:cubicBezTo>
                    <a:cubicBezTo>
                      <a:pt x="142" y="302"/>
                      <a:pt x="144" y="302"/>
                      <a:pt x="144" y="303"/>
                    </a:cubicBezTo>
                    <a:cubicBezTo>
                      <a:pt x="145" y="305"/>
                      <a:pt x="148" y="300"/>
                      <a:pt x="150" y="300"/>
                    </a:cubicBezTo>
                    <a:cubicBezTo>
                      <a:pt x="153" y="300"/>
                      <a:pt x="153" y="302"/>
                      <a:pt x="155" y="300"/>
                    </a:cubicBezTo>
                    <a:cubicBezTo>
                      <a:pt x="156" y="299"/>
                      <a:pt x="157" y="298"/>
                      <a:pt x="157" y="299"/>
                    </a:cubicBezTo>
                    <a:cubicBezTo>
                      <a:pt x="157" y="300"/>
                      <a:pt x="151" y="304"/>
                      <a:pt x="148" y="306"/>
                    </a:cubicBezTo>
                    <a:close/>
                    <a:moveTo>
                      <a:pt x="163" y="292"/>
                    </a:moveTo>
                    <a:cubicBezTo>
                      <a:pt x="166" y="293"/>
                      <a:pt x="167" y="290"/>
                      <a:pt x="168" y="292"/>
                    </a:cubicBezTo>
                    <a:cubicBezTo>
                      <a:pt x="169" y="294"/>
                      <a:pt x="165" y="296"/>
                      <a:pt x="161" y="296"/>
                    </a:cubicBezTo>
                    <a:cubicBezTo>
                      <a:pt x="157" y="297"/>
                      <a:pt x="156" y="298"/>
                      <a:pt x="156" y="296"/>
                    </a:cubicBezTo>
                    <a:cubicBezTo>
                      <a:pt x="155" y="294"/>
                      <a:pt x="161" y="292"/>
                      <a:pt x="163" y="292"/>
                    </a:cubicBezTo>
                    <a:close/>
                    <a:moveTo>
                      <a:pt x="142" y="283"/>
                    </a:moveTo>
                    <a:cubicBezTo>
                      <a:pt x="142" y="282"/>
                      <a:pt x="145" y="282"/>
                      <a:pt x="147" y="283"/>
                    </a:cubicBezTo>
                    <a:cubicBezTo>
                      <a:pt x="149" y="284"/>
                      <a:pt x="153" y="282"/>
                      <a:pt x="154" y="285"/>
                    </a:cubicBezTo>
                    <a:cubicBezTo>
                      <a:pt x="154" y="288"/>
                      <a:pt x="157" y="290"/>
                      <a:pt x="154" y="290"/>
                    </a:cubicBezTo>
                    <a:cubicBezTo>
                      <a:pt x="152" y="291"/>
                      <a:pt x="150" y="288"/>
                      <a:pt x="150" y="289"/>
                    </a:cubicBezTo>
                    <a:cubicBezTo>
                      <a:pt x="150" y="291"/>
                      <a:pt x="149" y="290"/>
                      <a:pt x="149" y="293"/>
                    </a:cubicBezTo>
                    <a:cubicBezTo>
                      <a:pt x="148" y="296"/>
                      <a:pt x="146" y="300"/>
                      <a:pt x="145" y="300"/>
                    </a:cubicBezTo>
                    <a:cubicBezTo>
                      <a:pt x="144" y="300"/>
                      <a:pt x="146" y="295"/>
                      <a:pt x="145" y="294"/>
                    </a:cubicBezTo>
                    <a:cubicBezTo>
                      <a:pt x="143" y="294"/>
                      <a:pt x="140" y="298"/>
                      <a:pt x="141" y="295"/>
                    </a:cubicBezTo>
                    <a:cubicBezTo>
                      <a:pt x="141" y="293"/>
                      <a:pt x="144" y="291"/>
                      <a:pt x="143" y="288"/>
                    </a:cubicBezTo>
                    <a:cubicBezTo>
                      <a:pt x="142" y="285"/>
                      <a:pt x="138" y="285"/>
                      <a:pt x="138" y="287"/>
                    </a:cubicBezTo>
                    <a:cubicBezTo>
                      <a:pt x="137" y="290"/>
                      <a:pt x="135" y="289"/>
                      <a:pt x="134" y="291"/>
                    </a:cubicBezTo>
                    <a:cubicBezTo>
                      <a:pt x="133" y="293"/>
                      <a:pt x="132" y="297"/>
                      <a:pt x="132" y="300"/>
                    </a:cubicBezTo>
                    <a:cubicBezTo>
                      <a:pt x="132" y="302"/>
                      <a:pt x="131" y="304"/>
                      <a:pt x="129" y="306"/>
                    </a:cubicBezTo>
                    <a:cubicBezTo>
                      <a:pt x="126" y="308"/>
                      <a:pt x="126" y="303"/>
                      <a:pt x="127" y="298"/>
                    </a:cubicBezTo>
                    <a:cubicBezTo>
                      <a:pt x="128" y="294"/>
                      <a:pt x="130" y="291"/>
                      <a:pt x="128" y="291"/>
                    </a:cubicBezTo>
                    <a:cubicBezTo>
                      <a:pt x="127" y="291"/>
                      <a:pt x="131" y="287"/>
                      <a:pt x="134" y="285"/>
                    </a:cubicBezTo>
                    <a:cubicBezTo>
                      <a:pt x="138" y="284"/>
                      <a:pt x="142" y="284"/>
                      <a:pt x="142" y="283"/>
                    </a:cubicBezTo>
                    <a:close/>
                    <a:moveTo>
                      <a:pt x="122" y="276"/>
                    </a:moveTo>
                    <a:cubicBezTo>
                      <a:pt x="125" y="276"/>
                      <a:pt x="127" y="270"/>
                      <a:pt x="129" y="270"/>
                    </a:cubicBezTo>
                    <a:cubicBezTo>
                      <a:pt x="131" y="270"/>
                      <a:pt x="136" y="270"/>
                      <a:pt x="136" y="273"/>
                    </a:cubicBezTo>
                    <a:cubicBezTo>
                      <a:pt x="136" y="276"/>
                      <a:pt x="139" y="273"/>
                      <a:pt x="139" y="276"/>
                    </a:cubicBezTo>
                    <a:cubicBezTo>
                      <a:pt x="139" y="279"/>
                      <a:pt x="142" y="281"/>
                      <a:pt x="140" y="282"/>
                    </a:cubicBezTo>
                    <a:cubicBezTo>
                      <a:pt x="138" y="283"/>
                      <a:pt x="139" y="280"/>
                      <a:pt x="137" y="281"/>
                    </a:cubicBezTo>
                    <a:cubicBezTo>
                      <a:pt x="135" y="281"/>
                      <a:pt x="132" y="283"/>
                      <a:pt x="130" y="282"/>
                    </a:cubicBezTo>
                    <a:cubicBezTo>
                      <a:pt x="129" y="282"/>
                      <a:pt x="130" y="280"/>
                      <a:pt x="128" y="280"/>
                    </a:cubicBezTo>
                    <a:cubicBezTo>
                      <a:pt x="126" y="280"/>
                      <a:pt x="130" y="276"/>
                      <a:pt x="127" y="278"/>
                    </a:cubicBezTo>
                    <a:cubicBezTo>
                      <a:pt x="124" y="280"/>
                      <a:pt x="120" y="284"/>
                      <a:pt x="119" y="283"/>
                    </a:cubicBezTo>
                    <a:cubicBezTo>
                      <a:pt x="117" y="281"/>
                      <a:pt x="116" y="283"/>
                      <a:pt x="114" y="282"/>
                    </a:cubicBezTo>
                    <a:cubicBezTo>
                      <a:pt x="113" y="281"/>
                      <a:pt x="119" y="276"/>
                      <a:pt x="122" y="276"/>
                    </a:cubicBezTo>
                    <a:close/>
                    <a:moveTo>
                      <a:pt x="96" y="250"/>
                    </a:moveTo>
                    <a:cubicBezTo>
                      <a:pt x="97" y="248"/>
                      <a:pt x="100" y="246"/>
                      <a:pt x="101" y="248"/>
                    </a:cubicBezTo>
                    <a:cubicBezTo>
                      <a:pt x="102" y="250"/>
                      <a:pt x="102" y="256"/>
                      <a:pt x="103" y="259"/>
                    </a:cubicBezTo>
                    <a:cubicBezTo>
                      <a:pt x="103" y="261"/>
                      <a:pt x="103" y="264"/>
                      <a:pt x="102" y="265"/>
                    </a:cubicBezTo>
                    <a:cubicBezTo>
                      <a:pt x="100" y="265"/>
                      <a:pt x="103" y="260"/>
                      <a:pt x="100" y="258"/>
                    </a:cubicBezTo>
                    <a:cubicBezTo>
                      <a:pt x="97" y="256"/>
                      <a:pt x="96" y="252"/>
                      <a:pt x="96" y="250"/>
                    </a:cubicBezTo>
                    <a:close/>
                    <a:moveTo>
                      <a:pt x="48" y="198"/>
                    </a:moveTo>
                    <a:cubicBezTo>
                      <a:pt x="46" y="199"/>
                      <a:pt x="44" y="200"/>
                      <a:pt x="44" y="200"/>
                    </a:cubicBezTo>
                    <a:cubicBezTo>
                      <a:pt x="43" y="200"/>
                      <a:pt x="48" y="196"/>
                      <a:pt x="47" y="196"/>
                    </a:cubicBezTo>
                    <a:cubicBezTo>
                      <a:pt x="47" y="195"/>
                      <a:pt x="44" y="198"/>
                      <a:pt x="43" y="199"/>
                    </a:cubicBezTo>
                    <a:cubicBezTo>
                      <a:pt x="43" y="200"/>
                      <a:pt x="41" y="201"/>
                      <a:pt x="40" y="201"/>
                    </a:cubicBezTo>
                    <a:cubicBezTo>
                      <a:pt x="39" y="201"/>
                      <a:pt x="38" y="200"/>
                      <a:pt x="39" y="200"/>
                    </a:cubicBezTo>
                    <a:cubicBezTo>
                      <a:pt x="40" y="199"/>
                      <a:pt x="40" y="198"/>
                      <a:pt x="42" y="197"/>
                    </a:cubicBezTo>
                    <a:cubicBezTo>
                      <a:pt x="43" y="196"/>
                      <a:pt x="42" y="196"/>
                      <a:pt x="43" y="195"/>
                    </a:cubicBezTo>
                    <a:cubicBezTo>
                      <a:pt x="43" y="194"/>
                      <a:pt x="46" y="195"/>
                      <a:pt x="46" y="194"/>
                    </a:cubicBezTo>
                    <a:cubicBezTo>
                      <a:pt x="47" y="193"/>
                      <a:pt x="44" y="192"/>
                      <a:pt x="43" y="193"/>
                    </a:cubicBezTo>
                    <a:cubicBezTo>
                      <a:pt x="42" y="194"/>
                      <a:pt x="39" y="197"/>
                      <a:pt x="37" y="196"/>
                    </a:cubicBezTo>
                    <a:cubicBezTo>
                      <a:pt x="36" y="196"/>
                      <a:pt x="44" y="193"/>
                      <a:pt x="46" y="191"/>
                    </a:cubicBezTo>
                    <a:cubicBezTo>
                      <a:pt x="47" y="190"/>
                      <a:pt x="54" y="187"/>
                      <a:pt x="53" y="188"/>
                    </a:cubicBezTo>
                    <a:cubicBezTo>
                      <a:pt x="53" y="189"/>
                      <a:pt x="50" y="191"/>
                      <a:pt x="51" y="191"/>
                    </a:cubicBezTo>
                    <a:cubicBezTo>
                      <a:pt x="52" y="192"/>
                      <a:pt x="55" y="190"/>
                      <a:pt x="56" y="189"/>
                    </a:cubicBezTo>
                    <a:cubicBezTo>
                      <a:pt x="57" y="188"/>
                      <a:pt x="60" y="187"/>
                      <a:pt x="57" y="190"/>
                    </a:cubicBezTo>
                    <a:cubicBezTo>
                      <a:pt x="55" y="193"/>
                      <a:pt x="54" y="194"/>
                      <a:pt x="52" y="194"/>
                    </a:cubicBezTo>
                    <a:cubicBezTo>
                      <a:pt x="51" y="194"/>
                      <a:pt x="49" y="195"/>
                      <a:pt x="50" y="196"/>
                    </a:cubicBezTo>
                    <a:cubicBezTo>
                      <a:pt x="50" y="196"/>
                      <a:pt x="50" y="197"/>
                      <a:pt x="48" y="198"/>
                    </a:cubicBezTo>
                    <a:close/>
                    <a:moveTo>
                      <a:pt x="66" y="212"/>
                    </a:moveTo>
                    <a:cubicBezTo>
                      <a:pt x="63" y="214"/>
                      <a:pt x="63" y="214"/>
                      <a:pt x="61" y="214"/>
                    </a:cubicBezTo>
                    <a:cubicBezTo>
                      <a:pt x="59" y="215"/>
                      <a:pt x="60" y="217"/>
                      <a:pt x="58" y="217"/>
                    </a:cubicBezTo>
                    <a:cubicBezTo>
                      <a:pt x="56" y="218"/>
                      <a:pt x="50" y="219"/>
                      <a:pt x="50" y="218"/>
                    </a:cubicBezTo>
                    <a:cubicBezTo>
                      <a:pt x="50" y="218"/>
                      <a:pt x="53" y="217"/>
                      <a:pt x="53" y="216"/>
                    </a:cubicBezTo>
                    <a:cubicBezTo>
                      <a:pt x="54" y="215"/>
                      <a:pt x="55" y="213"/>
                      <a:pt x="57" y="213"/>
                    </a:cubicBezTo>
                    <a:cubicBezTo>
                      <a:pt x="58" y="213"/>
                      <a:pt x="59" y="211"/>
                      <a:pt x="57" y="210"/>
                    </a:cubicBezTo>
                    <a:cubicBezTo>
                      <a:pt x="55" y="209"/>
                      <a:pt x="61" y="207"/>
                      <a:pt x="61" y="209"/>
                    </a:cubicBezTo>
                    <a:cubicBezTo>
                      <a:pt x="62" y="211"/>
                      <a:pt x="64" y="212"/>
                      <a:pt x="65" y="210"/>
                    </a:cubicBezTo>
                    <a:cubicBezTo>
                      <a:pt x="67" y="208"/>
                      <a:pt x="75" y="203"/>
                      <a:pt x="75" y="205"/>
                    </a:cubicBezTo>
                    <a:cubicBezTo>
                      <a:pt x="74" y="207"/>
                      <a:pt x="68" y="209"/>
                      <a:pt x="66" y="212"/>
                    </a:cubicBezTo>
                    <a:close/>
                    <a:moveTo>
                      <a:pt x="157" y="81"/>
                    </a:moveTo>
                    <a:cubicBezTo>
                      <a:pt x="159" y="81"/>
                      <a:pt x="157" y="83"/>
                      <a:pt x="158" y="84"/>
                    </a:cubicBezTo>
                    <a:cubicBezTo>
                      <a:pt x="160" y="84"/>
                      <a:pt x="167" y="80"/>
                      <a:pt x="167" y="81"/>
                    </a:cubicBezTo>
                    <a:cubicBezTo>
                      <a:pt x="167" y="83"/>
                      <a:pt x="160" y="85"/>
                      <a:pt x="160" y="86"/>
                    </a:cubicBezTo>
                    <a:cubicBezTo>
                      <a:pt x="161" y="87"/>
                      <a:pt x="164" y="87"/>
                      <a:pt x="163" y="88"/>
                    </a:cubicBezTo>
                    <a:cubicBezTo>
                      <a:pt x="162" y="89"/>
                      <a:pt x="168" y="90"/>
                      <a:pt x="169" y="89"/>
                    </a:cubicBezTo>
                    <a:cubicBezTo>
                      <a:pt x="170" y="87"/>
                      <a:pt x="172" y="87"/>
                      <a:pt x="173" y="87"/>
                    </a:cubicBezTo>
                    <a:cubicBezTo>
                      <a:pt x="175" y="88"/>
                      <a:pt x="177" y="82"/>
                      <a:pt x="178" y="82"/>
                    </a:cubicBezTo>
                    <a:cubicBezTo>
                      <a:pt x="179" y="83"/>
                      <a:pt x="180" y="80"/>
                      <a:pt x="182" y="79"/>
                    </a:cubicBezTo>
                    <a:cubicBezTo>
                      <a:pt x="184" y="77"/>
                      <a:pt x="187" y="76"/>
                      <a:pt x="188" y="75"/>
                    </a:cubicBezTo>
                    <a:cubicBezTo>
                      <a:pt x="188" y="74"/>
                      <a:pt x="188" y="73"/>
                      <a:pt x="185" y="74"/>
                    </a:cubicBezTo>
                    <a:cubicBezTo>
                      <a:pt x="183" y="75"/>
                      <a:pt x="182" y="75"/>
                      <a:pt x="183" y="73"/>
                    </a:cubicBezTo>
                    <a:cubicBezTo>
                      <a:pt x="185" y="71"/>
                      <a:pt x="182" y="72"/>
                      <a:pt x="183" y="70"/>
                    </a:cubicBezTo>
                    <a:cubicBezTo>
                      <a:pt x="185" y="68"/>
                      <a:pt x="182" y="68"/>
                      <a:pt x="182" y="70"/>
                    </a:cubicBezTo>
                    <a:cubicBezTo>
                      <a:pt x="181" y="72"/>
                      <a:pt x="179" y="71"/>
                      <a:pt x="180" y="69"/>
                    </a:cubicBezTo>
                    <a:cubicBezTo>
                      <a:pt x="180" y="68"/>
                      <a:pt x="175" y="69"/>
                      <a:pt x="173" y="66"/>
                    </a:cubicBezTo>
                    <a:cubicBezTo>
                      <a:pt x="171" y="64"/>
                      <a:pt x="167" y="67"/>
                      <a:pt x="169" y="67"/>
                    </a:cubicBezTo>
                    <a:cubicBezTo>
                      <a:pt x="170" y="67"/>
                      <a:pt x="170" y="68"/>
                      <a:pt x="168" y="69"/>
                    </a:cubicBezTo>
                    <a:cubicBezTo>
                      <a:pt x="167" y="69"/>
                      <a:pt x="164" y="70"/>
                      <a:pt x="166" y="71"/>
                    </a:cubicBezTo>
                    <a:cubicBezTo>
                      <a:pt x="168" y="71"/>
                      <a:pt x="165" y="72"/>
                      <a:pt x="163" y="73"/>
                    </a:cubicBezTo>
                    <a:cubicBezTo>
                      <a:pt x="160" y="74"/>
                      <a:pt x="159" y="77"/>
                      <a:pt x="161" y="77"/>
                    </a:cubicBezTo>
                    <a:cubicBezTo>
                      <a:pt x="164" y="76"/>
                      <a:pt x="161" y="79"/>
                      <a:pt x="159" y="79"/>
                    </a:cubicBezTo>
                    <a:cubicBezTo>
                      <a:pt x="157" y="79"/>
                      <a:pt x="156" y="80"/>
                      <a:pt x="157" y="81"/>
                    </a:cubicBezTo>
                    <a:close/>
                    <a:moveTo>
                      <a:pt x="170" y="195"/>
                    </a:moveTo>
                    <a:cubicBezTo>
                      <a:pt x="171" y="195"/>
                      <a:pt x="174" y="190"/>
                      <a:pt x="171" y="191"/>
                    </a:cubicBezTo>
                    <a:cubicBezTo>
                      <a:pt x="169" y="191"/>
                      <a:pt x="168" y="196"/>
                      <a:pt x="170" y="195"/>
                    </a:cubicBezTo>
                    <a:close/>
                    <a:moveTo>
                      <a:pt x="214" y="258"/>
                    </a:moveTo>
                    <a:cubicBezTo>
                      <a:pt x="214" y="260"/>
                      <a:pt x="223" y="264"/>
                      <a:pt x="224" y="262"/>
                    </a:cubicBezTo>
                    <a:cubicBezTo>
                      <a:pt x="224" y="260"/>
                      <a:pt x="214" y="257"/>
                      <a:pt x="214" y="258"/>
                    </a:cubicBezTo>
                    <a:close/>
                    <a:moveTo>
                      <a:pt x="198" y="417"/>
                    </a:moveTo>
                    <a:cubicBezTo>
                      <a:pt x="199" y="420"/>
                      <a:pt x="204" y="418"/>
                      <a:pt x="204" y="417"/>
                    </a:cubicBezTo>
                    <a:cubicBezTo>
                      <a:pt x="205" y="415"/>
                      <a:pt x="196" y="414"/>
                      <a:pt x="198" y="417"/>
                    </a:cubicBezTo>
                    <a:close/>
                    <a:moveTo>
                      <a:pt x="158" y="193"/>
                    </a:moveTo>
                    <a:cubicBezTo>
                      <a:pt x="160" y="194"/>
                      <a:pt x="164" y="189"/>
                      <a:pt x="164" y="188"/>
                    </a:cubicBezTo>
                    <a:cubicBezTo>
                      <a:pt x="164" y="187"/>
                      <a:pt x="155" y="191"/>
                      <a:pt x="158" y="193"/>
                    </a:cubicBezTo>
                    <a:close/>
                    <a:moveTo>
                      <a:pt x="33" y="177"/>
                    </a:moveTo>
                    <a:cubicBezTo>
                      <a:pt x="33" y="177"/>
                      <a:pt x="32" y="177"/>
                      <a:pt x="32" y="178"/>
                    </a:cubicBezTo>
                    <a:cubicBezTo>
                      <a:pt x="31" y="178"/>
                      <a:pt x="31" y="179"/>
                      <a:pt x="31" y="179"/>
                    </a:cubicBezTo>
                    <a:cubicBezTo>
                      <a:pt x="32" y="178"/>
                      <a:pt x="33" y="178"/>
                      <a:pt x="33" y="177"/>
                    </a:cubicBezTo>
                    <a:close/>
                    <a:moveTo>
                      <a:pt x="171" y="408"/>
                    </a:moveTo>
                    <a:cubicBezTo>
                      <a:pt x="172" y="407"/>
                      <a:pt x="167" y="403"/>
                      <a:pt x="164" y="403"/>
                    </a:cubicBezTo>
                    <a:cubicBezTo>
                      <a:pt x="162" y="403"/>
                      <a:pt x="154" y="396"/>
                      <a:pt x="147" y="394"/>
                    </a:cubicBezTo>
                    <a:cubicBezTo>
                      <a:pt x="140" y="392"/>
                      <a:pt x="134" y="398"/>
                      <a:pt x="134" y="399"/>
                    </a:cubicBezTo>
                    <a:cubicBezTo>
                      <a:pt x="135" y="401"/>
                      <a:pt x="139" y="398"/>
                      <a:pt x="141" y="396"/>
                    </a:cubicBezTo>
                    <a:cubicBezTo>
                      <a:pt x="142" y="395"/>
                      <a:pt x="144" y="397"/>
                      <a:pt x="144" y="398"/>
                    </a:cubicBezTo>
                    <a:cubicBezTo>
                      <a:pt x="144" y="399"/>
                      <a:pt x="146" y="399"/>
                      <a:pt x="150" y="400"/>
                    </a:cubicBezTo>
                    <a:cubicBezTo>
                      <a:pt x="154" y="400"/>
                      <a:pt x="154" y="403"/>
                      <a:pt x="158" y="404"/>
                    </a:cubicBezTo>
                    <a:cubicBezTo>
                      <a:pt x="161" y="405"/>
                      <a:pt x="158" y="407"/>
                      <a:pt x="160" y="408"/>
                    </a:cubicBezTo>
                    <a:cubicBezTo>
                      <a:pt x="161" y="409"/>
                      <a:pt x="171" y="409"/>
                      <a:pt x="171" y="408"/>
                    </a:cubicBezTo>
                    <a:close/>
                    <a:moveTo>
                      <a:pt x="170" y="182"/>
                    </a:moveTo>
                    <a:cubicBezTo>
                      <a:pt x="171" y="180"/>
                      <a:pt x="166" y="180"/>
                      <a:pt x="167" y="178"/>
                    </a:cubicBezTo>
                    <a:cubicBezTo>
                      <a:pt x="168" y="176"/>
                      <a:pt x="163" y="176"/>
                      <a:pt x="161" y="175"/>
                    </a:cubicBezTo>
                    <a:cubicBezTo>
                      <a:pt x="160" y="174"/>
                      <a:pt x="158" y="174"/>
                      <a:pt x="158" y="172"/>
                    </a:cubicBezTo>
                    <a:cubicBezTo>
                      <a:pt x="159" y="170"/>
                      <a:pt x="155" y="172"/>
                      <a:pt x="154" y="175"/>
                    </a:cubicBezTo>
                    <a:cubicBezTo>
                      <a:pt x="153" y="178"/>
                      <a:pt x="152" y="178"/>
                      <a:pt x="152" y="181"/>
                    </a:cubicBezTo>
                    <a:cubicBezTo>
                      <a:pt x="152" y="183"/>
                      <a:pt x="148" y="185"/>
                      <a:pt x="148" y="186"/>
                    </a:cubicBezTo>
                    <a:cubicBezTo>
                      <a:pt x="148" y="188"/>
                      <a:pt x="150" y="186"/>
                      <a:pt x="152" y="185"/>
                    </a:cubicBezTo>
                    <a:cubicBezTo>
                      <a:pt x="154" y="185"/>
                      <a:pt x="151" y="188"/>
                      <a:pt x="153" y="188"/>
                    </a:cubicBezTo>
                    <a:cubicBezTo>
                      <a:pt x="155" y="188"/>
                      <a:pt x="158" y="185"/>
                      <a:pt x="159" y="184"/>
                    </a:cubicBezTo>
                    <a:cubicBezTo>
                      <a:pt x="160" y="182"/>
                      <a:pt x="162" y="181"/>
                      <a:pt x="164" y="183"/>
                    </a:cubicBezTo>
                    <a:cubicBezTo>
                      <a:pt x="165" y="184"/>
                      <a:pt x="170" y="184"/>
                      <a:pt x="170" y="182"/>
                    </a:cubicBezTo>
                    <a:close/>
                    <a:moveTo>
                      <a:pt x="157" y="416"/>
                    </a:moveTo>
                    <a:cubicBezTo>
                      <a:pt x="157" y="417"/>
                      <a:pt x="163" y="419"/>
                      <a:pt x="164" y="417"/>
                    </a:cubicBezTo>
                    <a:cubicBezTo>
                      <a:pt x="165" y="416"/>
                      <a:pt x="156" y="414"/>
                      <a:pt x="157" y="416"/>
                    </a:cubicBezTo>
                    <a:close/>
                    <a:moveTo>
                      <a:pt x="476" y="307"/>
                    </a:moveTo>
                    <a:cubicBezTo>
                      <a:pt x="475" y="305"/>
                      <a:pt x="471" y="308"/>
                      <a:pt x="472" y="308"/>
                    </a:cubicBezTo>
                    <a:cubicBezTo>
                      <a:pt x="474" y="310"/>
                      <a:pt x="476" y="309"/>
                      <a:pt x="476" y="307"/>
                    </a:cubicBezTo>
                    <a:close/>
                    <a:moveTo>
                      <a:pt x="495" y="301"/>
                    </a:moveTo>
                    <a:cubicBezTo>
                      <a:pt x="495" y="302"/>
                      <a:pt x="498" y="304"/>
                      <a:pt x="497" y="307"/>
                    </a:cubicBezTo>
                    <a:cubicBezTo>
                      <a:pt x="496" y="309"/>
                      <a:pt x="497" y="313"/>
                      <a:pt x="499" y="311"/>
                    </a:cubicBezTo>
                    <a:cubicBezTo>
                      <a:pt x="500" y="310"/>
                      <a:pt x="501" y="310"/>
                      <a:pt x="502" y="309"/>
                    </a:cubicBezTo>
                    <a:cubicBezTo>
                      <a:pt x="502" y="308"/>
                      <a:pt x="502" y="304"/>
                      <a:pt x="502" y="302"/>
                    </a:cubicBezTo>
                    <a:cubicBezTo>
                      <a:pt x="503" y="299"/>
                      <a:pt x="500" y="299"/>
                      <a:pt x="498" y="300"/>
                    </a:cubicBezTo>
                    <a:cubicBezTo>
                      <a:pt x="497" y="301"/>
                      <a:pt x="496" y="300"/>
                      <a:pt x="495" y="301"/>
                    </a:cubicBezTo>
                    <a:close/>
                    <a:moveTo>
                      <a:pt x="689" y="130"/>
                    </a:moveTo>
                    <a:cubicBezTo>
                      <a:pt x="688" y="130"/>
                      <a:pt x="688" y="131"/>
                      <a:pt x="689" y="131"/>
                    </a:cubicBezTo>
                    <a:cubicBezTo>
                      <a:pt x="689" y="132"/>
                      <a:pt x="688" y="133"/>
                      <a:pt x="687" y="132"/>
                    </a:cubicBezTo>
                    <a:cubicBezTo>
                      <a:pt x="685" y="131"/>
                      <a:pt x="686" y="130"/>
                      <a:pt x="687" y="129"/>
                    </a:cubicBezTo>
                    <a:cubicBezTo>
                      <a:pt x="687" y="129"/>
                      <a:pt x="685" y="128"/>
                      <a:pt x="684" y="127"/>
                    </a:cubicBezTo>
                    <a:cubicBezTo>
                      <a:pt x="683" y="127"/>
                      <a:pt x="680" y="130"/>
                      <a:pt x="679" y="130"/>
                    </a:cubicBezTo>
                    <a:cubicBezTo>
                      <a:pt x="678" y="130"/>
                      <a:pt x="675" y="129"/>
                      <a:pt x="673" y="130"/>
                    </a:cubicBezTo>
                    <a:cubicBezTo>
                      <a:pt x="671" y="130"/>
                      <a:pt x="671" y="132"/>
                      <a:pt x="670" y="132"/>
                    </a:cubicBezTo>
                    <a:cubicBezTo>
                      <a:pt x="669" y="132"/>
                      <a:pt x="666" y="132"/>
                      <a:pt x="665" y="131"/>
                    </a:cubicBezTo>
                    <a:cubicBezTo>
                      <a:pt x="664" y="130"/>
                      <a:pt x="665" y="130"/>
                      <a:pt x="666" y="130"/>
                    </a:cubicBezTo>
                    <a:cubicBezTo>
                      <a:pt x="667" y="130"/>
                      <a:pt x="667" y="130"/>
                      <a:pt x="667" y="129"/>
                    </a:cubicBezTo>
                    <a:cubicBezTo>
                      <a:pt x="666" y="128"/>
                      <a:pt x="667" y="127"/>
                      <a:pt x="667" y="126"/>
                    </a:cubicBezTo>
                    <a:cubicBezTo>
                      <a:pt x="667" y="126"/>
                      <a:pt x="663" y="127"/>
                      <a:pt x="662" y="128"/>
                    </a:cubicBezTo>
                    <a:cubicBezTo>
                      <a:pt x="662" y="128"/>
                      <a:pt x="663" y="129"/>
                      <a:pt x="662" y="130"/>
                    </a:cubicBezTo>
                    <a:cubicBezTo>
                      <a:pt x="661" y="130"/>
                      <a:pt x="661" y="129"/>
                      <a:pt x="660" y="129"/>
                    </a:cubicBezTo>
                    <a:cubicBezTo>
                      <a:pt x="659" y="128"/>
                      <a:pt x="653" y="129"/>
                      <a:pt x="652" y="131"/>
                    </a:cubicBezTo>
                    <a:cubicBezTo>
                      <a:pt x="651" y="132"/>
                      <a:pt x="649" y="132"/>
                      <a:pt x="649" y="133"/>
                    </a:cubicBezTo>
                    <a:cubicBezTo>
                      <a:pt x="649" y="134"/>
                      <a:pt x="646" y="134"/>
                      <a:pt x="645" y="134"/>
                    </a:cubicBezTo>
                    <a:cubicBezTo>
                      <a:pt x="644" y="135"/>
                      <a:pt x="645" y="138"/>
                      <a:pt x="645" y="139"/>
                    </a:cubicBezTo>
                    <a:cubicBezTo>
                      <a:pt x="644" y="140"/>
                      <a:pt x="640" y="139"/>
                      <a:pt x="638" y="139"/>
                    </a:cubicBezTo>
                    <a:cubicBezTo>
                      <a:pt x="637" y="139"/>
                      <a:pt x="636" y="136"/>
                      <a:pt x="635" y="136"/>
                    </a:cubicBezTo>
                    <a:cubicBezTo>
                      <a:pt x="634" y="136"/>
                      <a:pt x="635" y="134"/>
                      <a:pt x="635" y="133"/>
                    </a:cubicBezTo>
                    <a:cubicBezTo>
                      <a:pt x="635" y="132"/>
                      <a:pt x="636" y="133"/>
                      <a:pt x="637" y="132"/>
                    </a:cubicBezTo>
                    <a:cubicBezTo>
                      <a:pt x="639" y="131"/>
                      <a:pt x="640" y="133"/>
                      <a:pt x="641" y="132"/>
                    </a:cubicBezTo>
                    <a:cubicBezTo>
                      <a:pt x="641" y="132"/>
                      <a:pt x="638" y="130"/>
                      <a:pt x="638" y="128"/>
                    </a:cubicBezTo>
                    <a:cubicBezTo>
                      <a:pt x="638" y="126"/>
                      <a:pt x="635" y="126"/>
                      <a:pt x="633" y="126"/>
                    </a:cubicBezTo>
                    <a:cubicBezTo>
                      <a:pt x="632" y="127"/>
                      <a:pt x="630" y="126"/>
                      <a:pt x="629" y="125"/>
                    </a:cubicBezTo>
                    <a:cubicBezTo>
                      <a:pt x="627" y="125"/>
                      <a:pt x="628" y="126"/>
                      <a:pt x="629" y="127"/>
                    </a:cubicBezTo>
                    <a:cubicBezTo>
                      <a:pt x="631" y="128"/>
                      <a:pt x="630" y="129"/>
                      <a:pt x="631" y="130"/>
                    </a:cubicBezTo>
                    <a:cubicBezTo>
                      <a:pt x="631" y="131"/>
                      <a:pt x="631" y="133"/>
                      <a:pt x="630" y="135"/>
                    </a:cubicBezTo>
                    <a:cubicBezTo>
                      <a:pt x="629" y="136"/>
                      <a:pt x="630" y="136"/>
                      <a:pt x="631" y="136"/>
                    </a:cubicBezTo>
                    <a:cubicBezTo>
                      <a:pt x="632" y="136"/>
                      <a:pt x="633" y="139"/>
                      <a:pt x="633" y="140"/>
                    </a:cubicBezTo>
                    <a:cubicBezTo>
                      <a:pt x="633" y="142"/>
                      <a:pt x="632" y="142"/>
                      <a:pt x="632" y="143"/>
                    </a:cubicBezTo>
                    <a:cubicBezTo>
                      <a:pt x="632" y="145"/>
                      <a:pt x="630" y="143"/>
                      <a:pt x="630" y="143"/>
                    </a:cubicBezTo>
                    <a:cubicBezTo>
                      <a:pt x="630" y="144"/>
                      <a:pt x="629" y="143"/>
                      <a:pt x="629" y="142"/>
                    </a:cubicBezTo>
                    <a:cubicBezTo>
                      <a:pt x="629" y="141"/>
                      <a:pt x="626" y="141"/>
                      <a:pt x="625" y="141"/>
                    </a:cubicBezTo>
                    <a:cubicBezTo>
                      <a:pt x="624" y="140"/>
                      <a:pt x="623" y="141"/>
                      <a:pt x="623" y="142"/>
                    </a:cubicBezTo>
                    <a:cubicBezTo>
                      <a:pt x="622" y="143"/>
                      <a:pt x="621" y="144"/>
                      <a:pt x="620" y="144"/>
                    </a:cubicBezTo>
                    <a:cubicBezTo>
                      <a:pt x="619" y="144"/>
                      <a:pt x="617" y="146"/>
                      <a:pt x="616" y="146"/>
                    </a:cubicBezTo>
                    <a:cubicBezTo>
                      <a:pt x="615" y="147"/>
                      <a:pt x="615" y="149"/>
                      <a:pt x="617" y="150"/>
                    </a:cubicBezTo>
                    <a:cubicBezTo>
                      <a:pt x="618" y="152"/>
                      <a:pt x="619" y="153"/>
                      <a:pt x="619" y="154"/>
                    </a:cubicBezTo>
                    <a:cubicBezTo>
                      <a:pt x="619" y="155"/>
                      <a:pt x="615" y="154"/>
                      <a:pt x="614" y="153"/>
                    </a:cubicBezTo>
                    <a:cubicBezTo>
                      <a:pt x="613" y="152"/>
                      <a:pt x="611" y="152"/>
                      <a:pt x="610" y="152"/>
                    </a:cubicBezTo>
                    <a:cubicBezTo>
                      <a:pt x="609" y="152"/>
                      <a:pt x="607" y="149"/>
                      <a:pt x="606" y="149"/>
                    </a:cubicBezTo>
                    <a:cubicBezTo>
                      <a:pt x="604" y="149"/>
                      <a:pt x="604" y="150"/>
                      <a:pt x="603" y="151"/>
                    </a:cubicBezTo>
                    <a:cubicBezTo>
                      <a:pt x="603" y="152"/>
                      <a:pt x="604" y="152"/>
                      <a:pt x="605" y="154"/>
                    </a:cubicBezTo>
                    <a:cubicBezTo>
                      <a:pt x="605" y="155"/>
                      <a:pt x="607" y="155"/>
                      <a:pt x="609" y="155"/>
                    </a:cubicBezTo>
                    <a:cubicBezTo>
                      <a:pt x="610" y="155"/>
                      <a:pt x="609" y="157"/>
                      <a:pt x="609" y="158"/>
                    </a:cubicBezTo>
                    <a:cubicBezTo>
                      <a:pt x="609" y="159"/>
                      <a:pt x="607" y="159"/>
                      <a:pt x="606" y="158"/>
                    </a:cubicBezTo>
                    <a:cubicBezTo>
                      <a:pt x="606" y="158"/>
                      <a:pt x="603" y="158"/>
                      <a:pt x="603" y="157"/>
                    </a:cubicBezTo>
                    <a:cubicBezTo>
                      <a:pt x="603" y="156"/>
                      <a:pt x="601" y="155"/>
                      <a:pt x="600" y="155"/>
                    </a:cubicBezTo>
                    <a:cubicBezTo>
                      <a:pt x="598" y="155"/>
                      <a:pt x="597" y="154"/>
                      <a:pt x="597" y="152"/>
                    </a:cubicBezTo>
                    <a:cubicBezTo>
                      <a:pt x="598" y="151"/>
                      <a:pt x="596" y="150"/>
                      <a:pt x="596" y="149"/>
                    </a:cubicBezTo>
                    <a:cubicBezTo>
                      <a:pt x="596" y="148"/>
                      <a:pt x="596" y="147"/>
                      <a:pt x="596" y="146"/>
                    </a:cubicBezTo>
                    <a:cubicBezTo>
                      <a:pt x="597" y="146"/>
                      <a:pt x="597" y="144"/>
                      <a:pt x="597" y="144"/>
                    </a:cubicBezTo>
                    <a:cubicBezTo>
                      <a:pt x="597" y="143"/>
                      <a:pt x="595" y="141"/>
                      <a:pt x="594" y="141"/>
                    </a:cubicBezTo>
                    <a:cubicBezTo>
                      <a:pt x="592" y="141"/>
                      <a:pt x="592" y="139"/>
                      <a:pt x="591" y="139"/>
                    </a:cubicBezTo>
                    <a:cubicBezTo>
                      <a:pt x="590" y="139"/>
                      <a:pt x="587" y="136"/>
                      <a:pt x="587" y="135"/>
                    </a:cubicBezTo>
                    <a:cubicBezTo>
                      <a:pt x="587" y="134"/>
                      <a:pt x="585" y="134"/>
                      <a:pt x="586" y="134"/>
                    </a:cubicBezTo>
                    <a:cubicBezTo>
                      <a:pt x="586" y="134"/>
                      <a:pt x="588" y="134"/>
                      <a:pt x="589" y="135"/>
                    </a:cubicBezTo>
                    <a:cubicBezTo>
                      <a:pt x="590" y="136"/>
                      <a:pt x="592" y="138"/>
                      <a:pt x="594" y="138"/>
                    </a:cubicBezTo>
                    <a:cubicBezTo>
                      <a:pt x="597" y="138"/>
                      <a:pt x="598" y="140"/>
                      <a:pt x="601" y="141"/>
                    </a:cubicBezTo>
                    <a:cubicBezTo>
                      <a:pt x="604" y="141"/>
                      <a:pt x="606" y="142"/>
                      <a:pt x="610" y="143"/>
                    </a:cubicBezTo>
                    <a:cubicBezTo>
                      <a:pt x="614" y="144"/>
                      <a:pt x="619" y="139"/>
                      <a:pt x="620" y="138"/>
                    </a:cubicBezTo>
                    <a:cubicBezTo>
                      <a:pt x="621" y="136"/>
                      <a:pt x="620" y="134"/>
                      <a:pt x="620" y="133"/>
                    </a:cubicBezTo>
                    <a:cubicBezTo>
                      <a:pt x="619" y="132"/>
                      <a:pt x="618" y="131"/>
                      <a:pt x="617" y="131"/>
                    </a:cubicBezTo>
                    <a:cubicBezTo>
                      <a:pt x="617" y="130"/>
                      <a:pt x="616" y="128"/>
                      <a:pt x="614" y="128"/>
                    </a:cubicBezTo>
                    <a:cubicBezTo>
                      <a:pt x="612" y="128"/>
                      <a:pt x="612" y="126"/>
                      <a:pt x="611" y="126"/>
                    </a:cubicBezTo>
                    <a:cubicBezTo>
                      <a:pt x="610" y="126"/>
                      <a:pt x="609" y="125"/>
                      <a:pt x="605" y="123"/>
                    </a:cubicBezTo>
                    <a:cubicBezTo>
                      <a:pt x="602" y="120"/>
                      <a:pt x="597" y="118"/>
                      <a:pt x="596" y="118"/>
                    </a:cubicBezTo>
                    <a:cubicBezTo>
                      <a:pt x="596" y="119"/>
                      <a:pt x="595" y="119"/>
                      <a:pt x="594" y="118"/>
                    </a:cubicBezTo>
                    <a:cubicBezTo>
                      <a:pt x="594" y="117"/>
                      <a:pt x="593" y="117"/>
                      <a:pt x="592" y="118"/>
                    </a:cubicBezTo>
                    <a:cubicBezTo>
                      <a:pt x="591" y="119"/>
                      <a:pt x="590" y="117"/>
                      <a:pt x="588" y="117"/>
                    </a:cubicBezTo>
                    <a:cubicBezTo>
                      <a:pt x="587" y="118"/>
                      <a:pt x="586" y="116"/>
                      <a:pt x="586" y="116"/>
                    </a:cubicBezTo>
                    <a:cubicBezTo>
                      <a:pt x="587" y="115"/>
                      <a:pt x="589" y="116"/>
                      <a:pt x="589" y="115"/>
                    </a:cubicBezTo>
                    <a:cubicBezTo>
                      <a:pt x="589" y="114"/>
                      <a:pt x="588" y="115"/>
                      <a:pt x="586" y="114"/>
                    </a:cubicBezTo>
                    <a:cubicBezTo>
                      <a:pt x="585" y="113"/>
                      <a:pt x="584" y="113"/>
                      <a:pt x="584" y="114"/>
                    </a:cubicBezTo>
                    <a:cubicBezTo>
                      <a:pt x="583" y="115"/>
                      <a:pt x="582" y="115"/>
                      <a:pt x="581" y="114"/>
                    </a:cubicBezTo>
                    <a:cubicBezTo>
                      <a:pt x="581" y="113"/>
                      <a:pt x="579" y="113"/>
                      <a:pt x="578" y="114"/>
                    </a:cubicBezTo>
                    <a:cubicBezTo>
                      <a:pt x="578" y="115"/>
                      <a:pt x="577" y="115"/>
                      <a:pt x="577" y="114"/>
                    </a:cubicBezTo>
                    <a:cubicBezTo>
                      <a:pt x="577" y="113"/>
                      <a:pt x="574" y="112"/>
                      <a:pt x="574" y="111"/>
                    </a:cubicBezTo>
                    <a:cubicBezTo>
                      <a:pt x="574" y="111"/>
                      <a:pt x="575" y="111"/>
                      <a:pt x="576" y="112"/>
                    </a:cubicBezTo>
                    <a:cubicBezTo>
                      <a:pt x="577" y="112"/>
                      <a:pt x="578" y="112"/>
                      <a:pt x="579" y="111"/>
                    </a:cubicBezTo>
                    <a:cubicBezTo>
                      <a:pt x="580" y="110"/>
                      <a:pt x="581" y="111"/>
                      <a:pt x="581" y="110"/>
                    </a:cubicBezTo>
                    <a:cubicBezTo>
                      <a:pt x="581" y="109"/>
                      <a:pt x="579" y="108"/>
                      <a:pt x="579" y="108"/>
                    </a:cubicBezTo>
                    <a:cubicBezTo>
                      <a:pt x="579" y="107"/>
                      <a:pt x="577" y="106"/>
                      <a:pt x="576" y="106"/>
                    </a:cubicBezTo>
                    <a:cubicBezTo>
                      <a:pt x="575" y="107"/>
                      <a:pt x="575" y="106"/>
                      <a:pt x="574" y="105"/>
                    </a:cubicBezTo>
                    <a:cubicBezTo>
                      <a:pt x="573" y="104"/>
                      <a:pt x="571" y="106"/>
                      <a:pt x="571" y="107"/>
                    </a:cubicBezTo>
                    <a:cubicBezTo>
                      <a:pt x="571" y="109"/>
                      <a:pt x="570" y="109"/>
                      <a:pt x="570" y="108"/>
                    </a:cubicBezTo>
                    <a:cubicBezTo>
                      <a:pt x="571" y="107"/>
                      <a:pt x="570" y="106"/>
                      <a:pt x="571" y="105"/>
                    </a:cubicBezTo>
                    <a:cubicBezTo>
                      <a:pt x="572" y="105"/>
                      <a:pt x="571" y="103"/>
                      <a:pt x="569" y="103"/>
                    </a:cubicBezTo>
                    <a:cubicBezTo>
                      <a:pt x="567" y="103"/>
                      <a:pt x="566" y="105"/>
                      <a:pt x="567" y="105"/>
                    </a:cubicBezTo>
                    <a:cubicBezTo>
                      <a:pt x="568" y="106"/>
                      <a:pt x="566" y="109"/>
                      <a:pt x="565" y="109"/>
                    </a:cubicBezTo>
                    <a:cubicBezTo>
                      <a:pt x="564" y="108"/>
                      <a:pt x="565" y="106"/>
                      <a:pt x="565" y="105"/>
                    </a:cubicBezTo>
                    <a:cubicBezTo>
                      <a:pt x="565" y="104"/>
                      <a:pt x="564" y="104"/>
                      <a:pt x="563" y="106"/>
                    </a:cubicBezTo>
                    <a:cubicBezTo>
                      <a:pt x="561" y="108"/>
                      <a:pt x="560" y="110"/>
                      <a:pt x="559" y="110"/>
                    </a:cubicBezTo>
                    <a:cubicBezTo>
                      <a:pt x="558" y="110"/>
                      <a:pt x="558" y="108"/>
                      <a:pt x="560" y="108"/>
                    </a:cubicBezTo>
                    <a:cubicBezTo>
                      <a:pt x="561" y="107"/>
                      <a:pt x="561" y="104"/>
                      <a:pt x="562" y="104"/>
                    </a:cubicBezTo>
                    <a:cubicBezTo>
                      <a:pt x="563" y="104"/>
                      <a:pt x="563" y="103"/>
                      <a:pt x="561" y="103"/>
                    </a:cubicBezTo>
                    <a:cubicBezTo>
                      <a:pt x="560" y="102"/>
                      <a:pt x="560" y="104"/>
                      <a:pt x="560" y="104"/>
                    </a:cubicBezTo>
                    <a:cubicBezTo>
                      <a:pt x="559" y="105"/>
                      <a:pt x="557" y="104"/>
                      <a:pt x="557" y="104"/>
                    </a:cubicBezTo>
                    <a:cubicBezTo>
                      <a:pt x="557" y="105"/>
                      <a:pt x="556" y="105"/>
                      <a:pt x="556" y="106"/>
                    </a:cubicBezTo>
                    <a:cubicBezTo>
                      <a:pt x="557" y="107"/>
                      <a:pt x="556" y="107"/>
                      <a:pt x="555" y="106"/>
                    </a:cubicBezTo>
                    <a:cubicBezTo>
                      <a:pt x="555" y="105"/>
                      <a:pt x="554" y="106"/>
                      <a:pt x="553" y="107"/>
                    </a:cubicBezTo>
                    <a:cubicBezTo>
                      <a:pt x="552" y="108"/>
                      <a:pt x="551" y="108"/>
                      <a:pt x="552" y="109"/>
                    </a:cubicBezTo>
                    <a:cubicBezTo>
                      <a:pt x="553" y="109"/>
                      <a:pt x="553" y="111"/>
                      <a:pt x="552" y="111"/>
                    </a:cubicBezTo>
                    <a:cubicBezTo>
                      <a:pt x="551" y="112"/>
                      <a:pt x="551" y="108"/>
                      <a:pt x="550" y="108"/>
                    </a:cubicBezTo>
                    <a:cubicBezTo>
                      <a:pt x="550" y="109"/>
                      <a:pt x="550" y="107"/>
                      <a:pt x="551" y="107"/>
                    </a:cubicBezTo>
                    <a:cubicBezTo>
                      <a:pt x="552" y="107"/>
                      <a:pt x="553" y="105"/>
                      <a:pt x="553" y="105"/>
                    </a:cubicBezTo>
                    <a:cubicBezTo>
                      <a:pt x="553" y="104"/>
                      <a:pt x="552" y="104"/>
                      <a:pt x="552" y="105"/>
                    </a:cubicBezTo>
                    <a:cubicBezTo>
                      <a:pt x="552" y="106"/>
                      <a:pt x="550" y="106"/>
                      <a:pt x="549" y="106"/>
                    </a:cubicBezTo>
                    <a:cubicBezTo>
                      <a:pt x="547" y="106"/>
                      <a:pt x="547" y="107"/>
                      <a:pt x="549" y="109"/>
                    </a:cubicBezTo>
                    <a:cubicBezTo>
                      <a:pt x="550" y="110"/>
                      <a:pt x="549" y="110"/>
                      <a:pt x="548" y="109"/>
                    </a:cubicBezTo>
                    <a:cubicBezTo>
                      <a:pt x="547" y="109"/>
                      <a:pt x="546" y="109"/>
                      <a:pt x="545" y="109"/>
                    </a:cubicBezTo>
                    <a:cubicBezTo>
                      <a:pt x="544" y="110"/>
                      <a:pt x="547" y="111"/>
                      <a:pt x="547" y="112"/>
                    </a:cubicBezTo>
                    <a:cubicBezTo>
                      <a:pt x="547" y="112"/>
                      <a:pt x="546" y="111"/>
                      <a:pt x="545" y="111"/>
                    </a:cubicBezTo>
                    <a:cubicBezTo>
                      <a:pt x="545" y="112"/>
                      <a:pt x="544" y="111"/>
                      <a:pt x="543" y="110"/>
                    </a:cubicBezTo>
                    <a:cubicBezTo>
                      <a:pt x="543" y="109"/>
                      <a:pt x="541" y="110"/>
                      <a:pt x="542" y="111"/>
                    </a:cubicBezTo>
                    <a:cubicBezTo>
                      <a:pt x="544" y="111"/>
                      <a:pt x="543" y="112"/>
                      <a:pt x="543" y="113"/>
                    </a:cubicBezTo>
                    <a:cubicBezTo>
                      <a:pt x="543" y="115"/>
                      <a:pt x="542" y="114"/>
                      <a:pt x="542" y="113"/>
                    </a:cubicBezTo>
                    <a:cubicBezTo>
                      <a:pt x="542" y="111"/>
                      <a:pt x="541" y="112"/>
                      <a:pt x="540" y="112"/>
                    </a:cubicBezTo>
                    <a:cubicBezTo>
                      <a:pt x="539" y="113"/>
                      <a:pt x="540" y="111"/>
                      <a:pt x="539" y="110"/>
                    </a:cubicBezTo>
                    <a:cubicBezTo>
                      <a:pt x="539" y="109"/>
                      <a:pt x="538" y="110"/>
                      <a:pt x="537" y="110"/>
                    </a:cubicBezTo>
                    <a:cubicBezTo>
                      <a:pt x="536" y="110"/>
                      <a:pt x="535" y="110"/>
                      <a:pt x="536" y="111"/>
                    </a:cubicBezTo>
                    <a:cubicBezTo>
                      <a:pt x="537" y="112"/>
                      <a:pt x="536" y="113"/>
                      <a:pt x="535" y="113"/>
                    </a:cubicBezTo>
                    <a:cubicBezTo>
                      <a:pt x="535" y="113"/>
                      <a:pt x="534" y="113"/>
                      <a:pt x="534" y="114"/>
                    </a:cubicBezTo>
                    <a:cubicBezTo>
                      <a:pt x="534" y="115"/>
                      <a:pt x="533" y="115"/>
                      <a:pt x="533" y="114"/>
                    </a:cubicBezTo>
                    <a:cubicBezTo>
                      <a:pt x="533" y="114"/>
                      <a:pt x="531" y="114"/>
                      <a:pt x="530" y="115"/>
                    </a:cubicBezTo>
                    <a:cubicBezTo>
                      <a:pt x="530" y="116"/>
                      <a:pt x="528" y="117"/>
                      <a:pt x="528" y="118"/>
                    </a:cubicBezTo>
                    <a:cubicBezTo>
                      <a:pt x="529" y="119"/>
                      <a:pt x="530" y="117"/>
                      <a:pt x="531" y="118"/>
                    </a:cubicBezTo>
                    <a:cubicBezTo>
                      <a:pt x="532" y="118"/>
                      <a:pt x="531" y="118"/>
                      <a:pt x="531" y="119"/>
                    </a:cubicBezTo>
                    <a:cubicBezTo>
                      <a:pt x="532" y="120"/>
                      <a:pt x="532" y="121"/>
                      <a:pt x="531" y="120"/>
                    </a:cubicBezTo>
                    <a:cubicBezTo>
                      <a:pt x="530" y="119"/>
                      <a:pt x="529" y="119"/>
                      <a:pt x="529" y="120"/>
                    </a:cubicBezTo>
                    <a:cubicBezTo>
                      <a:pt x="529" y="122"/>
                      <a:pt x="528" y="120"/>
                      <a:pt x="527" y="119"/>
                    </a:cubicBezTo>
                    <a:cubicBezTo>
                      <a:pt x="527" y="118"/>
                      <a:pt x="526" y="121"/>
                      <a:pt x="525" y="120"/>
                    </a:cubicBezTo>
                    <a:cubicBezTo>
                      <a:pt x="525" y="120"/>
                      <a:pt x="527" y="118"/>
                      <a:pt x="526" y="117"/>
                    </a:cubicBezTo>
                    <a:cubicBezTo>
                      <a:pt x="526" y="116"/>
                      <a:pt x="525" y="117"/>
                      <a:pt x="524" y="119"/>
                    </a:cubicBezTo>
                    <a:cubicBezTo>
                      <a:pt x="523" y="120"/>
                      <a:pt x="521" y="120"/>
                      <a:pt x="522" y="121"/>
                    </a:cubicBezTo>
                    <a:cubicBezTo>
                      <a:pt x="522" y="122"/>
                      <a:pt x="520" y="122"/>
                      <a:pt x="520" y="123"/>
                    </a:cubicBezTo>
                    <a:cubicBezTo>
                      <a:pt x="520" y="124"/>
                      <a:pt x="517" y="125"/>
                      <a:pt x="515" y="126"/>
                    </a:cubicBezTo>
                    <a:cubicBezTo>
                      <a:pt x="514" y="127"/>
                      <a:pt x="516" y="128"/>
                      <a:pt x="517" y="126"/>
                    </a:cubicBezTo>
                    <a:cubicBezTo>
                      <a:pt x="518" y="125"/>
                      <a:pt x="518" y="126"/>
                      <a:pt x="519" y="125"/>
                    </a:cubicBezTo>
                    <a:cubicBezTo>
                      <a:pt x="521" y="124"/>
                      <a:pt x="523" y="123"/>
                      <a:pt x="523" y="123"/>
                    </a:cubicBezTo>
                    <a:cubicBezTo>
                      <a:pt x="524" y="124"/>
                      <a:pt x="525" y="124"/>
                      <a:pt x="525" y="123"/>
                    </a:cubicBezTo>
                    <a:cubicBezTo>
                      <a:pt x="526" y="122"/>
                      <a:pt x="527" y="122"/>
                      <a:pt x="528" y="123"/>
                    </a:cubicBezTo>
                    <a:cubicBezTo>
                      <a:pt x="528" y="123"/>
                      <a:pt x="527" y="124"/>
                      <a:pt x="527" y="125"/>
                    </a:cubicBezTo>
                    <a:cubicBezTo>
                      <a:pt x="528" y="126"/>
                      <a:pt x="526" y="127"/>
                      <a:pt x="526" y="126"/>
                    </a:cubicBezTo>
                    <a:cubicBezTo>
                      <a:pt x="526" y="125"/>
                      <a:pt x="525" y="124"/>
                      <a:pt x="525" y="125"/>
                    </a:cubicBezTo>
                    <a:cubicBezTo>
                      <a:pt x="524" y="126"/>
                      <a:pt x="524" y="127"/>
                      <a:pt x="523" y="127"/>
                    </a:cubicBezTo>
                    <a:cubicBezTo>
                      <a:pt x="522" y="127"/>
                      <a:pt x="522" y="128"/>
                      <a:pt x="522" y="130"/>
                    </a:cubicBezTo>
                    <a:cubicBezTo>
                      <a:pt x="522" y="131"/>
                      <a:pt x="520" y="130"/>
                      <a:pt x="520" y="131"/>
                    </a:cubicBezTo>
                    <a:cubicBezTo>
                      <a:pt x="520" y="132"/>
                      <a:pt x="518" y="135"/>
                      <a:pt x="517" y="137"/>
                    </a:cubicBezTo>
                    <a:cubicBezTo>
                      <a:pt x="515" y="138"/>
                      <a:pt x="517" y="139"/>
                      <a:pt x="516" y="140"/>
                    </a:cubicBezTo>
                    <a:cubicBezTo>
                      <a:pt x="516" y="141"/>
                      <a:pt x="514" y="140"/>
                      <a:pt x="513" y="140"/>
                    </a:cubicBezTo>
                    <a:cubicBezTo>
                      <a:pt x="512" y="141"/>
                      <a:pt x="513" y="144"/>
                      <a:pt x="513" y="144"/>
                    </a:cubicBezTo>
                    <a:cubicBezTo>
                      <a:pt x="512" y="145"/>
                      <a:pt x="513" y="146"/>
                      <a:pt x="513" y="147"/>
                    </a:cubicBezTo>
                    <a:cubicBezTo>
                      <a:pt x="513" y="148"/>
                      <a:pt x="510" y="147"/>
                      <a:pt x="510" y="148"/>
                    </a:cubicBezTo>
                    <a:cubicBezTo>
                      <a:pt x="510" y="149"/>
                      <a:pt x="508" y="148"/>
                      <a:pt x="507" y="149"/>
                    </a:cubicBezTo>
                    <a:cubicBezTo>
                      <a:pt x="507" y="149"/>
                      <a:pt x="509" y="151"/>
                      <a:pt x="510" y="151"/>
                    </a:cubicBezTo>
                    <a:cubicBezTo>
                      <a:pt x="511" y="152"/>
                      <a:pt x="509" y="153"/>
                      <a:pt x="508" y="152"/>
                    </a:cubicBezTo>
                    <a:cubicBezTo>
                      <a:pt x="508" y="151"/>
                      <a:pt x="507" y="153"/>
                      <a:pt x="505" y="154"/>
                    </a:cubicBezTo>
                    <a:cubicBezTo>
                      <a:pt x="503" y="155"/>
                      <a:pt x="504" y="156"/>
                      <a:pt x="503" y="156"/>
                    </a:cubicBezTo>
                    <a:cubicBezTo>
                      <a:pt x="501" y="157"/>
                      <a:pt x="502" y="159"/>
                      <a:pt x="501" y="160"/>
                    </a:cubicBezTo>
                    <a:cubicBezTo>
                      <a:pt x="500" y="161"/>
                      <a:pt x="500" y="158"/>
                      <a:pt x="498" y="158"/>
                    </a:cubicBezTo>
                    <a:cubicBezTo>
                      <a:pt x="497" y="158"/>
                      <a:pt x="497" y="159"/>
                      <a:pt x="498" y="160"/>
                    </a:cubicBezTo>
                    <a:cubicBezTo>
                      <a:pt x="499" y="162"/>
                      <a:pt x="497" y="161"/>
                      <a:pt x="496" y="162"/>
                    </a:cubicBezTo>
                    <a:cubicBezTo>
                      <a:pt x="495" y="163"/>
                      <a:pt x="493" y="162"/>
                      <a:pt x="492" y="163"/>
                    </a:cubicBezTo>
                    <a:cubicBezTo>
                      <a:pt x="491" y="164"/>
                      <a:pt x="494" y="164"/>
                      <a:pt x="494" y="165"/>
                    </a:cubicBezTo>
                    <a:cubicBezTo>
                      <a:pt x="495" y="166"/>
                      <a:pt x="492" y="166"/>
                      <a:pt x="491" y="165"/>
                    </a:cubicBezTo>
                    <a:cubicBezTo>
                      <a:pt x="490" y="165"/>
                      <a:pt x="490" y="167"/>
                      <a:pt x="489" y="167"/>
                    </a:cubicBezTo>
                    <a:cubicBezTo>
                      <a:pt x="488" y="167"/>
                      <a:pt x="486" y="168"/>
                      <a:pt x="487" y="169"/>
                    </a:cubicBezTo>
                    <a:cubicBezTo>
                      <a:pt x="488" y="170"/>
                      <a:pt x="486" y="170"/>
                      <a:pt x="485" y="169"/>
                    </a:cubicBezTo>
                    <a:cubicBezTo>
                      <a:pt x="485" y="169"/>
                      <a:pt x="484" y="170"/>
                      <a:pt x="484" y="171"/>
                    </a:cubicBezTo>
                    <a:cubicBezTo>
                      <a:pt x="483" y="173"/>
                      <a:pt x="485" y="173"/>
                      <a:pt x="485" y="174"/>
                    </a:cubicBezTo>
                    <a:cubicBezTo>
                      <a:pt x="485" y="174"/>
                      <a:pt x="484" y="175"/>
                      <a:pt x="485" y="175"/>
                    </a:cubicBezTo>
                    <a:cubicBezTo>
                      <a:pt x="486" y="176"/>
                      <a:pt x="485" y="177"/>
                      <a:pt x="484" y="177"/>
                    </a:cubicBezTo>
                    <a:cubicBezTo>
                      <a:pt x="484" y="177"/>
                      <a:pt x="484" y="178"/>
                      <a:pt x="484" y="179"/>
                    </a:cubicBezTo>
                    <a:cubicBezTo>
                      <a:pt x="485" y="180"/>
                      <a:pt x="483" y="180"/>
                      <a:pt x="484" y="182"/>
                    </a:cubicBezTo>
                    <a:cubicBezTo>
                      <a:pt x="485" y="183"/>
                      <a:pt x="486" y="181"/>
                      <a:pt x="486" y="182"/>
                    </a:cubicBezTo>
                    <a:cubicBezTo>
                      <a:pt x="486" y="184"/>
                      <a:pt x="487" y="183"/>
                      <a:pt x="489" y="181"/>
                    </a:cubicBezTo>
                    <a:cubicBezTo>
                      <a:pt x="490" y="180"/>
                      <a:pt x="490" y="183"/>
                      <a:pt x="489" y="183"/>
                    </a:cubicBezTo>
                    <a:cubicBezTo>
                      <a:pt x="488" y="183"/>
                      <a:pt x="487" y="183"/>
                      <a:pt x="487" y="184"/>
                    </a:cubicBezTo>
                    <a:cubicBezTo>
                      <a:pt x="488" y="186"/>
                      <a:pt x="486" y="186"/>
                      <a:pt x="486" y="184"/>
                    </a:cubicBezTo>
                    <a:cubicBezTo>
                      <a:pt x="486" y="183"/>
                      <a:pt x="484" y="184"/>
                      <a:pt x="484" y="185"/>
                    </a:cubicBezTo>
                    <a:cubicBezTo>
                      <a:pt x="485" y="186"/>
                      <a:pt x="484" y="187"/>
                      <a:pt x="484" y="188"/>
                    </a:cubicBezTo>
                    <a:cubicBezTo>
                      <a:pt x="484" y="189"/>
                      <a:pt x="486" y="189"/>
                      <a:pt x="486" y="188"/>
                    </a:cubicBezTo>
                    <a:cubicBezTo>
                      <a:pt x="487" y="187"/>
                      <a:pt x="488" y="187"/>
                      <a:pt x="488" y="188"/>
                    </a:cubicBezTo>
                    <a:cubicBezTo>
                      <a:pt x="489" y="189"/>
                      <a:pt x="487" y="188"/>
                      <a:pt x="487" y="190"/>
                    </a:cubicBezTo>
                    <a:cubicBezTo>
                      <a:pt x="487" y="191"/>
                      <a:pt x="487" y="190"/>
                      <a:pt x="486" y="191"/>
                    </a:cubicBezTo>
                    <a:cubicBezTo>
                      <a:pt x="485" y="192"/>
                      <a:pt x="489" y="195"/>
                      <a:pt x="490" y="195"/>
                    </a:cubicBezTo>
                    <a:cubicBezTo>
                      <a:pt x="491" y="195"/>
                      <a:pt x="492" y="197"/>
                      <a:pt x="495" y="196"/>
                    </a:cubicBezTo>
                    <a:cubicBezTo>
                      <a:pt x="497" y="196"/>
                      <a:pt x="501" y="191"/>
                      <a:pt x="502" y="190"/>
                    </a:cubicBezTo>
                    <a:cubicBezTo>
                      <a:pt x="503" y="189"/>
                      <a:pt x="504" y="190"/>
                      <a:pt x="505" y="189"/>
                    </a:cubicBezTo>
                    <a:cubicBezTo>
                      <a:pt x="506" y="189"/>
                      <a:pt x="505" y="186"/>
                      <a:pt x="506" y="186"/>
                    </a:cubicBezTo>
                    <a:cubicBezTo>
                      <a:pt x="506" y="186"/>
                      <a:pt x="507" y="188"/>
                      <a:pt x="507" y="189"/>
                    </a:cubicBezTo>
                    <a:cubicBezTo>
                      <a:pt x="508" y="189"/>
                      <a:pt x="508" y="189"/>
                      <a:pt x="508" y="191"/>
                    </a:cubicBezTo>
                    <a:cubicBezTo>
                      <a:pt x="508" y="193"/>
                      <a:pt x="509" y="194"/>
                      <a:pt x="510" y="196"/>
                    </a:cubicBezTo>
                    <a:cubicBezTo>
                      <a:pt x="511" y="197"/>
                      <a:pt x="510" y="199"/>
                      <a:pt x="511" y="200"/>
                    </a:cubicBezTo>
                    <a:cubicBezTo>
                      <a:pt x="513" y="202"/>
                      <a:pt x="512" y="203"/>
                      <a:pt x="513" y="204"/>
                    </a:cubicBezTo>
                    <a:cubicBezTo>
                      <a:pt x="515" y="205"/>
                      <a:pt x="515" y="206"/>
                      <a:pt x="514" y="208"/>
                    </a:cubicBezTo>
                    <a:cubicBezTo>
                      <a:pt x="514" y="209"/>
                      <a:pt x="515" y="209"/>
                      <a:pt x="515" y="210"/>
                    </a:cubicBezTo>
                    <a:cubicBezTo>
                      <a:pt x="515" y="211"/>
                      <a:pt x="515" y="213"/>
                      <a:pt x="515" y="214"/>
                    </a:cubicBezTo>
                    <a:cubicBezTo>
                      <a:pt x="516" y="214"/>
                      <a:pt x="517" y="214"/>
                      <a:pt x="519" y="214"/>
                    </a:cubicBezTo>
                    <a:cubicBezTo>
                      <a:pt x="520" y="213"/>
                      <a:pt x="520" y="212"/>
                      <a:pt x="520" y="211"/>
                    </a:cubicBezTo>
                    <a:cubicBezTo>
                      <a:pt x="520" y="210"/>
                      <a:pt x="521" y="210"/>
                      <a:pt x="521" y="209"/>
                    </a:cubicBezTo>
                    <a:cubicBezTo>
                      <a:pt x="521" y="209"/>
                      <a:pt x="523" y="208"/>
                      <a:pt x="525" y="209"/>
                    </a:cubicBezTo>
                    <a:cubicBezTo>
                      <a:pt x="526" y="210"/>
                      <a:pt x="527" y="209"/>
                      <a:pt x="527" y="207"/>
                    </a:cubicBezTo>
                    <a:cubicBezTo>
                      <a:pt x="527" y="205"/>
                      <a:pt x="528" y="207"/>
                      <a:pt x="528" y="208"/>
                    </a:cubicBezTo>
                    <a:cubicBezTo>
                      <a:pt x="529" y="208"/>
                      <a:pt x="530" y="205"/>
                      <a:pt x="530" y="203"/>
                    </a:cubicBezTo>
                    <a:cubicBezTo>
                      <a:pt x="531" y="202"/>
                      <a:pt x="530" y="202"/>
                      <a:pt x="529" y="204"/>
                    </a:cubicBezTo>
                    <a:cubicBezTo>
                      <a:pt x="528" y="205"/>
                      <a:pt x="528" y="202"/>
                      <a:pt x="529" y="201"/>
                    </a:cubicBezTo>
                    <a:cubicBezTo>
                      <a:pt x="529" y="199"/>
                      <a:pt x="529" y="195"/>
                      <a:pt x="530" y="194"/>
                    </a:cubicBezTo>
                    <a:cubicBezTo>
                      <a:pt x="530" y="193"/>
                      <a:pt x="530" y="192"/>
                      <a:pt x="532" y="191"/>
                    </a:cubicBezTo>
                    <a:cubicBezTo>
                      <a:pt x="533" y="191"/>
                      <a:pt x="536" y="189"/>
                      <a:pt x="535" y="188"/>
                    </a:cubicBezTo>
                    <a:cubicBezTo>
                      <a:pt x="535" y="187"/>
                      <a:pt x="538" y="185"/>
                      <a:pt x="538" y="184"/>
                    </a:cubicBezTo>
                    <a:cubicBezTo>
                      <a:pt x="537" y="183"/>
                      <a:pt x="535" y="180"/>
                      <a:pt x="534" y="179"/>
                    </a:cubicBezTo>
                    <a:cubicBezTo>
                      <a:pt x="533" y="179"/>
                      <a:pt x="531" y="179"/>
                      <a:pt x="531" y="178"/>
                    </a:cubicBezTo>
                    <a:cubicBezTo>
                      <a:pt x="531" y="178"/>
                      <a:pt x="531" y="175"/>
                      <a:pt x="530" y="173"/>
                    </a:cubicBezTo>
                    <a:cubicBezTo>
                      <a:pt x="530" y="172"/>
                      <a:pt x="532" y="171"/>
                      <a:pt x="532" y="169"/>
                    </a:cubicBezTo>
                    <a:cubicBezTo>
                      <a:pt x="532" y="168"/>
                      <a:pt x="532" y="166"/>
                      <a:pt x="533" y="166"/>
                    </a:cubicBezTo>
                    <a:cubicBezTo>
                      <a:pt x="534" y="165"/>
                      <a:pt x="533" y="164"/>
                      <a:pt x="535" y="164"/>
                    </a:cubicBezTo>
                    <a:cubicBezTo>
                      <a:pt x="536" y="163"/>
                      <a:pt x="536" y="161"/>
                      <a:pt x="537" y="160"/>
                    </a:cubicBezTo>
                    <a:cubicBezTo>
                      <a:pt x="539" y="160"/>
                      <a:pt x="539" y="159"/>
                      <a:pt x="541" y="158"/>
                    </a:cubicBezTo>
                    <a:cubicBezTo>
                      <a:pt x="543" y="157"/>
                      <a:pt x="546" y="154"/>
                      <a:pt x="547" y="153"/>
                    </a:cubicBezTo>
                    <a:cubicBezTo>
                      <a:pt x="547" y="152"/>
                      <a:pt x="545" y="150"/>
                      <a:pt x="546" y="149"/>
                    </a:cubicBezTo>
                    <a:cubicBezTo>
                      <a:pt x="548" y="147"/>
                      <a:pt x="546" y="146"/>
                      <a:pt x="548" y="145"/>
                    </a:cubicBezTo>
                    <a:cubicBezTo>
                      <a:pt x="549" y="145"/>
                      <a:pt x="549" y="144"/>
                      <a:pt x="550" y="143"/>
                    </a:cubicBezTo>
                    <a:cubicBezTo>
                      <a:pt x="551" y="142"/>
                      <a:pt x="552" y="143"/>
                      <a:pt x="554" y="143"/>
                    </a:cubicBezTo>
                    <a:cubicBezTo>
                      <a:pt x="556" y="142"/>
                      <a:pt x="558" y="143"/>
                      <a:pt x="559" y="144"/>
                    </a:cubicBezTo>
                    <a:cubicBezTo>
                      <a:pt x="561" y="145"/>
                      <a:pt x="561" y="146"/>
                      <a:pt x="561" y="148"/>
                    </a:cubicBezTo>
                    <a:cubicBezTo>
                      <a:pt x="561" y="149"/>
                      <a:pt x="561" y="150"/>
                      <a:pt x="560" y="149"/>
                    </a:cubicBezTo>
                    <a:cubicBezTo>
                      <a:pt x="559" y="149"/>
                      <a:pt x="558" y="149"/>
                      <a:pt x="558" y="151"/>
                    </a:cubicBezTo>
                    <a:cubicBezTo>
                      <a:pt x="558" y="153"/>
                      <a:pt x="556" y="155"/>
                      <a:pt x="554" y="155"/>
                    </a:cubicBezTo>
                    <a:cubicBezTo>
                      <a:pt x="553" y="156"/>
                      <a:pt x="553" y="157"/>
                      <a:pt x="552" y="157"/>
                    </a:cubicBezTo>
                    <a:cubicBezTo>
                      <a:pt x="551" y="158"/>
                      <a:pt x="550" y="158"/>
                      <a:pt x="550" y="160"/>
                    </a:cubicBezTo>
                    <a:cubicBezTo>
                      <a:pt x="550" y="161"/>
                      <a:pt x="548" y="161"/>
                      <a:pt x="547" y="161"/>
                    </a:cubicBezTo>
                    <a:cubicBezTo>
                      <a:pt x="546" y="161"/>
                      <a:pt x="547" y="163"/>
                      <a:pt x="546" y="164"/>
                    </a:cubicBezTo>
                    <a:cubicBezTo>
                      <a:pt x="545" y="165"/>
                      <a:pt x="545" y="165"/>
                      <a:pt x="546" y="167"/>
                    </a:cubicBezTo>
                    <a:cubicBezTo>
                      <a:pt x="547" y="168"/>
                      <a:pt x="546" y="169"/>
                      <a:pt x="546" y="170"/>
                    </a:cubicBezTo>
                    <a:cubicBezTo>
                      <a:pt x="547" y="171"/>
                      <a:pt x="548" y="172"/>
                      <a:pt x="547" y="175"/>
                    </a:cubicBezTo>
                    <a:cubicBezTo>
                      <a:pt x="546" y="177"/>
                      <a:pt x="545" y="179"/>
                      <a:pt x="546" y="179"/>
                    </a:cubicBezTo>
                    <a:cubicBezTo>
                      <a:pt x="547" y="179"/>
                      <a:pt x="549" y="181"/>
                      <a:pt x="550" y="181"/>
                    </a:cubicBezTo>
                    <a:cubicBezTo>
                      <a:pt x="551" y="181"/>
                      <a:pt x="551" y="183"/>
                      <a:pt x="552" y="182"/>
                    </a:cubicBezTo>
                    <a:cubicBezTo>
                      <a:pt x="553" y="182"/>
                      <a:pt x="553" y="184"/>
                      <a:pt x="557" y="184"/>
                    </a:cubicBezTo>
                    <a:cubicBezTo>
                      <a:pt x="560" y="183"/>
                      <a:pt x="566" y="181"/>
                      <a:pt x="569" y="181"/>
                    </a:cubicBezTo>
                    <a:cubicBezTo>
                      <a:pt x="571" y="181"/>
                      <a:pt x="573" y="180"/>
                      <a:pt x="574" y="180"/>
                    </a:cubicBezTo>
                    <a:cubicBezTo>
                      <a:pt x="574" y="179"/>
                      <a:pt x="575" y="182"/>
                      <a:pt x="576" y="183"/>
                    </a:cubicBezTo>
                    <a:cubicBezTo>
                      <a:pt x="577" y="183"/>
                      <a:pt x="579" y="183"/>
                      <a:pt x="580" y="184"/>
                    </a:cubicBezTo>
                    <a:cubicBezTo>
                      <a:pt x="580" y="184"/>
                      <a:pt x="579" y="184"/>
                      <a:pt x="578" y="184"/>
                    </a:cubicBezTo>
                    <a:cubicBezTo>
                      <a:pt x="576" y="184"/>
                      <a:pt x="576" y="185"/>
                      <a:pt x="574" y="185"/>
                    </a:cubicBezTo>
                    <a:cubicBezTo>
                      <a:pt x="572" y="186"/>
                      <a:pt x="573" y="187"/>
                      <a:pt x="571" y="188"/>
                    </a:cubicBezTo>
                    <a:cubicBezTo>
                      <a:pt x="570" y="188"/>
                      <a:pt x="566" y="186"/>
                      <a:pt x="564" y="187"/>
                    </a:cubicBezTo>
                    <a:cubicBezTo>
                      <a:pt x="562" y="187"/>
                      <a:pt x="558" y="187"/>
                      <a:pt x="557" y="188"/>
                    </a:cubicBezTo>
                    <a:cubicBezTo>
                      <a:pt x="556" y="189"/>
                      <a:pt x="553" y="190"/>
                      <a:pt x="554" y="191"/>
                    </a:cubicBezTo>
                    <a:cubicBezTo>
                      <a:pt x="556" y="192"/>
                      <a:pt x="554" y="192"/>
                      <a:pt x="555" y="193"/>
                    </a:cubicBezTo>
                    <a:cubicBezTo>
                      <a:pt x="556" y="195"/>
                      <a:pt x="557" y="195"/>
                      <a:pt x="558" y="195"/>
                    </a:cubicBezTo>
                    <a:cubicBezTo>
                      <a:pt x="559" y="195"/>
                      <a:pt x="560" y="195"/>
                      <a:pt x="559" y="197"/>
                    </a:cubicBezTo>
                    <a:cubicBezTo>
                      <a:pt x="557" y="198"/>
                      <a:pt x="558" y="199"/>
                      <a:pt x="558" y="201"/>
                    </a:cubicBezTo>
                    <a:cubicBezTo>
                      <a:pt x="558" y="203"/>
                      <a:pt x="556" y="203"/>
                      <a:pt x="555" y="203"/>
                    </a:cubicBezTo>
                    <a:cubicBezTo>
                      <a:pt x="554" y="203"/>
                      <a:pt x="552" y="199"/>
                      <a:pt x="551" y="198"/>
                    </a:cubicBezTo>
                    <a:cubicBezTo>
                      <a:pt x="551" y="197"/>
                      <a:pt x="549" y="199"/>
                      <a:pt x="548" y="200"/>
                    </a:cubicBezTo>
                    <a:cubicBezTo>
                      <a:pt x="546" y="201"/>
                      <a:pt x="547" y="203"/>
                      <a:pt x="546" y="204"/>
                    </a:cubicBezTo>
                    <a:cubicBezTo>
                      <a:pt x="545" y="205"/>
                      <a:pt x="545" y="206"/>
                      <a:pt x="546" y="208"/>
                    </a:cubicBezTo>
                    <a:cubicBezTo>
                      <a:pt x="547" y="210"/>
                      <a:pt x="546" y="212"/>
                      <a:pt x="545" y="213"/>
                    </a:cubicBezTo>
                    <a:cubicBezTo>
                      <a:pt x="545" y="214"/>
                      <a:pt x="546" y="214"/>
                      <a:pt x="546" y="215"/>
                    </a:cubicBezTo>
                    <a:cubicBezTo>
                      <a:pt x="547" y="216"/>
                      <a:pt x="544" y="216"/>
                      <a:pt x="545" y="218"/>
                    </a:cubicBezTo>
                    <a:cubicBezTo>
                      <a:pt x="546" y="219"/>
                      <a:pt x="543" y="219"/>
                      <a:pt x="543" y="218"/>
                    </a:cubicBezTo>
                    <a:cubicBezTo>
                      <a:pt x="543" y="216"/>
                      <a:pt x="540" y="217"/>
                      <a:pt x="540" y="218"/>
                    </a:cubicBezTo>
                    <a:cubicBezTo>
                      <a:pt x="541" y="219"/>
                      <a:pt x="540" y="220"/>
                      <a:pt x="538" y="220"/>
                    </a:cubicBezTo>
                    <a:cubicBezTo>
                      <a:pt x="536" y="220"/>
                      <a:pt x="536" y="218"/>
                      <a:pt x="536" y="217"/>
                    </a:cubicBezTo>
                    <a:cubicBezTo>
                      <a:pt x="536" y="216"/>
                      <a:pt x="529" y="218"/>
                      <a:pt x="527" y="220"/>
                    </a:cubicBezTo>
                    <a:cubicBezTo>
                      <a:pt x="526" y="222"/>
                      <a:pt x="521" y="221"/>
                      <a:pt x="521" y="222"/>
                    </a:cubicBezTo>
                    <a:cubicBezTo>
                      <a:pt x="521" y="224"/>
                      <a:pt x="520" y="224"/>
                      <a:pt x="520" y="223"/>
                    </a:cubicBezTo>
                    <a:cubicBezTo>
                      <a:pt x="520" y="222"/>
                      <a:pt x="519" y="221"/>
                      <a:pt x="517" y="221"/>
                    </a:cubicBezTo>
                    <a:cubicBezTo>
                      <a:pt x="516" y="221"/>
                      <a:pt x="518" y="220"/>
                      <a:pt x="518" y="219"/>
                    </a:cubicBezTo>
                    <a:cubicBezTo>
                      <a:pt x="517" y="218"/>
                      <a:pt x="516" y="220"/>
                      <a:pt x="514" y="220"/>
                    </a:cubicBezTo>
                    <a:cubicBezTo>
                      <a:pt x="513" y="219"/>
                      <a:pt x="511" y="222"/>
                      <a:pt x="510" y="223"/>
                    </a:cubicBezTo>
                    <a:cubicBezTo>
                      <a:pt x="508" y="224"/>
                      <a:pt x="507" y="223"/>
                      <a:pt x="508" y="221"/>
                    </a:cubicBezTo>
                    <a:cubicBezTo>
                      <a:pt x="509" y="220"/>
                      <a:pt x="508" y="220"/>
                      <a:pt x="506" y="220"/>
                    </a:cubicBezTo>
                    <a:cubicBezTo>
                      <a:pt x="505" y="221"/>
                      <a:pt x="503" y="220"/>
                      <a:pt x="503" y="219"/>
                    </a:cubicBezTo>
                    <a:cubicBezTo>
                      <a:pt x="503" y="217"/>
                      <a:pt x="501" y="216"/>
                      <a:pt x="501" y="215"/>
                    </a:cubicBezTo>
                    <a:cubicBezTo>
                      <a:pt x="502" y="214"/>
                      <a:pt x="503" y="215"/>
                      <a:pt x="503" y="216"/>
                    </a:cubicBezTo>
                    <a:cubicBezTo>
                      <a:pt x="504" y="216"/>
                      <a:pt x="506" y="217"/>
                      <a:pt x="506" y="216"/>
                    </a:cubicBezTo>
                    <a:cubicBezTo>
                      <a:pt x="506" y="215"/>
                      <a:pt x="506" y="212"/>
                      <a:pt x="505" y="213"/>
                    </a:cubicBezTo>
                    <a:cubicBezTo>
                      <a:pt x="504" y="213"/>
                      <a:pt x="503" y="213"/>
                      <a:pt x="503" y="212"/>
                    </a:cubicBezTo>
                    <a:cubicBezTo>
                      <a:pt x="503" y="212"/>
                      <a:pt x="504" y="211"/>
                      <a:pt x="504" y="210"/>
                    </a:cubicBezTo>
                    <a:cubicBezTo>
                      <a:pt x="504" y="209"/>
                      <a:pt x="506" y="209"/>
                      <a:pt x="507" y="208"/>
                    </a:cubicBezTo>
                    <a:cubicBezTo>
                      <a:pt x="507" y="207"/>
                      <a:pt x="505" y="206"/>
                      <a:pt x="505" y="206"/>
                    </a:cubicBezTo>
                    <a:cubicBezTo>
                      <a:pt x="504" y="206"/>
                      <a:pt x="504" y="204"/>
                      <a:pt x="505" y="203"/>
                    </a:cubicBezTo>
                    <a:cubicBezTo>
                      <a:pt x="505" y="202"/>
                      <a:pt x="506" y="200"/>
                      <a:pt x="505" y="199"/>
                    </a:cubicBezTo>
                    <a:cubicBezTo>
                      <a:pt x="505" y="198"/>
                      <a:pt x="502" y="199"/>
                      <a:pt x="502" y="201"/>
                    </a:cubicBezTo>
                    <a:cubicBezTo>
                      <a:pt x="502" y="203"/>
                      <a:pt x="500" y="202"/>
                      <a:pt x="500" y="202"/>
                    </a:cubicBezTo>
                    <a:cubicBezTo>
                      <a:pt x="499" y="203"/>
                      <a:pt x="501" y="203"/>
                      <a:pt x="500" y="204"/>
                    </a:cubicBezTo>
                    <a:cubicBezTo>
                      <a:pt x="499" y="205"/>
                      <a:pt x="499" y="203"/>
                      <a:pt x="498" y="203"/>
                    </a:cubicBezTo>
                    <a:cubicBezTo>
                      <a:pt x="497" y="203"/>
                      <a:pt x="496" y="205"/>
                      <a:pt x="496" y="206"/>
                    </a:cubicBezTo>
                    <a:cubicBezTo>
                      <a:pt x="495" y="207"/>
                      <a:pt x="496" y="210"/>
                      <a:pt x="496" y="211"/>
                    </a:cubicBezTo>
                    <a:cubicBezTo>
                      <a:pt x="496" y="213"/>
                      <a:pt x="498" y="214"/>
                      <a:pt x="497" y="215"/>
                    </a:cubicBezTo>
                    <a:cubicBezTo>
                      <a:pt x="497" y="217"/>
                      <a:pt x="499" y="218"/>
                      <a:pt x="499" y="219"/>
                    </a:cubicBezTo>
                    <a:cubicBezTo>
                      <a:pt x="498" y="221"/>
                      <a:pt x="499" y="222"/>
                      <a:pt x="500" y="223"/>
                    </a:cubicBezTo>
                    <a:cubicBezTo>
                      <a:pt x="500" y="225"/>
                      <a:pt x="498" y="224"/>
                      <a:pt x="498" y="225"/>
                    </a:cubicBezTo>
                    <a:cubicBezTo>
                      <a:pt x="498" y="226"/>
                      <a:pt x="496" y="225"/>
                      <a:pt x="495" y="225"/>
                    </a:cubicBezTo>
                    <a:cubicBezTo>
                      <a:pt x="494" y="224"/>
                      <a:pt x="492" y="225"/>
                      <a:pt x="492" y="225"/>
                    </a:cubicBezTo>
                    <a:cubicBezTo>
                      <a:pt x="492" y="226"/>
                      <a:pt x="492" y="227"/>
                      <a:pt x="491" y="227"/>
                    </a:cubicBezTo>
                    <a:cubicBezTo>
                      <a:pt x="490" y="226"/>
                      <a:pt x="489" y="226"/>
                      <a:pt x="487" y="227"/>
                    </a:cubicBezTo>
                    <a:cubicBezTo>
                      <a:pt x="485" y="227"/>
                      <a:pt x="484" y="229"/>
                      <a:pt x="485" y="230"/>
                    </a:cubicBezTo>
                    <a:cubicBezTo>
                      <a:pt x="486" y="231"/>
                      <a:pt x="483" y="231"/>
                      <a:pt x="483" y="230"/>
                    </a:cubicBezTo>
                    <a:cubicBezTo>
                      <a:pt x="483" y="229"/>
                      <a:pt x="481" y="230"/>
                      <a:pt x="481" y="231"/>
                    </a:cubicBezTo>
                    <a:cubicBezTo>
                      <a:pt x="481" y="233"/>
                      <a:pt x="479" y="233"/>
                      <a:pt x="479" y="235"/>
                    </a:cubicBezTo>
                    <a:cubicBezTo>
                      <a:pt x="480" y="237"/>
                      <a:pt x="477" y="238"/>
                      <a:pt x="476" y="239"/>
                    </a:cubicBezTo>
                    <a:cubicBezTo>
                      <a:pt x="475" y="240"/>
                      <a:pt x="473" y="241"/>
                      <a:pt x="472" y="241"/>
                    </a:cubicBezTo>
                    <a:cubicBezTo>
                      <a:pt x="471" y="241"/>
                      <a:pt x="469" y="242"/>
                      <a:pt x="469" y="245"/>
                    </a:cubicBezTo>
                    <a:cubicBezTo>
                      <a:pt x="470" y="248"/>
                      <a:pt x="468" y="248"/>
                      <a:pt x="465" y="248"/>
                    </a:cubicBezTo>
                    <a:cubicBezTo>
                      <a:pt x="463" y="248"/>
                      <a:pt x="464" y="251"/>
                      <a:pt x="463" y="252"/>
                    </a:cubicBezTo>
                    <a:cubicBezTo>
                      <a:pt x="462" y="252"/>
                      <a:pt x="458" y="251"/>
                      <a:pt x="458" y="250"/>
                    </a:cubicBezTo>
                    <a:cubicBezTo>
                      <a:pt x="457" y="248"/>
                      <a:pt x="454" y="250"/>
                      <a:pt x="455" y="251"/>
                    </a:cubicBezTo>
                    <a:cubicBezTo>
                      <a:pt x="457" y="253"/>
                      <a:pt x="457" y="256"/>
                      <a:pt x="456" y="256"/>
                    </a:cubicBezTo>
                    <a:cubicBezTo>
                      <a:pt x="455" y="257"/>
                      <a:pt x="453" y="255"/>
                      <a:pt x="452" y="256"/>
                    </a:cubicBezTo>
                    <a:cubicBezTo>
                      <a:pt x="451" y="257"/>
                      <a:pt x="451" y="255"/>
                      <a:pt x="450" y="255"/>
                    </a:cubicBezTo>
                    <a:cubicBezTo>
                      <a:pt x="449" y="254"/>
                      <a:pt x="448" y="255"/>
                      <a:pt x="446" y="255"/>
                    </a:cubicBezTo>
                    <a:cubicBezTo>
                      <a:pt x="444" y="255"/>
                      <a:pt x="443" y="256"/>
                      <a:pt x="443" y="257"/>
                    </a:cubicBezTo>
                    <a:cubicBezTo>
                      <a:pt x="444" y="258"/>
                      <a:pt x="443" y="259"/>
                      <a:pt x="444" y="260"/>
                    </a:cubicBezTo>
                    <a:cubicBezTo>
                      <a:pt x="444" y="261"/>
                      <a:pt x="447" y="261"/>
                      <a:pt x="449" y="262"/>
                    </a:cubicBezTo>
                    <a:cubicBezTo>
                      <a:pt x="451" y="263"/>
                      <a:pt x="452" y="262"/>
                      <a:pt x="453" y="263"/>
                    </a:cubicBezTo>
                    <a:cubicBezTo>
                      <a:pt x="454" y="264"/>
                      <a:pt x="454" y="264"/>
                      <a:pt x="454" y="265"/>
                    </a:cubicBezTo>
                    <a:cubicBezTo>
                      <a:pt x="454" y="267"/>
                      <a:pt x="455" y="269"/>
                      <a:pt x="457" y="269"/>
                    </a:cubicBezTo>
                    <a:cubicBezTo>
                      <a:pt x="459" y="270"/>
                      <a:pt x="457" y="271"/>
                      <a:pt x="458" y="273"/>
                    </a:cubicBezTo>
                    <a:cubicBezTo>
                      <a:pt x="459" y="274"/>
                      <a:pt x="457" y="277"/>
                      <a:pt x="457" y="278"/>
                    </a:cubicBezTo>
                    <a:cubicBezTo>
                      <a:pt x="458" y="280"/>
                      <a:pt x="456" y="286"/>
                      <a:pt x="455" y="287"/>
                    </a:cubicBezTo>
                    <a:cubicBezTo>
                      <a:pt x="454" y="287"/>
                      <a:pt x="451" y="286"/>
                      <a:pt x="448" y="286"/>
                    </a:cubicBezTo>
                    <a:cubicBezTo>
                      <a:pt x="446" y="286"/>
                      <a:pt x="438" y="286"/>
                      <a:pt x="435" y="286"/>
                    </a:cubicBezTo>
                    <a:cubicBezTo>
                      <a:pt x="432" y="286"/>
                      <a:pt x="432" y="285"/>
                      <a:pt x="430" y="285"/>
                    </a:cubicBezTo>
                    <a:cubicBezTo>
                      <a:pt x="428" y="285"/>
                      <a:pt x="429" y="287"/>
                      <a:pt x="427" y="287"/>
                    </a:cubicBezTo>
                    <a:cubicBezTo>
                      <a:pt x="424" y="287"/>
                      <a:pt x="424" y="289"/>
                      <a:pt x="426" y="290"/>
                    </a:cubicBezTo>
                    <a:cubicBezTo>
                      <a:pt x="427" y="292"/>
                      <a:pt x="426" y="297"/>
                      <a:pt x="426" y="298"/>
                    </a:cubicBezTo>
                    <a:cubicBezTo>
                      <a:pt x="427" y="300"/>
                      <a:pt x="425" y="307"/>
                      <a:pt x="424" y="309"/>
                    </a:cubicBezTo>
                    <a:cubicBezTo>
                      <a:pt x="422" y="311"/>
                      <a:pt x="424" y="312"/>
                      <a:pt x="425" y="313"/>
                    </a:cubicBezTo>
                    <a:cubicBezTo>
                      <a:pt x="427" y="315"/>
                      <a:pt x="426" y="320"/>
                      <a:pt x="426" y="321"/>
                    </a:cubicBezTo>
                    <a:cubicBezTo>
                      <a:pt x="426" y="323"/>
                      <a:pt x="427" y="322"/>
                      <a:pt x="429" y="322"/>
                    </a:cubicBezTo>
                    <a:cubicBezTo>
                      <a:pt x="430" y="322"/>
                      <a:pt x="432" y="321"/>
                      <a:pt x="434" y="322"/>
                    </a:cubicBezTo>
                    <a:cubicBezTo>
                      <a:pt x="436" y="322"/>
                      <a:pt x="437" y="327"/>
                      <a:pt x="439" y="327"/>
                    </a:cubicBezTo>
                    <a:cubicBezTo>
                      <a:pt x="440" y="327"/>
                      <a:pt x="440" y="326"/>
                      <a:pt x="440" y="325"/>
                    </a:cubicBezTo>
                    <a:cubicBezTo>
                      <a:pt x="440" y="325"/>
                      <a:pt x="441" y="325"/>
                      <a:pt x="442" y="325"/>
                    </a:cubicBezTo>
                    <a:cubicBezTo>
                      <a:pt x="443" y="325"/>
                      <a:pt x="444" y="324"/>
                      <a:pt x="446" y="324"/>
                    </a:cubicBezTo>
                    <a:cubicBezTo>
                      <a:pt x="448" y="323"/>
                      <a:pt x="450" y="323"/>
                      <a:pt x="451" y="323"/>
                    </a:cubicBezTo>
                    <a:cubicBezTo>
                      <a:pt x="453" y="323"/>
                      <a:pt x="454" y="323"/>
                      <a:pt x="454" y="322"/>
                    </a:cubicBezTo>
                    <a:cubicBezTo>
                      <a:pt x="455" y="320"/>
                      <a:pt x="456" y="319"/>
                      <a:pt x="457" y="319"/>
                    </a:cubicBezTo>
                    <a:cubicBezTo>
                      <a:pt x="459" y="319"/>
                      <a:pt x="459" y="317"/>
                      <a:pt x="459" y="316"/>
                    </a:cubicBezTo>
                    <a:cubicBezTo>
                      <a:pt x="459" y="315"/>
                      <a:pt x="462" y="313"/>
                      <a:pt x="462" y="312"/>
                    </a:cubicBezTo>
                    <a:cubicBezTo>
                      <a:pt x="462" y="311"/>
                      <a:pt x="460" y="308"/>
                      <a:pt x="462" y="305"/>
                    </a:cubicBezTo>
                    <a:cubicBezTo>
                      <a:pt x="464" y="302"/>
                      <a:pt x="465" y="302"/>
                      <a:pt x="465" y="301"/>
                    </a:cubicBezTo>
                    <a:cubicBezTo>
                      <a:pt x="465" y="299"/>
                      <a:pt x="467" y="299"/>
                      <a:pt x="469" y="298"/>
                    </a:cubicBezTo>
                    <a:cubicBezTo>
                      <a:pt x="471" y="298"/>
                      <a:pt x="472" y="297"/>
                      <a:pt x="474" y="296"/>
                    </a:cubicBezTo>
                    <a:cubicBezTo>
                      <a:pt x="475" y="295"/>
                      <a:pt x="476" y="293"/>
                      <a:pt x="475" y="291"/>
                    </a:cubicBezTo>
                    <a:cubicBezTo>
                      <a:pt x="474" y="288"/>
                      <a:pt x="477" y="286"/>
                      <a:pt x="479" y="286"/>
                    </a:cubicBezTo>
                    <a:cubicBezTo>
                      <a:pt x="481" y="286"/>
                      <a:pt x="485" y="287"/>
                      <a:pt x="486" y="288"/>
                    </a:cubicBezTo>
                    <a:cubicBezTo>
                      <a:pt x="487" y="289"/>
                      <a:pt x="489" y="288"/>
                      <a:pt x="491" y="286"/>
                    </a:cubicBezTo>
                    <a:cubicBezTo>
                      <a:pt x="493" y="284"/>
                      <a:pt x="494" y="284"/>
                      <a:pt x="495" y="283"/>
                    </a:cubicBezTo>
                    <a:cubicBezTo>
                      <a:pt x="497" y="283"/>
                      <a:pt x="496" y="281"/>
                      <a:pt x="498" y="281"/>
                    </a:cubicBezTo>
                    <a:cubicBezTo>
                      <a:pt x="500" y="280"/>
                      <a:pt x="503" y="282"/>
                      <a:pt x="504" y="283"/>
                    </a:cubicBezTo>
                    <a:cubicBezTo>
                      <a:pt x="505" y="285"/>
                      <a:pt x="505" y="285"/>
                      <a:pt x="505" y="286"/>
                    </a:cubicBezTo>
                    <a:cubicBezTo>
                      <a:pt x="505" y="287"/>
                      <a:pt x="506" y="290"/>
                      <a:pt x="509" y="292"/>
                    </a:cubicBezTo>
                    <a:cubicBezTo>
                      <a:pt x="512" y="294"/>
                      <a:pt x="513" y="296"/>
                      <a:pt x="515" y="297"/>
                    </a:cubicBezTo>
                    <a:cubicBezTo>
                      <a:pt x="516" y="298"/>
                      <a:pt x="518" y="298"/>
                      <a:pt x="519" y="299"/>
                    </a:cubicBezTo>
                    <a:cubicBezTo>
                      <a:pt x="519" y="301"/>
                      <a:pt x="521" y="301"/>
                      <a:pt x="522" y="302"/>
                    </a:cubicBezTo>
                    <a:cubicBezTo>
                      <a:pt x="524" y="303"/>
                      <a:pt x="524" y="305"/>
                      <a:pt x="525" y="305"/>
                    </a:cubicBezTo>
                    <a:cubicBezTo>
                      <a:pt x="526" y="305"/>
                      <a:pt x="525" y="306"/>
                      <a:pt x="526" y="308"/>
                    </a:cubicBezTo>
                    <a:cubicBezTo>
                      <a:pt x="527" y="309"/>
                      <a:pt x="527" y="311"/>
                      <a:pt x="527" y="313"/>
                    </a:cubicBezTo>
                    <a:cubicBezTo>
                      <a:pt x="526" y="314"/>
                      <a:pt x="526" y="316"/>
                      <a:pt x="527" y="316"/>
                    </a:cubicBezTo>
                    <a:cubicBezTo>
                      <a:pt x="527" y="316"/>
                      <a:pt x="529" y="314"/>
                      <a:pt x="529" y="312"/>
                    </a:cubicBezTo>
                    <a:cubicBezTo>
                      <a:pt x="529" y="311"/>
                      <a:pt x="530" y="311"/>
                      <a:pt x="531" y="310"/>
                    </a:cubicBezTo>
                    <a:cubicBezTo>
                      <a:pt x="532" y="308"/>
                      <a:pt x="530" y="308"/>
                      <a:pt x="529" y="306"/>
                    </a:cubicBezTo>
                    <a:cubicBezTo>
                      <a:pt x="529" y="304"/>
                      <a:pt x="531" y="302"/>
                      <a:pt x="533" y="304"/>
                    </a:cubicBezTo>
                    <a:cubicBezTo>
                      <a:pt x="535" y="306"/>
                      <a:pt x="536" y="307"/>
                      <a:pt x="536" y="304"/>
                    </a:cubicBezTo>
                    <a:cubicBezTo>
                      <a:pt x="536" y="302"/>
                      <a:pt x="530" y="299"/>
                      <a:pt x="528" y="298"/>
                    </a:cubicBezTo>
                    <a:cubicBezTo>
                      <a:pt x="527" y="297"/>
                      <a:pt x="528" y="295"/>
                      <a:pt x="525" y="295"/>
                    </a:cubicBezTo>
                    <a:cubicBezTo>
                      <a:pt x="523" y="295"/>
                      <a:pt x="520" y="291"/>
                      <a:pt x="519" y="287"/>
                    </a:cubicBezTo>
                    <a:cubicBezTo>
                      <a:pt x="518" y="283"/>
                      <a:pt x="514" y="283"/>
                      <a:pt x="513" y="281"/>
                    </a:cubicBezTo>
                    <a:cubicBezTo>
                      <a:pt x="512" y="278"/>
                      <a:pt x="514" y="278"/>
                      <a:pt x="513" y="276"/>
                    </a:cubicBezTo>
                    <a:cubicBezTo>
                      <a:pt x="512" y="274"/>
                      <a:pt x="516" y="273"/>
                      <a:pt x="517" y="273"/>
                    </a:cubicBezTo>
                    <a:cubicBezTo>
                      <a:pt x="519" y="274"/>
                      <a:pt x="518" y="276"/>
                      <a:pt x="519" y="276"/>
                    </a:cubicBezTo>
                    <a:cubicBezTo>
                      <a:pt x="520" y="276"/>
                      <a:pt x="522" y="276"/>
                      <a:pt x="522" y="278"/>
                    </a:cubicBezTo>
                    <a:cubicBezTo>
                      <a:pt x="522" y="280"/>
                      <a:pt x="525" y="283"/>
                      <a:pt x="526" y="284"/>
                    </a:cubicBezTo>
                    <a:cubicBezTo>
                      <a:pt x="527" y="286"/>
                      <a:pt x="529" y="285"/>
                      <a:pt x="529" y="286"/>
                    </a:cubicBezTo>
                    <a:cubicBezTo>
                      <a:pt x="529" y="288"/>
                      <a:pt x="531" y="288"/>
                      <a:pt x="532" y="289"/>
                    </a:cubicBezTo>
                    <a:cubicBezTo>
                      <a:pt x="534" y="289"/>
                      <a:pt x="537" y="293"/>
                      <a:pt x="539" y="294"/>
                    </a:cubicBezTo>
                    <a:cubicBezTo>
                      <a:pt x="541" y="295"/>
                      <a:pt x="542" y="295"/>
                      <a:pt x="540" y="297"/>
                    </a:cubicBezTo>
                    <a:cubicBezTo>
                      <a:pt x="539" y="298"/>
                      <a:pt x="539" y="302"/>
                      <a:pt x="540" y="304"/>
                    </a:cubicBezTo>
                    <a:cubicBezTo>
                      <a:pt x="542" y="305"/>
                      <a:pt x="542" y="307"/>
                      <a:pt x="543" y="308"/>
                    </a:cubicBezTo>
                    <a:cubicBezTo>
                      <a:pt x="545" y="308"/>
                      <a:pt x="546" y="310"/>
                      <a:pt x="546" y="312"/>
                    </a:cubicBezTo>
                    <a:cubicBezTo>
                      <a:pt x="545" y="313"/>
                      <a:pt x="547" y="314"/>
                      <a:pt x="548" y="313"/>
                    </a:cubicBezTo>
                    <a:cubicBezTo>
                      <a:pt x="549" y="312"/>
                      <a:pt x="552" y="314"/>
                      <a:pt x="552" y="314"/>
                    </a:cubicBezTo>
                    <a:cubicBezTo>
                      <a:pt x="552" y="315"/>
                      <a:pt x="549" y="313"/>
                      <a:pt x="548" y="315"/>
                    </a:cubicBezTo>
                    <a:cubicBezTo>
                      <a:pt x="546" y="316"/>
                      <a:pt x="549" y="317"/>
                      <a:pt x="549" y="319"/>
                    </a:cubicBezTo>
                    <a:cubicBezTo>
                      <a:pt x="548" y="320"/>
                      <a:pt x="549" y="322"/>
                      <a:pt x="551" y="322"/>
                    </a:cubicBezTo>
                    <a:cubicBezTo>
                      <a:pt x="552" y="322"/>
                      <a:pt x="554" y="325"/>
                      <a:pt x="555" y="324"/>
                    </a:cubicBezTo>
                    <a:cubicBezTo>
                      <a:pt x="555" y="324"/>
                      <a:pt x="554" y="320"/>
                      <a:pt x="554" y="319"/>
                    </a:cubicBezTo>
                    <a:cubicBezTo>
                      <a:pt x="554" y="319"/>
                      <a:pt x="556" y="320"/>
                      <a:pt x="557" y="319"/>
                    </a:cubicBezTo>
                    <a:cubicBezTo>
                      <a:pt x="557" y="318"/>
                      <a:pt x="556" y="317"/>
                      <a:pt x="555" y="317"/>
                    </a:cubicBezTo>
                    <a:cubicBezTo>
                      <a:pt x="553" y="317"/>
                      <a:pt x="555" y="315"/>
                      <a:pt x="556" y="317"/>
                    </a:cubicBezTo>
                    <a:cubicBezTo>
                      <a:pt x="558" y="318"/>
                      <a:pt x="558" y="316"/>
                      <a:pt x="559" y="316"/>
                    </a:cubicBezTo>
                    <a:cubicBezTo>
                      <a:pt x="560" y="316"/>
                      <a:pt x="560" y="313"/>
                      <a:pt x="558" y="312"/>
                    </a:cubicBezTo>
                    <a:cubicBezTo>
                      <a:pt x="556" y="312"/>
                      <a:pt x="556" y="314"/>
                      <a:pt x="554" y="312"/>
                    </a:cubicBezTo>
                    <a:cubicBezTo>
                      <a:pt x="553" y="311"/>
                      <a:pt x="556" y="311"/>
                      <a:pt x="556" y="310"/>
                    </a:cubicBezTo>
                    <a:cubicBezTo>
                      <a:pt x="556" y="308"/>
                      <a:pt x="553" y="306"/>
                      <a:pt x="552" y="305"/>
                    </a:cubicBezTo>
                    <a:cubicBezTo>
                      <a:pt x="551" y="303"/>
                      <a:pt x="554" y="302"/>
                      <a:pt x="554" y="303"/>
                    </a:cubicBezTo>
                    <a:cubicBezTo>
                      <a:pt x="555" y="305"/>
                      <a:pt x="557" y="304"/>
                      <a:pt x="558" y="304"/>
                    </a:cubicBezTo>
                    <a:cubicBezTo>
                      <a:pt x="559" y="303"/>
                      <a:pt x="557" y="301"/>
                      <a:pt x="558" y="300"/>
                    </a:cubicBezTo>
                    <a:cubicBezTo>
                      <a:pt x="560" y="300"/>
                      <a:pt x="560" y="301"/>
                      <a:pt x="561" y="301"/>
                    </a:cubicBezTo>
                    <a:cubicBezTo>
                      <a:pt x="562" y="302"/>
                      <a:pt x="562" y="300"/>
                      <a:pt x="564" y="300"/>
                    </a:cubicBezTo>
                    <a:cubicBezTo>
                      <a:pt x="566" y="300"/>
                      <a:pt x="567" y="302"/>
                      <a:pt x="569" y="302"/>
                    </a:cubicBezTo>
                    <a:cubicBezTo>
                      <a:pt x="571" y="303"/>
                      <a:pt x="571" y="300"/>
                      <a:pt x="573" y="300"/>
                    </a:cubicBezTo>
                    <a:cubicBezTo>
                      <a:pt x="574" y="299"/>
                      <a:pt x="577" y="300"/>
                      <a:pt x="578" y="299"/>
                    </a:cubicBezTo>
                    <a:cubicBezTo>
                      <a:pt x="579" y="298"/>
                      <a:pt x="576" y="297"/>
                      <a:pt x="575" y="296"/>
                    </a:cubicBezTo>
                    <a:cubicBezTo>
                      <a:pt x="574" y="295"/>
                      <a:pt x="574" y="293"/>
                      <a:pt x="574" y="293"/>
                    </a:cubicBezTo>
                    <a:cubicBezTo>
                      <a:pt x="573" y="293"/>
                      <a:pt x="572" y="290"/>
                      <a:pt x="573" y="289"/>
                    </a:cubicBezTo>
                    <a:cubicBezTo>
                      <a:pt x="573" y="289"/>
                      <a:pt x="575" y="286"/>
                      <a:pt x="576" y="285"/>
                    </a:cubicBezTo>
                    <a:cubicBezTo>
                      <a:pt x="577" y="285"/>
                      <a:pt x="577" y="283"/>
                      <a:pt x="577" y="282"/>
                    </a:cubicBezTo>
                    <a:cubicBezTo>
                      <a:pt x="577" y="281"/>
                      <a:pt x="577" y="278"/>
                      <a:pt x="579" y="278"/>
                    </a:cubicBezTo>
                    <a:cubicBezTo>
                      <a:pt x="580" y="278"/>
                      <a:pt x="581" y="278"/>
                      <a:pt x="581" y="276"/>
                    </a:cubicBezTo>
                    <a:cubicBezTo>
                      <a:pt x="580" y="273"/>
                      <a:pt x="581" y="274"/>
                      <a:pt x="582" y="272"/>
                    </a:cubicBezTo>
                    <a:cubicBezTo>
                      <a:pt x="584" y="271"/>
                      <a:pt x="584" y="268"/>
                      <a:pt x="586" y="268"/>
                    </a:cubicBezTo>
                    <a:cubicBezTo>
                      <a:pt x="587" y="267"/>
                      <a:pt x="588" y="266"/>
                      <a:pt x="590" y="267"/>
                    </a:cubicBezTo>
                    <a:cubicBezTo>
                      <a:pt x="592" y="267"/>
                      <a:pt x="589" y="269"/>
                      <a:pt x="591" y="270"/>
                    </a:cubicBezTo>
                    <a:cubicBezTo>
                      <a:pt x="592" y="271"/>
                      <a:pt x="597" y="270"/>
                      <a:pt x="597" y="271"/>
                    </a:cubicBezTo>
                    <a:cubicBezTo>
                      <a:pt x="597" y="272"/>
                      <a:pt x="592" y="274"/>
                      <a:pt x="592" y="274"/>
                    </a:cubicBezTo>
                    <a:cubicBezTo>
                      <a:pt x="592" y="275"/>
                      <a:pt x="595" y="276"/>
                      <a:pt x="596" y="277"/>
                    </a:cubicBezTo>
                    <a:cubicBezTo>
                      <a:pt x="597" y="277"/>
                      <a:pt x="596" y="279"/>
                      <a:pt x="596" y="280"/>
                    </a:cubicBezTo>
                    <a:cubicBezTo>
                      <a:pt x="597" y="281"/>
                      <a:pt x="598" y="280"/>
                      <a:pt x="599" y="279"/>
                    </a:cubicBezTo>
                    <a:cubicBezTo>
                      <a:pt x="601" y="278"/>
                      <a:pt x="602" y="279"/>
                      <a:pt x="603" y="277"/>
                    </a:cubicBezTo>
                    <a:cubicBezTo>
                      <a:pt x="605" y="276"/>
                      <a:pt x="608" y="277"/>
                      <a:pt x="608" y="277"/>
                    </a:cubicBezTo>
                    <a:cubicBezTo>
                      <a:pt x="609" y="276"/>
                      <a:pt x="607" y="275"/>
                      <a:pt x="604" y="275"/>
                    </a:cubicBezTo>
                    <a:cubicBezTo>
                      <a:pt x="601" y="276"/>
                      <a:pt x="601" y="272"/>
                      <a:pt x="601" y="272"/>
                    </a:cubicBezTo>
                    <a:cubicBezTo>
                      <a:pt x="601" y="271"/>
                      <a:pt x="604" y="268"/>
                      <a:pt x="606" y="268"/>
                    </a:cubicBezTo>
                    <a:cubicBezTo>
                      <a:pt x="608" y="268"/>
                      <a:pt x="609" y="267"/>
                      <a:pt x="611" y="266"/>
                    </a:cubicBezTo>
                    <a:cubicBezTo>
                      <a:pt x="613" y="265"/>
                      <a:pt x="618" y="264"/>
                      <a:pt x="618" y="265"/>
                    </a:cubicBezTo>
                    <a:cubicBezTo>
                      <a:pt x="619" y="266"/>
                      <a:pt x="614" y="268"/>
                      <a:pt x="613" y="269"/>
                    </a:cubicBezTo>
                    <a:cubicBezTo>
                      <a:pt x="613" y="269"/>
                      <a:pt x="615" y="270"/>
                      <a:pt x="615" y="271"/>
                    </a:cubicBezTo>
                    <a:cubicBezTo>
                      <a:pt x="615" y="272"/>
                      <a:pt x="612" y="272"/>
                      <a:pt x="613" y="274"/>
                    </a:cubicBezTo>
                    <a:cubicBezTo>
                      <a:pt x="613" y="275"/>
                      <a:pt x="612" y="276"/>
                      <a:pt x="611" y="276"/>
                    </a:cubicBezTo>
                    <a:cubicBezTo>
                      <a:pt x="609" y="276"/>
                      <a:pt x="609" y="277"/>
                      <a:pt x="610" y="277"/>
                    </a:cubicBezTo>
                    <a:cubicBezTo>
                      <a:pt x="610" y="277"/>
                      <a:pt x="610" y="279"/>
                      <a:pt x="613" y="280"/>
                    </a:cubicBezTo>
                    <a:cubicBezTo>
                      <a:pt x="615" y="280"/>
                      <a:pt x="618" y="283"/>
                      <a:pt x="620" y="286"/>
                    </a:cubicBezTo>
                    <a:cubicBezTo>
                      <a:pt x="623" y="289"/>
                      <a:pt x="627" y="288"/>
                      <a:pt x="628" y="291"/>
                    </a:cubicBezTo>
                    <a:cubicBezTo>
                      <a:pt x="628" y="294"/>
                      <a:pt x="630" y="293"/>
                      <a:pt x="629" y="296"/>
                    </a:cubicBezTo>
                    <a:cubicBezTo>
                      <a:pt x="629" y="299"/>
                      <a:pt x="623" y="301"/>
                      <a:pt x="621" y="300"/>
                    </a:cubicBezTo>
                    <a:cubicBezTo>
                      <a:pt x="619" y="299"/>
                      <a:pt x="616" y="300"/>
                      <a:pt x="614" y="300"/>
                    </a:cubicBezTo>
                    <a:cubicBezTo>
                      <a:pt x="612" y="300"/>
                      <a:pt x="611" y="298"/>
                      <a:pt x="609" y="298"/>
                    </a:cubicBezTo>
                    <a:cubicBezTo>
                      <a:pt x="608" y="299"/>
                      <a:pt x="608" y="297"/>
                      <a:pt x="606" y="297"/>
                    </a:cubicBezTo>
                    <a:cubicBezTo>
                      <a:pt x="604" y="296"/>
                      <a:pt x="605" y="295"/>
                      <a:pt x="600" y="295"/>
                    </a:cubicBezTo>
                    <a:cubicBezTo>
                      <a:pt x="594" y="294"/>
                      <a:pt x="589" y="297"/>
                      <a:pt x="588" y="299"/>
                    </a:cubicBezTo>
                    <a:cubicBezTo>
                      <a:pt x="586" y="300"/>
                      <a:pt x="580" y="299"/>
                      <a:pt x="579" y="299"/>
                    </a:cubicBezTo>
                    <a:cubicBezTo>
                      <a:pt x="578" y="300"/>
                      <a:pt x="579" y="302"/>
                      <a:pt x="577" y="303"/>
                    </a:cubicBezTo>
                    <a:cubicBezTo>
                      <a:pt x="575" y="304"/>
                      <a:pt x="570" y="303"/>
                      <a:pt x="568" y="304"/>
                    </a:cubicBezTo>
                    <a:cubicBezTo>
                      <a:pt x="567" y="304"/>
                      <a:pt x="566" y="307"/>
                      <a:pt x="568" y="307"/>
                    </a:cubicBezTo>
                    <a:cubicBezTo>
                      <a:pt x="569" y="307"/>
                      <a:pt x="570" y="308"/>
                      <a:pt x="569" y="308"/>
                    </a:cubicBezTo>
                    <a:cubicBezTo>
                      <a:pt x="569" y="309"/>
                      <a:pt x="571" y="311"/>
                      <a:pt x="570" y="312"/>
                    </a:cubicBezTo>
                    <a:cubicBezTo>
                      <a:pt x="569" y="313"/>
                      <a:pt x="569" y="314"/>
                      <a:pt x="570" y="315"/>
                    </a:cubicBezTo>
                    <a:cubicBezTo>
                      <a:pt x="571" y="316"/>
                      <a:pt x="571" y="317"/>
                      <a:pt x="570" y="318"/>
                    </a:cubicBezTo>
                    <a:cubicBezTo>
                      <a:pt x="569" y="318"/>
                      <a:pt x="572" y="319"/>
                      <a:pt x="572" y="320"/>
                    </a:cubicBezTo>
                    <a:cubicBezTo>
                      <a:pt x="572" y="321"/>
                      <a:pt x="575" y="321"/>
                      <a:pt x="575" y="322"/>
                    </a:cubicBezTo>
                    <a:cubicBezTo>
                      <a:pt x="575" y="323"/>
                      <a:pt x="575" y="323"/>
                      <a:pt x="577" y="323"/>
                    </a:cubicBezTo>
                    <a:cubicBezTo>
                      <a:pt x="578" y="322"/>
                      <a:pt x="578" y="324"/>
                      <a:pt x="579" y="326"/>
                    </a:cubicBezTo>
                    <a:cubicBezTo>
                      <a:pt x="580" y="327"/>
                      <a:pt x="584" y="326"/>
                      <a:pt x="584" y="325"/>
                    </a:cubicBezTo>
                    <a:cubicBezTo>
                      <a:pt x="584" y="323"/>
                      <a:pt x="586" y="323"/>
                      <a:pt x="588" y="323"/>
                    </a:cubicBezTo>
                    <a:cubicBezTo>
                      <a:pt x="590" y="323"/>
                      <a:pt x="592" y="326"/>
                      <a:pt x="593" y="327"/>
                    </a:cubicBezTo>
                    <a:cubicBezTo>
                      <a:pt x="594" y="327"/>
                      <a:pt x="596" y="326"/>
                      <a:pt x="597" y="326"/>
                    </a:cubicBezTo>
                    <a:cubicBezTo>
                      <a:pt x="599" y="326"/>
                      <a:pt x="600" y="324"/>
                      <a:pt x="601" y="323"/>
                    </a:cubicBezTo>
                    <a:cubicBezTo>
                      <a:pt x="602" y="323"/>
                      <a:pt x="603" y="325"/>
                      <a:pt x="604" y="324"/>
                    </a:cubicBezTo>
                    <a:cubicBezTo>
                      <a:pt x="605" y="323"/>
                      <a:pt x="607" y="323"/>
                      <a:pt x="607" y="323"/>
                    </a:cubicBezTo>
                    <a:cubicBezTo>
                      <a:pt x="608" y="324"/>
                      <a:pt x="606" y="326"/>
                      <a:pt x="606" y="327"/>
                    </a:cubicBezTo>
                    <a:cubicBezTo>
                      <a:pt x="607" y="328"/>
                      <a:pt x="606" y="330"/>
                      <a:pt x="606" y="331"/>
                    </a:cubicBezTo>
                    <a:cubicBezTo>
                      <a:pt x="607" y="332"/>
                      <a:pt x="606" y="333"/>
                      <a:pt x="606" y="335"/>
                    </a:cubicBezTo>
                    <a:cubicBezTo>
                      <a:pt x="606" y="337"/>
                      <a:pt x="603" y="341"/>
                      <a:pt x="602" y="344"/>
                    </a:cubicBezTo>
                    <a:cubicBezTo>
                      <a:pt x="602" y="347"/>
                      <a:pt x="599" y="353"/>
                      <a:pt x="599" y="353"/>
                    </a:cubicBezTo>
                    <a:cubicBezTo>
                      <a:pt x="598" y="354"/>
                      <a:pt x="596" y="352"/>
                      <a:pt x="595" y="353"/>
                    </a:cubicBezTo>
                    <a:cubicBezTo>
                      <a:pt x="593" y="353"/>
                      <a:pt x="591" y="353"/>
                      <a:pt x="590" y="352"/>
                    </a:cubicBezTo>
                    <a:cubicBezTo>
                      <a:pt x="588" y="350"/>
                      <a:pt x="582" y="352"/>
                      <a:pt x="581" y="353"/>
                    </a:cubicBezTo>
                    <a:cubicBezTo>
                      <a:pt x="580" y="354"/>
                      <a:pt x="578" y="354"/>
                      <a:pt x="577" y="354"/>
                    </a:cubicBezTo>
                    <a:cubicBezTo>
                      <a:pt x="575" y="353"/>
                      <a:pt x="572" y="351"/>
                      <a:pt x="569" y="351"/>
                    </a:cubicBezTo>
                    <a:cubicBezTo>
                      <a:pt x="566" y="351"/>
                      <a:pt x="563" y="350"/>
                      <a:pt x="563" y="349"/>
                    </a:cubicBezTo>
                    <a:cubicBezTo>
                      <a:pt x="563" y="348"/>
                      <a:pt x="561" y="348"/>
                      <a:pt x="557" y="348"/>
                    </a:cubicBezTo>
                    <a:cubicBezTo>
                      <a:pt x="554" y="347"/>
                      <a:pt x="555" y="344"/>
                      <a:pt x="551" y="344"/>
                    </a:cubicBezTo>
                    <a:cubicBezTo>
                      <a:pt x="547" y="343"/>
                      <a:pt x="542" y="347"/>
                      <a:pt x="542" y="349"/>
                    </a:cubicBezTo>
                    <a:cubicBezTo>
                      <a:pt x="542" y="351"/>
                      <a:pt x="544" y="353"/>
                      <a:pt x="543" y="355"/>
                    </a:cubicBezTo>
                    <a:cubicBezTo>
                      <a:pt x="541" y="357"/>
                      <a:pt x="538" y="358"/>
                      <a:pt x="536" y="355"/>
                    </a:cubicBezTo>
                    <a:cubicBezTo>
                      <a:pt x="534" y="353"/>
                      <a:pt x="531" y="352"/>
                      <a:pt x="529" y="352"/>
                    </a:cubicBezTo>
                    <a:cubicBezTo>
                      <a:pt x="526" y="352"/>
                      <a:pt x="524" y="350"/>
                      <a:pt x="525" y="349"/>
                    </a:cubicBezTo>
                    <a:cubicBezTo>
                      <a:pt x="525" y="347"/>
                      <a:pt x="524" y="347"/>
                      <a:pt x="522" y="346"/>
                    </a:cubicBezTo>
                    <a:cubicBezTo>
                      <a:pt x="520" y="346"/>
                      <a:pt x="518" y="344"/>
                      <a:pt x="514" y="344"/>
                    </a:cubicBezTo>
                    <a:cubicBezTo>
                      <a:pt x="511" y="345"/>
                      <a:pt x="508" y="342"/>
                      <a:pt x="508" y="341"/>
                    </a:cubicBezTo>
                    <a:cubicBezTo>
                      <a:pt x="508" y="340"/>
                      <a:pt x="507" y="339"/>
                      <a:pt x="506" y="340"/>
                    </a:cubicBezTo>
                    <a:cubicBezTo>
                      <a:pt x="506" y="340"/>
                      <a:pt x="503" y="340"/>
                      <a:pt x="503" y="338"/>
                    </a:cubicBezTo>
                    <a:cubicBezTo>
                      <a:pt x="503" y="336"/>
                      <a:pt x="505" y="336"/>
                      <a:pt x="506" y="335"/>
                    </a:cubicBezTo>
                    <a:cubicBezTo>
                      <a:pt x="508" y="333"/>
                      <a:pt x="508" y="330"/>
                      <a:pt x="506" y="328"/>
                    </a:cubicBezTo>
                    <a:cubicBezTo>
                      <a:pt x="505" y="327"/>
                      <a:pt x="506" y="326"/>
                      <a:pt x="507" y="324"/>
                    </a:cubicBezTo>
                    <a:cubicBezTo>
                      <a:pt x="508" y="323"/>
                      <a:pt x="507" y="322"/>
                      <a:pt x="507" y="323"/>
                    </a:cubicBezTo>
                    <a:cubicBezTo>
                      <a:pt x="506" y="323"/>
                      <a:pt x="505" y="323"/>
                      <a:pt x="505" y="322"/>
                    </a:cubicBezTo>
                    <a:cubicBezTo>
                      <a:pt x="504" y="320"/>
                      <a:pt x="501" y="320"/>
                      <a:pt x="499" y="321"/>
                    </a:cubicBezTo>
                    <a:cubicBezTo>
                      <a:pt x="497" y="323"/>
                      <a:pt x="494" y="322"/>
                      <a:pt x="493" y="321"/>
                    </a:cubicBezTo>
                    <a:cubicBezTo>
                      <a:pt x="492" y="321"/>
                      <a:pt x="490" y="322"/>
                      <a:pt x="489" y="322"/>
                    </a:cubicBezTo>
                    <a:cubicBezTo>
                      <a:pt x="487" y="322"/>
                      <a:pt x="484" y="324"/>
                      <a:pt x="483" y="323"/>
                    </a:cubicBezTo>
                    <a:cubicBezTo>
                      <a:pt x="482" y="322"/>
                      <a:pt x="471" y="324"/>
                      <a:pt x="468" y="324"/>
                    </a:cubicBezTo>
                    <a:cubicBezTo>
                      <a:pt x="465" y="324"/>
                      <a:pt x="463" y="328"/>
                      <a:pt x="461" y="328"/>
                    </a:cubicBezTo>
                    <a:cubicBezTo>
                      <a:pt x="459" y="328"/>
                      <a:pt x="456" y="330"/>
                      <a:pt x="455" y="332"/>
                    </a:cubicBezTo>
                    <a:cubicBezTo>
                      <a:pt x="453" y="334"/>
                      <a:pt x="451" y="332"/>
                      <a:pt x="449" y="332"/>
                    </a:cubicBezTo>
                    <a:cubicBezTo>
                      <a:pt x="447" y="331"/>
                      <a:pt x="443" y="333"/>
                      <a:pt x="442" y="331"/>
                    </a:cubicBezTo>
                    <a:cubicBezTo>
                      <a:pt x="440" y="329"/>
                      <a:pt x="439" y="328"/>
                      <a:pt x="438" y="329"/>
                    </a:cubicBezTo>
                    <a:cubicBezTo>
                      <a:pt x="437" y="329"/>
                      <a:pt x="435" y="336"/>
                      <a:pt x="433" y="338"/>
                    </a:cubicBezTo>
                    <a:cubicBezTo>
                      <a:pt x="432" y="340"/>
                      <a:pt x="429" y="342"/>
                      <a:pt x="427" y="342"/>
                    </a:cubicBezTo>
                    <a:cubicBezTo>
                      <a:pt x="426" y="342"/>
                      <a:pt x="425" y="345"/>
                      <a:pt x="424" y="346"/>
                    </a:cubicBezTo>
                    <a:cubicBezTo>
                      <a:pt x="423" y="347"/>
                      <a:pt x="423" y="349"/>
                      <a:pt x="422" y="350"/>
                    </a:cubicBezTo>
                    <a:cubicBezTo>
                      <a:pt x="420" y="352"/>
                      <a:pt x="421" y="356"/>
                      <a:pt x="422" y="358"/>
                    </a:cubicBezTo>
                    <a:cubicBezTo>
                      <a:pt x="423" y="359"/>
                      <a:pt x="419" y="364"/>
                      <a:pt x="417" y="365"/>
                    </a:cubicBezTo>
                    <a:cubicBezTo>
                      <a:pt x="415" y="367"/>
                      <a:pt x="414" y="369"/>
                      <a:pt x="411" y="370"/>
                    </a:cubicBezTo>
                    <a:cubicBezTo>
                      <a:pt x="408" y="371"/>
                      <a:pt x="407" y="374"/>
                      <a:pt x="406" y="376"/>
                    </a:cubicBezTo>
                    <a:cubicBezTo>
                      <a:pt x="405" y="378"/>
                      <a:pt x="401" y="382"/>
                      <a:pt x="401" y="385"/>
                    </a:cubicBezTo>
                    <a:cubicBezTo>
                      <a:pt x="400" y="388"/>
                      <a:pt x="396" y="393"/>
                      <a:pt x="394" y="399"/>
                    </a:cubicBezTo>
                    <a:cubicBezTo>
                      <a:pt x="391" y="406"/>
                      <a:pt x="393" y="408"/>
                      <a:pt x="395" y="409"/>
                    </a:cubicBezTo>
                    <a:cubicBezTo>
                      <a:pt x="396" y="411"/>
                      <a:pt x="394" y="414"/>
                      <a:pt x="396" y="417"/>
                    </a:cubicBezTo>
                    <a:cubicBezTo>
                      <a:pt x="398" y="420"/>
                      <a:pt x="395" y="424"/>
                      <a:pt x="394" y="426"/>
                    </a:cubicBezTo>
                    <a:cubicBezTo>
                      <a:pt x="394" y="428"/>
                      <a:pt x="394" y="432"/>
                      <a:pt x="393" y="434"/>
                    </a:cubicBezTo>
                    <a:cubicBezTo>
                      <a:pt x="392" y="436"/>
                      <a:pt x="394" y="439"/>
                      <a:pt x="395" y="441"/>
                    </a:cubicBezTo>
                    <a:cubicBezTo>
                      <a:pt x="395" y="442"/>
                      <a:pt x="393" y="445"/>
                      <a:pt x="395" y="446"/>
                    </a:cubicBezTo>
                    <a:cubicBezTo>
                      <a:pt x="396" y="448"/>
                      <a:pt x="396" y="449"/>
                      <a:pt x="398" y="450"/>
                    </a:cubicBezTo>
                    <a:cubicBezTo>
                      <a:pt x="401" y="451"/>
                      <a:pt x="398" y="452"/>
                      <a:pt x="400" y="453"/>
                    </a:cubicBezTo>
                    <a:cubicBezTo>
                      <a:pt x="402" y="455"/>
                      <a:pt x="402" y="456"/>
                      <a:pt x="404" y="458"/>
                    </a:cubicBezTo>
                    <a:cubicBezTo>
                      <a:pt x="405" y="459"/>
                      <a:pt x="408" y="462"/>
                      <a:pt x="409" y="465"/>
                    </a:cubicBezTo>
                    <a:cubicBezTo>
                      <a:pt x="410" y="469"/>
                      <a:pt x="411" y="470"/>
                      <a:pt x="412" y="471"/>
                    </a:cubicBezTo>
                    <a:cubicBezTo>
                      <a:pt x="413" y="473"/>
                      <a:pt x="418" y="475"/>
                      <a:pt x="421" y="478"/>
                    </a:cubicBezTo>
                    <a:cubicBezTo>
                      <a:pt x="424" y="480"/>
                      <a:pt x="428" y="484"/>
                      <a:pt x="430" y="485"/>
                    </a:cubicBezTo>
                    <a:cubicBezTo>
                      <a:pt x="432" y="486"/>
                      <a:pt x="437" y="483"/>
                      <a:pt x="443" y="482"/>
                    </a:cubicBezTo>
                    <a:cubicBezTo>
                      <a:pt x="449" y="481"/>
                      <a:pt x="453" y="484"/>
                      <a:pt x="454" y="484"/>
                    </a:cubicBezTo>
                    <a:cubicBezTo>
                      <a:pt x="454" y="484"/>
                      <a:pt x="460" y="482"/>
                      <a:pt x="462" y="480"/>
                    </a:cubicBezTo>
                    <a:cubicBezTo>
                      <a:pt x="464" y="479"/>
                      <a:pt x="466" y="479"/>
                      <a:pt x="467" y="478"/>
                    </a:cubicBezTo>
                    <a:cubicBezTo>
                      <a:pt x="468" y="476"/>
                      <a:pt x="471" y="476"/>
                      <a:pt x="472" y="476"/>
                    </a:cubicBezTo>
                    <a:cubicBezTo>
                      <a:pt x="473" y="476"/>
                      <a:pt x="474" y="474"/>
                      <a:pt x="475" y="475"/>
                    </a:cubicBezTo>
                    <a:cubicBezTo>
                      <a:pt x="476" y="476"/>
                      <a:pt x="479" y="477"/>
                      <a:pt x="481" y="477"/>
                    </a:cubicBezTo>
                    <a:cubicBezTo>
                      <a:pt x="483" y="478"/>
                      <a:pt x="485" y="481"/>
                      <a:pt x="485" y="482"/>
                    </a:cubicBezTo>
                    <a:cubicBezTo>
                      <a:pt x="485" y="483"/>
                      <a:pt x="486" y="485"/>
                      <a:pt x="487" y="486"/>
                    </a:cubicBezTo>
                    <a:cubicBezTo>
                      <a:pt x="488" y="486"/>
                      <a:pt x="490" y="485"/>
                      <a:pt x="491" y="485"/>
                    </a:cubicBezTo>
                    <a:cubicBezTo>
                      <a:pt x="492" y="485"/>
                      <a:pt x="496" y="485"/>
                      <a:pt x="497" y="484"/>
                    </a:cubicBezTo>
                    <a:cubicBezTo>
                      <a:pt x="497" y="483"/>
                      <a:pt x="498" y="485"/>
                      <a:pt x="499" y="487"/>
                    </a:cubicBezTo>
                    <a:cubicBezTo>
                      <a:pt x="500" y="488"/>
                      <a:pt x="501" y="487"/>
                      <a:pt x="502" y="488"/>
                    </a:cubicBezTo>
                    <a:cubicBezTo>
                      <a:pt x="503" y="488"/>
                      <a:pt x="503" y="491"/>
                      <a:pt x="503" y="492"/>
                    </a:cubicBezTo>
                    <a:cubicBezTo>
                      <a:pt x="503" y="493"/>
                      <a:pt x="502" y="495"/>
                      <a:pt x="503" y="496"/>
                    </a:cubicBezTo>
                    <a:cubicBezTo>
                      <a:pt x="503" y="497"/>
                      <a:pt x="503" y="499"/>
                      <a:pt x="502" y="499"/>
                    </a:cubicBezTo>
                    <a:cubicBezTo>
                      <a:pt x="500" y="500"/>
                      <a:pt x="500" y="501"/>
                      <a:pt x="501" y="501"/>
                    </a:cubicBezTo>
                    <a:cubicBezTo>
                      <a:pt x="502" y="501"/>
                      <a:pt x="501" y="503"/>
                      <a:pt x="501" y="503"/>
                    </a:cubicBezTo>
                    <a:cubicBezTo>
                      <a:pt x="500" y="504"/>
                      <a:pt x="502" y="505"/>
                      <a:pt x="502" y="506"/>
                    </a:cubicBezTo>
                    <a:cubicBezTo>
                      <a:pt x="503" y="507"/>
                      <a:pt x="500" y="506"/>
                      <a:pt x="500" y="508"/>
                    </a:cubicBezTo>
                    <a:cubicBezTo>
                      <a:pt x="500" y="509"/>
                      <a:pt x="499" y="510"/>
                      <a:pt x="499" y="511"/>
                    </a:cubicBezTo>
                    <a:cubicBezTo>
                      <a:pt x="498" y="511"/>
                      <a:pt x="500" y="514"/>
                      <a:pt x="501" y="515"/>
                    </a:cubicBezTo>
                    <a:cubicBezTo>
                      <a:pt x="501" y="515"/>
                      <a:pt x="501" y="516"/>
                      <a:pt x="503" y="519"/>
                    </a:cubicBezTo>
                    <a:cubicBezTo>
                      <a:pt x="506" y="521"/>
                      <a:pt x="505" y="522"/>
                      <a:pt x="508" y="525"/>
                    </a:cubicBezTo>
                    <a:cubicBezTo>
                      <a:pt x="511" y="528"/>
                      <a:pt x="512" y="532"/>
                      <a:pt x="513" y="535"/>
                    </a:cubicBezTo>
                    <a:cubicBezTo>
                      <a:pt x="513" y="538"/>
                      <a:pt x="516" y="543"/>
                      <a:pt x="516" y="545"/>
                    </a:cubicBezTo>
                    <a:cubicBezTo>
                      <a:pt x="517" y="546"/>
                      <a:pt x="516" y="547"/>
                      <a:pt x="516" y="549"/>
                    </a:cubicBezTo>
                    <a:cubicBezTo>
                      <a:pt x="516" y="552"/>
                      <a:pt x="518" y="556"/>
                      <a:pt x="518" y="559"/>
                    </a:cubicBezTo>
                    <a:cubicBezTo>
                      <a:pt x="518" y="562"/>
                      <a:pt x="517" y="564"/>
                      <a:pt x="515" y="566"/>
                    </a:cubicBezTo>
                    <a:cubicBezTo>
                      <a:pt x="514" y="567"/>
                      <a:pt x="512" y="572"/>
                      <a:pt x="512" y="574"/>
                    </a:cubicBezTo>
                    <a:cubicBezTo>
                      <a:pt x="512" y="577"/>
                      <a:pt x="510" y="579"/>
                      <a:pt x="510" y="581"/>
                    </a:cubicBezTo>
                    <a:cubicBezTo>
                      <a:pt x="510" y="582"/>
                      <a:pt x="510" y="585"/>
                      <a:pt x="510" y="587"/>
                    </a:cubicBezTo>
                    <a:cubicBezTo>
                      <a:pt x="510" y="588"/>
                      <a:pt x="511" y="591"/>
                      <a:pt x="512" y="593"/>
                    </a:cubicBezTo>
                    <a:cubicBezTo>
                      <a:pt x="513" y="595"/>
                      <a:pt x="515" y="598"/>
                      <a:pt x="516" y="602"/>
                    </a:cubicBezTo>
                    <a:cubicBezTo>
                      <a:pt x="517" y="605"/>
                      <a:pt x="519" y="608"/>
                      <a:pt x="520" y="611"/>
                    </a:cubicBezTo>
                    <a:cubicBezTo>
                      <a:pt x="520" y="613"/>
                      <a:pt x="519" y="617"/>
                      <a:pt x="520" y="618"/>
                    </a:cubicBezTo>
                    <a:cubicBezTo>
                      <a:pt x="521" y="620"/>
                      <a:pt x="521" y="622"/>
                      <a:pt x="521" y="625"/>
                    </a:cubicBezTo>
                    <a:cubicBezTo>
                      <a:pt x="522" y="628"/>
                      <a:pt x="522" y="633"/>
                      <a:pt x="524" y="636"/>
                    </a:cubicBezTo>
                    <a:cubicBezTo>
                      <a:pt x="526" y="638"/>
                      <a:pt x="528" y="643"/>
                      <a:pt x="529" y="646"/>
                    </a:cubicBezTo>
                    <a:cubicBezTo>
                      <a:pt x="530" y="650"/>
                      <a:pt x="532" y="653"/>
                      <a:pt x="532" y="655"/>
                    </a:cubicBezTo>
                    <a:cubicBezTo>
                      <a:pt x="533" y="657"/>
                      <a:pt x="533" y="659"/>
                      <a:pt x="532" y="659"/>
                    </a:cubicBezTo>
                    <a:cubicBezTo>
                      <a:pt x="531" y="659"/>
                      <a:pt x="531" y="660"/>
                      <a:pt x="532" y="662"/>
                    </a:cubicBezTo>
                    <a:cubicBezTo>
                      <a:pt x="533" y="664"/>
                      <a:pt x="532" y="666"/>
                      <a:pt x="533" y="666"/>
                    </a:cubicBezTo>
                    <a:cubicBezTo>
                      <a:pt x="534" y="666"/>
                      <a:pt x="534" y="667"/>
                      <a:pt x="535" y="667"/>
                    </a:cubicBezTo>
                    <a:cubicBezTo>
                      <a:pt x="536" y="667"/>
                      <a:pt x="536" y="668"/>
                      <a:pt x="537" y="669"/>
                    </a:cubicBezTo>
                    <a:cubicBezTo>
                      <a:pt x="537" y="670"/>
                      <a:pt x="539" y="670"/>
                      <a:pt x="539" y="668"/>
                    </a:cubicBezTo>
                    <a:cubicBezTo>
                      <a:pt x="540" y="667"/>
                      <a:pt x="542" y="667"/>
                      <a:pt x="544" y="667"/>
                    </a:cubicBezTo>
                    <a:cubicBezTo>
                      <a:pt x="546" y="667"/>
                      <a:pt x="545" y="666"/>
                      <a:pt x="547" y="665"/>
                    </a:cubicBezTo>
                    <a:cubicBezTo>
                      <a:pt x="549" y="665"/>
                      <a:pt x="551" y="665"/>
                      <a:pt x="553" y="665"/>
                    </a:cubicBezTo>
                    <a:cubicBezTo>
                      <a:pt x="555" y="666"/>
                      <a:pt x="556" y="665"/>
                      <a:pt x="557" y="665"/>
                    </a:cubicBezTo>
                    <a:cubicBezTo>
                      <a:pt x="557" y="664"/>
                      <a:pt x="559" y="665"/>
                      <a:pt x="559" y="664"/>
                    </a:cubicBezTo>
                    <a:cubicBezTo>
                      <a:pt x="559" y="663"/>
                      <a:pt x="561" y="663"/>
                      <a:pt x="562" y="663"/>
                    </a:cubicBezTo>
                    <a:cubicBezTo>
                      <a:pt x="564" y="663"/>
                      <a:pt x="567" y="660"/>
                      <a:pt x="570" y="657"/>
                    </a:cubicBezTo>
                    <a:cubicBezTo>
                      <a:pt x="573" y="654"/>
                      <a:pt x="578" y="647"/>
                      <a:pt x="579" y="644"/>
                    </a:cubicBezTo>
                    <a:cubicBezTo>
                      <a:pt x="581" y="641"/>
                      <a:pt x="584" y="638"/>
                      <a:pt x="585" y="637"/>
                    </a:cubicBezTo>
                    <a:cubicBezTo>
                      <a:pt x="586" y="636"/>
                      <a:pt x="587" y="630"/>
                      <a:pt x="588" y="628"/>
                    </a:cubicBezTo>
                    <a:cubicBezTo>
                      <a:pt x="588" y="625"/>
                      <a:pt x="586" y="627"/>
                      <a:pt x="586" y="626"/>
                    </a:cubicBezTo>
                    <a:cubicBezTo>
                      <a:pt x="586" y="625"/>
                      <a:pt x="589" y="622"/>
                      <a:pt x="592" y="621"/>
                    </a:cubicBezTo>
                    <a:cubicBezTo>
                      <a:pt x="596" y="619"/>
                      <a:pt x="597" y="618"/>
                      <a:pt x="597" y="617"/>
                    </a:cubicBezTo>
                    <a:cubicBezTo>
                      <a:pt x="598" y="616"/>
                      <a:pt x="597" y="612"/>
                      <a:pt x="598" y="611"/>
                    </a:cubicBezTo>
                    <a:cubicBezTo>
                      <a:pt x="598" y="609"/>
                      <a:pt x="598" y="608"/>
                      <a:pt x="598" y="605"/>
                    </a:cubicBezTo>
                    <a:cubicBezTo>
                      <a:pt x="597" y="602"/>
                      <a:pt x="596" y="601"/>
                      <a:pt x="596" y="600"/>
                    </a:cubicBezTo>
                    <a:cubicBezTo>
                      <a:pt x="596" y="598"/>
                      <a:pt x="596" y="596"/>
                      <a:pt x="597" y="596"/>
                    </a:cubicBezTo>
                    <a:cubicBezTo>
                      <a:pt x="598" y="596"/>
                      <a:pt x="598" y="596"/>
                      <a:pt x="599" y="594"/>
                    </a:cubicBezTo>
                    <a:cubicBezTo>
                      <a:pt x="599" y="592"/>
                      <a:pt x="600" y="593"/>
                      <a:pt x="602" y="591"/>
                    </a:cubicBezTo>
                    <a:cubicBezTo>
                      <a:pt x="603" y="590"/>
                      <a:pt x="604" y="588"/>
                      <a:pt x="606" y="586"/>
                    </a:cubicBezTo>
                    <a:cubicBezTo>
                      <a:pt x="609" y="584"/>
                      <a:pt x="611" y="584"/>
                      <a:pt x="614" y="582"/>
                    </a:cubicBezTo>
                    <a:cubicBezTo>
                      <a:pt x="616" y="580"/>
                      <a:pt x="621" y="574"/>
                      <a:pt x="620" y="573"/>
                    </a:cubicBezTo>
                    <a:cubicBezTo>
                      <a:pt x="620" y="572"/>
                      <a:pt x="619" y="566"/>
                      <a:pt x="620" y="564"/>
                    </a:cubicBezTo>
                    <a:cubicBezTo>
                      <a:pt x="620" y="562"/>
                      <a:pt x="620" y="556"/>
                      <a:pt x="620" y="553"/>
                    </a:cubicBezTo>
                    <a:cubicBezTo>
                      <a:pt x="620" y="551"/>
                      <a:pt x="617" y="552"/>
                      <a:pt x="617" y="549"/>
                    </a:cubicBezTo>
                    <a:cubicBezTo>
                      <a:pt x="617" y="546"/>
                      <a:pt x="616" y="547"/>
                      <a:pt x="616" y="545"/>
                    </a:cubicBezTo>
                    <a:cubicBezTo>
                      <a:pt x="616" y="543"/>
                      <a:pt x="616" y="541"/>
                      <a:pt x="616" y="541"/>
                    </a:cubicBezTo>
                    <a:cubicBezTo>
                      <a:pt x="615" y="541"/>
                      <a:pt x="616" y="539"/>
                      <a:pt x="617" y="538"/>
                    </a:cubicBezTo>
                    <a:cubicBezTo>
                      <a:pt x="618" y="536"/>
                      <a:pt x="615" y="536"/>
                      <a:pt x="615" y="534"/>
                    </a:cubicBezTo>
                    <a:cubicBezTo>
                      <a:pt x="614" y="532"/>
                      <a:pt x="620" y="518"/>
                      <a:pt x="621" y="517"/>
                    </a:cubicBezTo>
                    <a:cubicBezTo>
                      <a:pt x="622" y="515"/>
                      <a:pt x="623" y="516"/>
                      <a:pt x="624" y="514"/>
                    </a:cubicBezTo>
                    <a:cubicBezTo>
                      <a:pt x="624" y="513"/>
                      <a:pt x="624" y="515"/>
                      <a:pt x="626" y="513"/>
                    </a:cubicBezTo>
                    <a:cubicBezTo>
                      <a:pt x="627" y="511"/>
                      <a:pt x="632" y="505"/>
                      <a:pt x="635" y="501"/>
                    </a:cubicBezTo>
                    <a:cubicBezTo>
                      <a:pt x="639" y="497"/>
                      <a:pt x="640" y="496"/>
                      <a:pt x="642" y="495"/>
                    </a:cubicBezTo>
                    <a:cubicBezTo>
                      <a:pt x="644" y="494"/>
                      <a:pt x="649" y="488"/>
                      <a:pt x="652" y="484"/>
                    </a:cubicBezTo>
                    <a:cubicBezTo>
                      <a:pt x="654" y="481"/>
                      <a:pt x="657" y="477"/>
                      <a:pt x="657" y="475"/>
                    </a:cubicBezTo>
                    <a:cubicBezTo>
                      <a:pt x="657" y="473"/>
                      <a:pt x="659" y="470"/>
                      <a:pt x="661" y="468"/>
                    </a:cubicBezTo>
                    <a:cubicBezTo>
                      <a:pt x="662" y="466"/>
                      <a:pt x="665" y="460"/>
                      <a:pt x="665" y="459"/>
                    </a:cubicBezTo>
                    <a:cubicBezTo>
                      <a:pt x="665" y="457"/>
                      <a:pt x="666" y="454"/>
                      <a:pt x="666" y="451"/>
                    </a:cubicBezTo>
                    <a:cubicBezTo>
                      <a:pt x="667" y="448"/>
                      <a:pt x="664" y="448"/>
                      <a:pt x="664" y="449"/>
                    </a:cubicBezTo>
                    <a:cubicBezTo>
                      <a:pt x="663" y="451"/>
                      <a:pt x="658" y="452"/>
                      <a:pt x="655" y="452"/>
                    </a:cubicBezTo>
                    <a:cubicBezTo>
                      <a:pt x="652" y="452"/>
                      <a:pt x="650" y="453"/>
                      <a:pt x="649" y="454"/>
                    </a:cubicBezTo>
                    <a:cubicBezTo>
                      <a:pt x="647" y="455"/>
                      <a:pt x="644" y="454"/>
                      <a:pt x="643" y="455"/>
                    </a:cubicBezTo>
                    <a:cubicBezTo>
                      <a:pt x="642" y="457"/>
                      <a:pt x="638" y="458"/>
                      <a:pt x="637" y="455"/>
                    </a:cubicBezTo>
                    <a:cubicBezTo>
                      <a:pt x="636" y="451"/>
                      <a:pt x="633" y="451"/>
                      <a:pt x="633" y="451"/>
                    </a:cubicBezTo>
                    <a:cubicBezTo>
                      <a:pt x="632" y="450"/>
                      <a:pt x="634" y="449"/>
                      <a:pt x="635" y="449"/>
                    </a:cubicBezTo>
                    <a:cubicBezTo>
                      <a:pt x="636" y="449"/>
                      <a:pt x="636" y="447"/>
                      <a:pt x="635" y="446"/>
                    </a:cubicBezTo>
                    <a:cubicBezTo>
                      <a:pt x="634" y="445"/>
                      <a:pt x="632" y="443"/>
                      <a:pt x="630" y="440"/>
                    </a:cubicBezTo>
                    <a:cubicBezTo>
                      <a:pt x="628" y="437"/>
                      <a:pt x="625" y="435"/>
                      <a:pt x="624" y="435"/>
                    </a:cubicBezTo>
                    <a:cubicBezTo>
                      <a:pt x="623" y="435"/>
                      <a:pt x="622" y="432"/>
                      <a:pt x="621" y="432"/>
                    </a:cubicBezTo>
                    <a:cubicBezTo>
                      <a:pt x="621" y="432"/>
                      <a:pt x="619" y="428"/>
                      <a:pt x="619" y="425"/>
                    </a:cubicBezTo>
                    <a:cubicBezTo>
                      <a:pt x="619" y="423"/>
                      <a:pt x="615" y="418"/>
                      <a:pt x="614" y="417"/>
                    </a:cubicBezTo>
                    <a:cubicBezTo>
                      <a:pt x="612" y="417"/>
                      <a:pt x="612" y="414"/>
                      <a:pt x="612" y="410"/>
                    </a:cubicBezTo>
                    <a:cubicBezTo>
                      <a:pt x="612" y="406"/>
                      <a:pt x="611" y="403"/>
                      <a:pt x="611" y="402"/>
                    </a:cubicBezTo>
                    <a:cubicBezTo>
                      <a:pt x="611" y="401"/>
                      <a:pt x="609" y="398"/>
                      <a:pt x="607" y="397"/>
                    </a:cubicBezTo>
                    <a:cubicBezTo>
                      <a:pt x="605" y="396"/>
                      <a:pt x="605" y="394"/>
                      <a:pt x="605" y="392"/>
                    </a:cubicBezTo>
                    <a:cubicBezTo>
                      <a:pt x="605" y="390"/>
                      <a:pt x="604" y="390"/>
                      <a:pt x="603" y="386"/>
                    </a:cubicBezTo>
                    <a:cubicBezTo>
                      <a:pt x="602" y="383"/>
                      <a:pt x="599" y="379"/>
                      <a:pt x="599" y="377"/>
                    </a:cubicBezTo>
                    <a:cubicBezTo>
                      <a:pt x="599" y="375"/>
                      <a:pt x="597" y="374"/>
                      <a:pt x="597" y="372"/>
                    </a:cubicBezTo>
                    <a:cubicBezTo>
                      <a:pt x="597" y="370"/>
                      <a:pt x="596" y="370"/>
                      <a:pt x="594" y="367"/>
                    </a:cubicBezTo>
                    <a:cubicBezTo>
                      <a:pt x="592" y="364"/>
                      <a:pt x="592" y="358"/>
                      <a:pt x="592" y="358"/>
                    </a:cubicBezTo>
                    <a:cubicBezTo>
                      <a:pt x="593" y="358"/>
                      <a:pt x="594" y="363"/>
                      <a:pt x="595" y="364"/>
                    </a:cubicBezTo>
                    <a:cubicBezTo>
                      <a:pt x="596" y="366"/>
                      <a:pt x="598" y="370"/>
                      <a:pt x="599" y="370"/>
                    </a:cubicBezTo>
                    <a:cubicBezTo>
                      <a:pt x="600" y="370"/>
                      <a:pt x="601" y="363"/>
                      <a:pt x="601" y="364"/>
                    </a:cubicBezTo>
                    <a:cubicBezTo>
                      <a:pt x="602" y="364"/>
                      <a:pt x="601" y="369"/>
                      <a:pt x="602" y="369"/>
                    </a:cubicBezTo>
                    <a:cubicBezTo>
                      <a:pt x="603" y="370"/>
                      <a:pt x="604" y="372"/>
                      <a:pt x="606" y="374"/>
                    </a:cubicBezTo>
                    <a:cubicBezTo>
                      <a:pt x="607" y="376"/>
                      <a:pt x="611" y="383"/>
                      <a:pt x="611" y="385"/>
                    </a:cubicBezTo>
                    <a:cubicBezTo>
                      <a:pt x="611" y="386"/>
                      <a:pt x="612" y="388"/>
                      <a:pt x="614" y="390"/>
                    </a:cubicBezTo>
                    <a:cubicBezTo>
                      <a:pt x="617" y="392"/>
                      <a:pt x="617" y="394"/>
                      <a:pt x="618" y="395"/>
                    </a:cubicBezTo>
                    <a:cubicBezTo>
                      <a:pt x="619" y="396"/>
                      <a:pt x="619" y="398"/>
                      <a:pt x="619" y="400"/>
                    </a:cubicBezTo>
                    <a:cubicBezTo>
                      <a:pt x="619" y="403"/>
                      <a:pt x="620" y="407"/>
                      <a:pt x="622" y="408"/>
                    </a:cubicBezTo>
                    <a:cubicBezTo>
                      <a:pt x="624" y="410"/>
                      <a:pt x="626" y="412"/>
                      <a:pt x="627" y="415"/>
                    </a:cubicBezTo>
                    <a:cubicBezTo>
                      <a:pt x="628" y="417"/>
                      <a:pt x="629" y="420"/>
                      <a:pt x="630" y="422"/>
                    </a:cubicBezTo>
                    <a:cubicBezTo>
                      <a:pt x="632" y="423"/>
                      <a:pt x="631" y="424"/>
                      <a:pt x="632" y="425"/>
                    </a:cubicBezTo>
                    <a:cubicBezTo>
                      <a:pt x="633" y="426"/>
                      <a:pt x="634" y="429"/>
                      <a:pt x="633" y="431"/>
                    </a:cubicBezTo>
                    <a:cubicBezTo>
                      <a:pt x="633" y="432"/>
                      <a:pt x="633" y="436"/>
                      <a:pt x="634" y="438"/>
                    </a:cubicBezTo>
                    <a:cubicBezTo>
                      <a:pt x="636" y="440"/>
                      <a:pt x="635" y="444"/>
                      <a:pt x="636" y="445"/>
                    </a:cubicBezTo>
                    <a:cubicBezTo>
                      <a:pt x="636" y="446"/>
                      <a:pt x="641" y="446"/>
                      <a:pt x="643" y="444"/>
                    </a:cubicBezTo>
                    <a:cubicBezTo>
                      <a:pt x="645" y="442"/>
                      <a:pt x="646" y="442"/>
                      <a:pt x="648" y="442"/>
                    </a:cubicBezTo>
                    <a:cubicBezTo>
                      <a:pt x="650" y="442"/>
                      <a:pt x="652" y="440"/>
                      <a:pt x="652" y="440"/>
                    </a:cubicBezTo>
                    <a:cubicBezTo>
                      <a:pt x="653" y="439"/>
                      <a:pt x="655" y="439"/>
                      <a:pt x="656" y="439"/>
                    </a:cubicBezTo>
                    <a:cubicBezTo>
                      <a:pt x="657" y="439"/>
                      <a:pt x="658" y="438"/>
                      <a:pt x="659" y="436"/>
                    </a:cubicBezTo>
                    <a:cubicBezTo>
                      <a:pt x="661" y="435"/>
                      <a:pt x="664" y="434"/>
                      <a:pt x="668" y="433"/>
                    </a:cubicBezTo>
                    <a:cubicBezTo>
                      <a:pt x="672" y="431"/>
                      <a:pt x="671" y="429"/>
                      <a:pt x="672" y="428"/>
                    </a:cubicBezTo>
                    <a:cubicBezTo>
                      <a:pt x="673" y="427"/>
                      <a:pt x="674" y="428"/>
                      <a:pt x="676" y="426"/>
                    </a:cubicBezTo>
                    <a:cubicBezTo>
                      <a:pt x="678" y="425"/>
                      <a:pt x="681" y="425"/>
                      <a:pt x="682" y="425"/>
                    </a:cubicBezTo>
                    <a:cubicBezTo>
                      <a:pt x="684" y="424"/>
                      <a:pt x="683" y="423"/>
                      <a:pt x="684" y="421"/>
                    </a:cubicBezTo>
                    <a:cubicBezTo>
                      <a:pt x="685" y="420"/>
                      <a:pt x="687" y="421"/>
                      <a:pt x="688" y="420"/>
                    </a:cubicBezTo>
                    <a:cubicBezTo>
                      <a:pt x="689" y="420"/>
                      <a:pt x="690" y="417"/>
                      <a:pt x="691" y="416"/>
                    </a:cubicBezTo>
                    <a:cubicBezTo>
                      <a:pt x="692" y="415"/>
                      <a:pt x="694" y="416"/>
                      <a:pt x="693" y="414"/>
                    </a:cubicBezTo>
                    <a:cubicBezTo>
                      <a:pt x="693" y="413"/>
                      <a:pt x="694" y="408"/>
                      <a:pt x="695" y="408"/>
                    </a:cubicBezTo>
                    <a:cubicBezTo>
                      <a:pt x="696" y="408"/>
                      <a:pt x="698" y="406"/>
                      <a:pt x="698" y="406"/>
                    </a:cubicBezTo>
                    <a:cubicBezTo>
                      <a:pt x="698" y="405"/>
                      <a:pt x="700" y="402"/>
                      <a:pt x="701" y="400"/>
                    </a:cubicBezTo>
                    <a:cubicBezTo>
                      <a:pt x="702" y="399"/>
                      <a:pt x="702" y="398"/>
                      <a:pt x="701" y="398"/>
                    </a:cubicBezTo>
                    <a:cubicBezTo>
                      <a:pt x="700" y="397"/>
                      <a:pt x="698" y="394"/>
                      <a:pt x="698" y="393"/>
                    </a:cubicBezTo>
                    <a:cubicBezTo>
                      <a:pt x="697" y="392"/>
                      <a:pt x="694" y="392"/>
                      <a:pt x="691" y="390"/>
                    </a:cubicBezTo>
                    <a:cubicBezTo>
                      <a:pt x="688" y="387"/>
                      <a:pt x="689" y="379"/>
                      <a:pt x="688" y="379"/>
                    </a:cubicBezTo>
                    <a:cubicBezTo>
                      <a:pt x="687" y="379"/>
                      <a:pt x="684" y="383"/>
                      <a:pt x="683" y="385"/>
                    </a:cubicBezTo>
                    <a:cubicBezTo>
                      <a:pt x="682" y="388"/>
                      <a:pt x="679" y="390"/>
                      <a:pt x="676" y="390"/>
                    </a:cubicBezTo>
                    <a:cubicBezTo>
                      <a:pt x="673" y="389"/>
                      <a:pt x="672" y="390"/>
                      <a:pt x="671" y="391"/>
                    </a:cubicBezTo>
                    <a:cubicBezTo>
                      <a:pt x="670" y="392"/>
                      <a:pt x="668" y="388"/>
                      <a:pt x="669" y="386"/>
                    </a:cubicBezTo>
                    <a:cubicBezTo>
                      <a:pt x="670" y="385"/>
                      <a:pt x="670" y="381"/>
                      <a:pt x="668" y="380"/>
                    </a:cubicBezTo>
                    <a:cubicBezTo>
                      <a:pt x="667" y="380"/>
                      <a:pt x="666" y="384"/>
                      <a:pt x="666" y="385"/>
                    </a:cubicBezTo>
                    <a:cubicBezTo>
                      <a:pt x="666" y="386"/>
                      <a:pt x="663" y="381"/>
                      <a:pt x="663" y="380"/>
                    </a:cubicBezTo>
                    <a:cubicBezTo>
                      <a:pt x="664" y="379"/>
                      <a:pt x="663" y="376"/>
                      <a:pt x="662" y="375"/>
                    </a:cubicBezTo>
                    <a:cubicBezTo>
                      <a:pt x="660" y="374"/>
                      <a:pt x="658" y="371"/>
                      <a:pt x="658" y="369"/>
                    </a:cubicBezTo>
                    <a:cubicBezTo>
                      <a:pt x="657" y="368"/>
                      <a:pt x="655" y="363"/>
                      <a:pt x="655" y="362"/>
                    </a:cubicBezTo>
                    <a:cubicBezTo>
                      <a:pt x="655" y="360"/>
                      <a:pt x="657" y="359"/>
                      <a:pt x="658" y="359"/>
                    </a:cubicBezTo>
                    <a:cubicBezTo>
                      <a:pt x="659" y="359"/>
                      <a:pt x="659" y="358"/>
                      <a:pt x="660" y="359"/>
                    </a:cubicBezTo>
                    <a:cubicBezTo>
                      <a:pt x="661" y="360"/>
                      <a:pt x="662" y="359"/>
                      <a:pt x="663" y="359"/>
                    </a:cubicBezTo>
                    <a:cubicBezTo>
                      <a:pt x="663" y="359"/>
                      <a:pt x="666" y="364"/>
                      <a:pt x="667" y="366"/>
                    </a:cubicBezTo>
                    <a:cubicBezTo>
                      <a:pt x="668" y="369"/>
                      <a:pt x="668" y="369"/>
                      <a:pt x="669" y="370"/>
                    </a:cubicBezTo>
                    <a:cubicBezTo>
                      <a:pt x="670" y="371"/>
                      <a:pt x="672" y="371"/>
                      <a:pt x="674" y="373"/>
                    </a:cubicBezTo>
                    <a:cubicBezTo>
                      <a:pt x="676" y="376"/>
                      <a:pt x="681" y="377"/>
                      <a:pt x="683" y="377"/>
                    </a:cubicBezTo>
                    <a:cubicBezTo>
                      <a:pt x="685" y="377"/>
                      <a:pt x="686" y="375"/>
                      <a:pt x="689" y="375"/>
                    </a:cubicBezTo>
                    <a:cubicBezTo>
                      <a:pt x="692" y="376"/>
                      <a:pt x="691" y="380"/>
                      <a:pt x="692" y="381"/>
                    </a:cubicBezTo>
                    <a:cubicBezTo>
                      <a:pt x="693" y="383"/>
                      <a:pt x="704" y="384"/>
                      <a:pt x="706" y="384"/>
                    </a:cubicBezTo>
                    <a:cubicBezTo>
                      <a:pt x="708" y="385"/>
                      <a:pt x="716" y="385"/>
                      <a:pt x="717" y="384"/>
                    </a:cubicBezTo>
                    <a:cubicBezTo>
                      <a:pt x="718" y="383"/>
                      <a:pt x="719" y="383"/>
                      <a:pt x="720" y="384"/>
                    </a:cubicBezTo>
                    <a:cubicBezTo>
                      <a:pt x="721" y="384"/>
                      <a:pt x="725" y="385"/>
                      <a:pt x="726" y="384"/>
                    </a:cubicBezTo>
                    <a:cubicBezTo>
                      <a:pt x="728" y="382"/>
                      <a:pt x="729" y="384"/>
                      <a:pt x="729" y="385"/>
                    </a:cubicBezTo>
                    <a:cubicBezTo>
                      <a:pt x="729" y="386"/>
                      <a:pt x="730" y="386"/>
                      <a:pt x="731" y="387"/>
                    </a:cubicBezTo>
                    <a:cubicBezTo>
                      <a:pt x="732" y="388"/>
                      <a:pt x="731" y="389"/>
                      <a:pt x="732" y="390"/>
                    </a:cubicBezTo>
                    <a:cubicBezTo>
                      <a:pt x="732" y="391"/>
                      <a:pt x="733" y="391"/>
                      <a:pt x="735" y="392"/>
                    </a:cubicBezTo>
                    <a:cubicBezTo>
                      <a:pt x="737" y="393"/>
                      <a:pt x="737" y="395"/>
                      <a:pt x="739" y="396"/>
                    </a:cubicBezTo>
                    <a:cubicBezTo>
                      <a:pt x="741" y="397"/>
                      <a:pt x="743" y="395"/>
                      <a:pt x="743" y="397"/>
                    </a:cubicBezTo>
                    <a:cubicBezTo>
                      <a:pt x="743" y="399"/>
                      <a:pt x="738" y="398"/>
                      <a:pt x="738" y="399"/>
                    </a:cubicBezTo>
                    <a:cubicBezTo>
                      <a:pt x="738" y="399"/>
                      <a:pt x="743" y="407"/>
                      <a:pt x="746" y="407"/>
                    </a:cubicBezTo>
                    <a:cubicBezTo>
                      <a:pt x="746" y="407"/>
                      <a:pt x="746" y="407"/>
                      <a:pt x="746" y="407"/>
                    </a:cubicBezTo>
                    <a:cubicBezTo>
                      <a:pt x="750" y="385"/>
                      <a:pt x="752" y="362"/>
                      <a:pt x="752" y="340"/>
                    </a:cubicBezTo>
                    <a:cubicBezTo>
                      <a:pt x="752" y="262"/>
                      <a:pt x="729" y="190"/>
                      <a:pt x="689" y="130"/>
                    </a:cubicBezTo>
                    <a:close/>
                    <a:moveTo>
                      <a:pt x="583" y="545"/>
                    </a:moveTo>
                    <a:cubicBezTo>
                      <a:pt x="581" y="545"/>
                      <a:pt x="580" y="539"/>
                      <a:pt x="578" y="538"/>
                    </a:cubicBezTo>
                    <a:cubicBezTo>
                      <a:pt x="576" y="537"/>
                      <a:pt x="576" y="522"/>
                      <a:pt x="577" y="521"/>
                    </a:cubicBezTo>
                    <a:cubicBezTo>
                      <a:pt x="578" y="521"/>
                      <a:pt x="578" y="533"/>
                      <a:pt x="580" y="535"/>
                    </a:cubicBezTo>
                    <a:cubicBezTo>
                      <a:pt x="582" y="537"/>
                      <a:pt x="582" y="540"/>
                      <a:pt x="582" y="541"/>
                    </a:cubicBezTo>
                    <a:cubicBezTo>
                      <a:pt x="583" y="542"/>
                      <a:pt x="585" y="544"/>
                      <a:pt x="583" y="545"/>
                    </a:cubicBezTo>
                    <a:close/>
                    <a:moveTo>
                      <a:pt x="599" y="570"/>
                    </a:moveTo>
                    <a:cubicBezTo>
                      <a:pt x="598" y="572"/>
                      <a:pt x="595" y="567"/>
                      <a:pt x="595" y="564"/>
                    </a:cubicBezTo>
                    <a:cubicBezTo>
                      <a:pt x="595" y="560"/>
                      <a:pt x="597" y="559"/>
                      <a:pt x="596" y="556"/>
                    </a:cubicBezTo>
                    <a:cubicBezTo>
                      <a:pt x="594" y="552"/>
                      <a:pt x="594" y="550"/>
                      <a:pt x="595" y="549"/>
                    </a:cubicBezTo>
                    <a:cubicBezTo>
                      <a:pt x="597" y="549"/>
                      <a:pt x="599" y="557"/>
                      <a:pt x="598" y="560"/>
                    </a:cubicBezTo>
                    <a:cubicBezTo>
                      <a:pt x="597" y="563"/>
                      <a:pt x="600" y="569"/>
                      <a:pt x="599" y="570"/>
                    </a:cubicBezTo>
                    <a:close/>
                    <a:moveTo>
                      <a:pt x="599" y="506"/>
                    </a:moveTo>
                    <a:cubicBezTo>
                      <a:pt x="599" y="508"/>
                      <a:pt x="596" y="507"/>
                      <a:pt x="596" y="509"/>
                    </a:cubicBezTo>
                    <a:cubicBezTo>
                      <a:pt x="596" y="512"/>
                      <a:pt x="595" y="514"/>
                      <a:pt x="594" y="514"/>
                    </a:cubicBezTo>
                    <a:cubicBezTo>
                      <a:pt x="593" y="515"/>
                      <a:pt x="595" y="517"/>
                      <a:pt x="594" y="517"/>
                    </a:cubicBezTo>
                    <a:cubicBezTo>
                      <a:pt x="593" y="517"/>
                      <a:pt x="590" y="516"/>
                      <a:pt x="588" y="517"/>
                    </a:cubicBezTo>
                    <a:cubicBezTo>
                      <a:pt x="585" y="518"/>
                      <a:pt x="588" y="506"/>
                      <a:pt x="591" y="505"/>
                    </a:cubicBezTo>
                    <a:cubicBezTo>
                      <a:pt x="594" y="504"/>
                      <a:pt x="599" y="505"/>
                      <a:pt x="599" y="506"/>
                    </a:cubicBezTo>
                    <a:close/>
                    <a:moveTo>
                      <a:pt x="681" y="303"/>
                    </a:moveTo>
                    <a:cubicBezTo>
                      <a:pt x="680" y="303"/>
                      <a:pt x="678" y="305"/>
                      <a:pt x="677" y="304"/>
                    </a:cubicBezTo>
                    <a:cubicBezTo>
                      <a:pt x="676" y="303"/>
                      <a:pt x="674" y="302"/>
                      <a:pt x="673" y="304"/>
                    </a:cubicBezTo>
                    <a:cubicBezTo>
                      <a:pt x="673" y="306"/>
                      <a:pt x="673" y="308"/>
                      <a:pt x="674" y="308"/>
                    </a:cubicBezTo>
                    <a:cubicBezTo>
                      <a:pt x="676" y="308"/>
                      <a:pt x="676" y="309"/>
                      <a:pt x="675" y="311"/>
                    </a:cubicBezTo>
                    <a:cubicBezTo>
                      <a:pt x="673" y="312"/>
                      <a:pt x="677" y="310"/>
                      <a:pt x="677" y="312"/>
                    </a:cubicBezTo>
                    <a:cubicBezTo>
                      <a:pt x="677" y="313"/>
                      <a:pt x="678" y="313"/>
                      <a:pt x="678" y="315"/>
                    </a:cubicBezTo>
                    <a:cubicBezTo>
                      <a:pt x="677" y="318"/>
                      <a:pt x="678" y="323"/>
                      <a:pt x="678" y="324"/>
                    </a:cubicBezTo>
                    <a:cubicBezTo>
                      <a:pt x="677" y="325"/>
                      <a:pt x="673" y="326"/>
                      <a:pt x="670" y="326"/>
                    </a:cubicBezTo>
                    <a:cubicBezTo>
                      <a:pt x="666" y="326"/>
                      <a:pt x="666" y="321"/>
                      <a:pt x="662" y="321"/>
                    </a:cubicBezTo>
                    <a:cubicBezTo>
                      <a:pt x="659" y="321"/>
                      <a:pt x="656" y="315"/>
                      <a:pt x="658" y="313"/>
                    </a:cubicBezTo>
                    <a:cubicBezTo>
                      <a:pt x="660" y="310"/>
                      <a:pt x="661" y="305"/>
                      <a:pt x="660" y="303"/>
                    </a:cubicBezTo>
                    <a:cubicBezTo>
                      <a:pt x="659" y="300"/>
                      <a:pt x="652" y="292"/>
                      <a:pt x="652" y="289"/>
                    </a:cubicBezTo>
                    <a:cubicBezTo>
                      <a:pt x="652" y="287"/>
                      <a:pt x="652" y="286"/>
                      <a:pt x="650" y="283"/>
                    </a:cubicBezTo>
                    <a:cubicBezTo>
                      <a:pt x="647" y="281"/>
                      <a:pt x="650" y="279"/>
                      <a:pt x="652" y="277"/>
                    </a:cubicBezTo>
                    <a:cubicBezTo>
                      <a:pt x="653" y="274"/>
                      <a:pt x="657" y="273"/>
                      <a:pt x="659" y="271"/>
                    </a:cubicBezTo>
                    <a:cubicBezTo>
                      <a:pt x="661" y="269"/>
                      <a:pt x="664" y="268"/>
                      <a:pt x="667" y="268"/>
                    </a:cubicBezTo>
                    <a:cubicBezTo>
                      <a:pt x="670" y="269"/>
                      <a:pt x="672" y="268"/>
                      <a:pt x="673" y="270"/>
                    </a:cubicBezTo>
                    <a:cubicBezTo>
                      <a:pt x="674" y="272"/>
                      <a:pt x="673" y="275"/>
                      <a:pt x="674" y="277"/>
                    </a:cubicBezTo>
                    <a:cubicBezTo>
                      <a:pt x="674" y="278"/>
                      <a:pt x="672" y="278"/>
                      <a:pt x="670" y="278"/>
                    </a:cubicBezTo>
                    <a:cubicBezTo>
                      <a:pt x="668" y="277"/>
                      <a:pt x="665" y="278"/>
                      <a:pt x="665" y="280"/>
                    </a:cubicBezTo>
                    <a:cubicBezTo>
                      <a:pt x="666" y="281"/>
                      <a:pt x="667" y="284"/>
                      <a:pt x="665" y="282"/>
                    </a:cubicBezTo>
                    <a:cubicBezTo>
                      <a:pt x="663" y="281"/>
                      <a:pt x="662" y="284"/>
                      <a:pt x="663" y="284"/>
                    </a:cubicBezTo>
                    <a:cubicBezTo>
                      <a:pt x="664" y="284"/>
                      <a:pt x="666" y="285"/>
                      <a:pt x="666" y="287"/>
                    </a:cubicBezTo>
                    <a:cubicBezTo>
                      <a:pt x="666" y="288"/>
                      <a:pt x="666" y="291"/>
                      <a:pt x="667" y="290"/>
                    </a:cubicBezTo>
                    <a:cubicBezTo>
                      <a:pt x="669" y="290"/>
                      <a:pt x="669" y="292"/>
                      <a:pt x="670" y="292"/>
                    </a:cubicBezTo>
                    <a:cubicBezTo>
                      <a:pt x="672" y="292"/>
                      <a:pt x="673" y="293"/>
                      <a:pt x="672" y="294"/>
                    </a:cubicBezTo>
                    <a:cubicBezTo>
                      <a:pt x="671" y="296"/>
                      <a:pt x="673" y="301"/>
                      <a:pt x="674" y="300"/>
                    </a:cubicBezTo>
                    <a:cubicBezTo>
                      <a:pt x="674" y="299"/>
                      <a:pt x="673" y="296"/>
                      <a:pt x="676" y="296"/>
                    </a:cubicBezTo>
                    <a:cubicBezTo>
                      <a:pt x="679" y="297"/>
                      <a:pt x="677" y="300"/>
                      <a:pt x="679" y="300"/>
                    </a:cubicBezTo>
                    <a:cubicBezTo>
                      <a:pt x="680" y="301"/>
                      <a:pt x="682" y="303"/>
                      <a:pt x="681" y="303"/>
                    </a:cubicBezTo>
                    <a:close/>
                    <a:moveTo>
                      <a:pt x="703" y="285"/>
                    </a:moveTo>
                    <a:cubicBezTo>
                      <a:pt x="700" y="287"/>
                      <a:pt x="697" y="287"/>
                      <a:pt x="698" y="284"/>
                    </a:cubicBezTo>
                    <a:cubicBezTo>
                      <a:pt x="699" y="281"/>
                      <a:pt x="699" y="278"/>
                      <a:pt x="697" y="278"/>
                    </a:cubicBezTo>
                    <a:cubicBezTo>
                      <a:pt x="696" y="278"/>
                      <a:pt x="697" y="284"/>
                      <a:pt x="696" y="284"/>
                    </a:cubicBezTo>
                    <a:cubicBezTo>
                      <a:pt x="695" y="284"/>
                      <a:pt x="694" y="278"/>
                      <a:pt x="695" y="276"/>
                    </a:cubicBezTo>
                    <a:cubicBezTo>
                      <a:pt x="696" y="274"/>
                      <a:pt x="698" y="276"/>
                      <a:pt x="699" y="277"/>
                    </a:cubicBezTo>
                    <a:cubicBezTo>
                      <a:pt x="699" y="277"/>
                      <a:pt x="699" y="274"/>
                      <a:pt x="700" y="275"/>
                    </a:cubicBezTo>
                    <a:cubicBezTo>
                      <a:pt x="702" y="275"/>
                      <a:pt x="700" y="277"/>
                      <a:pt x="701" y="277"/>
                    </a:cubicBezTo>
                    <a:cubicBezTo>
                      <a:pt x="702" y="277"/>
                      <a:pt x="705" y="283"/>
                      <a:pt x="703" y="285"/>
                    </a:cubicBezTo>
                    <a:close/>
                    <a:moveTo>
                      <a:pt x="706" y="274"/>
                    </a:moveTo>
                    <a:cubicBezTo>
                      <a:pt x="706" y="275"/>
                      <a:pt x="701" y="273"/>
                      <a:pt x="701" y="272"/>
                    </a:cubicBezTo>
                    <a:cubicBezTo>
                      <a:pt x="700" y="271"/>
                      <a:pt x="707" y="272"/>
                      <a:pt x="706" y="274"/>
                    </a:cubicBezTo>
                    <a:close/>
                    <a:moveTo>
                      <a:pt x="500" y="297"/>
                    </a:moveTo>
                    <a:cubicBezTo>
                      <a:pt x="502" y="297"/>
                      <a:pt x="501" y="288"/>
                      <a:pt x="501" y="288"/>
                    </a:cubicBezTo>
                    <a:cubicBezTo>
                      <a:pt x="500" y="288"/>
                      <a:pt x="500" y="290"/>
                      <a:pt x="498" y="291"/>
                    </a:cubicBezTo>
                    <a:cubicBezTo>
                      <a:pt x="496" y="292"/>
                      <a:pt x="498" y="297"/>
                      <a:pt x="500" y="297"/>
                    </a:cubicBezTo>
                    <a:close/>
                    <a:moveTo>
                      <a:pt x="175" y="417"/>
                    </a:moveTo>
                    <a:cubicBezTo>
                      <a:pt x="178" y="416"/>
                      <a:pt x="179" y="417"/>
                      <a:pt x="181" y="418"/>
                    </a:cubicBezTo>
                    <a:cubicBezTo>
                      <a:pt x="182" y="419"/>
                      <a:pt x="182" y="417"/>
                      <a:pt x="185" y="416"/>
                    </a:cubicBezTo>
                    <a:cubicBezTo>
                      <a:pt x="188" y="415"/>
                      <a:pt x="193" y="417"/>
                      <a:pt x="193" y="415"/>
                    </a:cubicBezTo>
                    <a:cubicBezTo>
                      <a:pt x="193" y="412"/>
                      <a:pt x="185" y="409"/>
                      <a:pt x="183" y="410"/>
                    </a:cubicBezTo>
                    <a:cubicBezTo>
                      <a:pt x="181" y="411"/>
                      <a:pt x="177" y="407"/>
                      <a:pt x="175" y="408"/>
                    </a:cubicBezTo>
                    <a:cubicBezTo>
                      <a:pt x="174" y="410"/>
                      <a:pt x="178" y="413"/>
                      <a:pt x="178" y="414"/>
                    </a:cubicBezTo>
                    <a:cubicBezTo>
                      <a:pt x="178" y="416"/>
                      <a:pt x="171" y="414"/>
                      <a:pt x="171" y="416"/>
                    </a:cubicBezTo>
                    <a:cubicBezTo>
                      <a:pt x="170" y="417"/>
                      <a:pt x="173" y="418"/>
                      <a:pt x="175" y="417"/>
                    </a:cubicBezTo>
                    <a:close/>
                    <a:moveTo>
                      <a:pt x="107" y="108"/>
                    </a:moveTo>
                    <a:cubicBezTo>
                      <a:pt x="108" y="108"/>
                      <a:pt x="111" y="106"/>
                      <a:pt x="111" y="107"/>
                    </a:cubicBezTo>
                    <a:cubicBezTo>
                      <a:pt x="111" y="107"/>
                      <a:pt x="115" y="106"/>
                      <a:pt x="116" y="104"/>
                    </a:cubicBezTo>
                    <a:cubicBezTo>
                      <a:pt x="117" y="102"/>
                      <a:pt x="113" y="103"/>
                      <a:pt x="111" y="104"/>
                    </a:cubicBezTo>
                    <a:cubicBezTo>
                      <a:pt x="109" y="106"/>
                      <a:pt x="104" y="108"/>
                      <a:pt x="104" y="109"/>
                    </a:cubicBezTo>
                    <a:cubicBezTo>
                      <a:pt x="105" y="110"/>
                      <a:pt x="107" y="108"/>
                      <a:pt x="107" y="108"/>
                    </a:cubicBezTo>
                    <a:close/>
                    <a:moveTo>
                      <a:pt x="676" y="447"/>
                    </a:moveTo>
                    <a:cubicBezTo>
                      <a:pt x="677" y="448"/>
                      <a:pt x="679" y="447"/>
                      <a:pt x="680" y="446"/>
                    </a:cubicBezTo>
                    <a:cubicBezTo>
                      <a:pt x="680" y="445"/>
                      <a:pt x="674" y="445"/>
                      <a:pt x="676" y="447"/>
                    </a:cubicBezTo>
                    <a:close/>
                    <a:moveTo>
                      <a:pt x="105" y="115"/>
                    </a:moveTo>
                    <a:cubicBezTo>
                      <a:pt x="108" y="114"/>
                      <a:pt x="112" y="110"/>
                      <a:pt x="110" y="110"/>
                    </a:cubicBezTo>
                    <a:cubicBezTo>
                      <a:pt x="109" y="111"/>
                      <a:pt x="110" y="110"/>
                      <a:pt x="112" y="109"/>
                    </a:cubicBezTo>
                    <a:cubicBezTo>
                      <a:pt x="114" y="108"/>
                      <a:pt x="114" y="107"/>
                      <a:pt x="111" y="108"/>
                    </a:cubicBezTo>
                    <a:cubicBezTo>
                      <a:pt x="108" y="109"/>
                      <a:pt x="104" y="111"/>
                      <a:pt x="103" y="113"/>
                    </a:cubicBezTo>
                    <a:cubicBezTo>
                      <a:pt x="102" y="115"/>
                      <a:pt x="102" y="115"/>
                      <a:pt x="105" y="115"/>
                    </a:cubicBezTo>
                    <a:close/>
                    <a:moveTo>
                      <a:pt x="150" y="99"/>
                    </a:moveTo>
                    <a:cubicBezTo>
                      <a:pt x="152" y="100"/>
                      <a:pt x="159" y="95"/>
                      <a:pt x="159" y="94"/>
                    </a:cubicBezTo>
                    <a:cubicBezTo>
                      <a:pt x="159" y="93"/>
                      <a:pt x="149" y="98"/>
                      <a:pt x="150" y="99"/>
                    </a:cubicBezTo>
                    <a:close/>
                    <a:moveTo>
                      <a:pt x="149" y="90"/>
                    </a:moveTo>
                    <a:cubicBezTo>
                      <a:pt x="147" y="92"/>
                      <a:pt x="147" y="97"/>
                      <a:pt x="149" y="97"/>
                    </a:cubicBezTo>
                    <a:cubicBezTo>
                      <a:pt x="151" y="96"/>
                      <a:pt x="153" y="95"/>
                      <a:pt x="155" y="94"/>
                    </a:cubicBezTo>
                    <a:cubicBezTo>
                      <a:pt x="157" y="93"/>
                      <a:pt x="154" y="93"/>
                      <a:pt x="156" y="91"/>
                    </a:cubicBezTo>
                    <a:cubicBezTo>
                      <a:pt x="158" y="89"/>
                      <a:pt x="154" y="90"/>
                      <a:pt x="154" y="91"/>
                    </a:cubicBezTo>
                    <a:cubicBezTo>
                      <a:pt x="153" y="91"/>
                      <a:pt x="150" y="89"/>
                      <a:pt x="149" y="90"/>
                    </a:cubicBezTo>
                    <a:close/>
                    <a:moveTo>
                      <a:pt x="169" y="93"/>
                    </a:moveTo>
                    <a:cubicBezTo>
                      <a:pt x="167" y="92"/>
                      <a:pt x="163" y="96"/>
                      <a:pt x="165" y="96"/>
                    </a:cubicBezTo>
                    <a:cubicBezTo>
                      <a:pt x="166" y="96"/>
                      <a:pt x="170" y="93"/>
                      <a:pt x="169" y="93"/>
                    </a:cubicBezTo>
                    <a:close/>
                    <a:moveTo>
                      <a:pt x="191" y="120"/>
                    </a:moveTo>
                    <a:cubicBezTo>
                      <a:pt x="194" y="118"/>
                      <a:pt x="199" y="119"/>
                      <a:pt x="199" y="117"/>
                    </a:cubicBezTo>
                    <a:cubicBezTo>
                      <a:pt x="200" y="115"/>
                      <a:pt x="195" y="113"/>
                      <a:pt x="193" y="114"/>
                    </a:cubicBezTo>
                    <a:cubicBezTo>
                      <a:pt x="190" y="115"/>
                      <a:pt x="188" y="112"/>
                      <a:pt x="186" y="115"/>
                    </a:cubicBezTo>
                    <a:cubicBezTo>
                      <a:pt x="185" y="117"/>
                      <a:pt x="188" y="117"/>
                      <a:pt x="187" y="119"/>
                    </a:cubicBezTo>
                    <a:cubicBezTo>
                      <a:pt x="186" y="121"/>
                      <a:pt x="189" y="122"/>
                      <a:pt x="191" y="120"/>
                    </a:cubicBezTo>
                    <a:close/>
                    <a:moveTo>
                      <a:pt x="141" y="117"/>
                    </a:moveTo>
                    <a:cubicBezTo>
                      <a:pt x="142" y="118"/>
                      <a:pt x="147" y="118"/>
                      <a:pt x="149" y="118"/>
                    </a:cubicBezTo>
                    <a:cubicBezTo>
                      <a:pt x="152" y="117"/>
                      <a:pt x="152" y="114"/>
                      <a:pt x="150" y="112"/>
                    </a:cubicBezTo>
                    <a:cubicBezTo>
                      <a:pt x="148" y="110"/>
                      <a:pt x="140" y="117"/>
                      <a:pt x="141" y="117"/>
                    </a:cubicBezTo>
                    <a:close/>
                    <a:moveTo>
                      <a:pt x="179" y="61"/>
                    </a:moveTo>
                    <a:cubicBezTo>
                      <a:pt x="181" y="59"/>
                      <a:pt x="182" y="59"/>
                      <a:pt x="181" y="61"/>
                    </a:cubicBezTo>
                    <a:cubicBezTo>
                      <a:pt x="179" y="62"/>
                      <a:pt x="179" y="63"/>
                      <a:pt x="181" y="62"/>
                    </a:cubicBezTo>
                    <a:cubicBezTo>
                      <a:pt x="183" y="61"/>
                      <a:pt x="180" y="63"/>
                      <a:pt x="179" y="64"/>
                    </a:cubicBezTo>
                    <a:cubicBezTo>
                      <a:pt x="179" y="66"/>
                      <a:pt x="181" y="64"/>
                      <a:pt x="181" y="66"/>
                    </a:cubicBezTo>
                    <a:cubicBezTo>
                      <a:pt x="180" y="67"/>
                      <a:pt x="186" y="66"/>
                      <a:pt x="188" y="64"/>
                    </a:cubicBezTo>
                    <a:cubicBezTo>
                      <a:pt x="191" y="61"/>
                      <a:pt x="189" y="64"/>
                      <a:pt x="188" y="65"/>
                    </a:cubicBezTo>
                    <a:cubicBezTo>
                      <a:pt x="188" y="66"/>
                      <a:pt x="195" y="65"/>
                      <a:pt x="196" y="63"/>
                    </a:cubicBezTo>
                    <a:cubicBezTo>
                      <a:pt x="197" y="62"/>
                      <a:pt x="198" y="62"/>
                      <a:pt x="200" y="62"/>
                    </a:cubicBezTo>
                    <a:cubicBezTo>
                      <a:pt x="201" y="62"/>
                      <a:pt x="209" y="58"/>
                      <a:pt x="210" y="56"/>
                    </a:cubicBezTo>
                    <a:cubicBezTo>
                      <a:pt x="211" y="54"/>
                      <a:pt x="212" y="56"/>
                      <a:pt x="209" y="59"/>
                    </a:cubicBezTo>
                    <a:cubicBezTo>
                      <a:pt x="206" y="61"/>
                      <a:pt x="201" y="63"/>
                      <a:pt x="199" y="64"/>
                    </a:cubicBezTo>
                    <a:cubicBezTo>
                      <a:pt x="196" y="65"/>
                      <a:pt x="199" y="66"/>
                      <a:pt x="200" y="68"/>
                    </a:cubicBezTo>
                    <a:cubicBezTo>
                      <a:pt x="202" y="69"/>
                      <a:pt x="197" y="69"/>
                      <a:pt x="196" y="67"/>
                    </a:cubicBezTo>
                    <a:cubicBezTo>
                      <a:pt x="195" y="65"/>
                      <a:pt x="190" y="67"/>
                      <a:pt x="188" y="68"/>
                    </a:cubicBezTo>
                    <a:cubicBezTo>
                      <a:pt x="185" y="68"/>
                      <a:pt x="184" y="74"/>
                      <a:pt x="186" y="73"/>
                    </a:cubicBezTo>
                    <a:cubicBezTo>
                      <a:pt x="188" y="73"/>
                      <a:pt x="189" y="73"/>
                      <a:pt x="190" y="76"/>
                    </a:cubicBezTo>
                    <a:cubicBezTo>
                      <a:pt x="190" y="79"/>
                      <a:pt x="194" y="77"/>
                      <a:pt x="194" y="79"/>
                    </a:cubicBezTo>
                    <a:cubicBezTo>
                      <a:pt x="193" y="80"/>
                      <a:pt x="189" y="79"/>
                      <a:pt x="187" y="79"/>
                    </a:cubicBezTo>
                    <a:cubicBezTo>
                      <a:pt x="184" y="79"/>
                      <a:pt x="178" y="83"/>
                      <a:pt x="177" y="85"/>
                    </a:cubicBezTo>
                    <a:cubicBezTo>
                      <a:pt x="176" y="88"/>
                      <a:pt x="181" y="86"/>
                      <a:pt x="184" y="83"/>
                    </a:cubicBezTo>
                    <a:cubicBezTo>
                      <a:pt x="188" y="80"/>
                      <a:pt x="185" y="84"/>
                      <a:pt x="183" y="86"/>
                    </a:cubicBezTo>
                    <a:cubicBezTo>
                      <a:pt x="181" y="88"/>
                      <a:pt x="185" y="88"/>
                      <a:pt x="185" y="90"/>
                    </a:cubicBezTo>
                    <a:cubicBezTo>
                      <a:pt x="184" y="91"/>
                      <a:pt x="181" y="92"/>
                      <a:pt x="181" y="90"/>
                    </a:cubicBezTo>
                    <a:cubicBezTo>
                      <a:pt x="181" y="88"/>
                      <a:pt x="180" y="87"/>
                      <a:pt x="177" y="88"/>
                    </a:cubicBezTo>
                    <a:cubicBezTo>
                      <a:pt x="173" y="90"/>
                      <a:pt x="173" y="92"/>
                      <a:pt x="175" y="92"/>
                    </a:cubicBezTo>
                    <a:cubicBezTo>
                      <a:pt x="177" y="92"/>
                      <a:pt x="177" y="94"/>
                      <a:pt x="174" y="94"/>
                    </a:cubicBezTo>
                    <a:cubicBezTo>
                      <a:pt x="172" y="95"/>
                      <a:pt x="166" y="98"/>
                      <a:pt x="167" y="100"/>
                    </a:cubicBezTo>
                    <a:cubicBezTo>
                      <a:pt x="168" y="101"/>
                      <a:pt x="175" y="97"/>
                      <a:pt x="176" y="98"/>
                    </a:cubicBezTo>
                    <a:cubicBezTo>
                      <a:pt x="177" y="99"/>
                      <a:pt x="180" y="99"/>
                      <a:pt x="181" y="97"/>
                    </a:cubicBezTo>
                    <a:cubicBezTo>
                      <a:pt x="183" y="95"/>
                      <a:pt x="185" y="95"/>
                      <a:pt x="188" y="95"/>
                    </a:cubicBezTo>
                    <a:cubicBezTo>
                      <a:pt x="191" y="94"/>
                      <a:pt x="191" y="94"/>
                      <a:pt x="192" y="95"/>
                    </a:cubicBezTo>
                    <a:cubicBezTo>
                      <a:pt x="193" y="96"/>
                      <a:pt x="195" y="95"/>
                      <a:pt x="197" y="94"/>
                    </a:cubicBezTo>
                    <a:cubicBezTo>
                      <a:pt x="199" y="92"/>
                      <a:pt x="199" y="92"/>
                      <a:pt x="201" y="92"/>
                    </a:cubicBezTo>
                    <a:cubicBezTo>
                      <a:pt x="203" y="91"/>
                      <a:pt x="204" y="90"/>
                      <a:pt x="203" y="88"/>
                    </a:cubicBezTo>
                    <a:cubicBezTo>
                      <a:pt x="203" y="86"/>
                      <a:pt x="199" y="90"/>
                      <a:pt x="200" y="89"/>
                    </a:cubicBezTo>
                    <a:cubicBezTo>
                      <a:pt x="200" y="87"/>
                      <a:pt x="198" y="87"/>
                      <a:pt x="194" y="89"/>
                    </a:cubicBezTo>
                    <a:cubicBezTo>
                      <a:pt x="190" y="91"/>
                      <a:pt x="193" y="87"/>
                      <a:pt x="195" y="87"/>
                    </a:cubicBezTo>
                    <a:cubicBezTo>
                      <a:pt x="197" y="87"/>
                      <a:pt x="200" y="86"/>
                      <a:pt x="203" y="85"/>
                    </a:cubicBezTo>
                    <a:cubicBezTo>
                      <a:pt x="205" y="83"/>
                      <a:pt x="204" y="82"/>
                      <a:pt x="204" y="81"/>
                    </a:cubicBezTo>
                    <a:cubicBezTo>
                      <a:pt x="205" y="80"/>
                      <a:pt x="208" y="80"/>
                      <a:pt x="210" y="79"/>
                    </a:cubicBezTo>
                    <a:cubicBezTo>
                      <a:pt x="213" y="78"/>
                      <a:pt x="218" y="73"/>
                      <a:pt x="219" y="70"/>
                    </a:cubicBezTo>
                    <a:cubicBezTo>
                      <a:pt x="220" y="67"/>
                      <a:pt x="214" y="69"/>
                      <a:pt x="211" y="70"/>
                    </a:cubicBezTo>
                    <a:cubicBezTo>
                      <a:pt x="209" y="71"/>
                      <a:pt x="214" y="67"/>
                      <a:pt x="219" y="66"/>
                    </a:cubicBezTo>
                    <a:cubicBezTo>
                      <a:pt x="224" y="65"/>
                      <a:pt x="223" y="63"/>
                      <a:pt x="224" y="62"/>
                    </a:cubicBezTo>
                    <a:cubicBezTo>
                      <a:pt x="225" y="60"/>
                      <a:pt x="227" y="62"/>
                      <a:pt x="230" y="61"/>
                    </a:cubicBezTo>
                    <a:cubicBezTo>
                      <a:pt x="232" y="59"/>
                      <a:pt x="231" y="57"/>
                      <a:pt x="233" y="57"/>
                    </a:cubicBezTo>
                    <a:cubicBezTo>
                      <a:pt x="234" y="56"/>
                      <a:pt x="238" y="53"/>
                      <a:pt x="245" y="48"/>
                    </a:cubicBezTo>
                    <a:cubicBezTo>
                      <a:pt x="251" y="43"/>
                      <a:pt x="255" y="43"/>
                      <a:pt x="256" y="41"/>
                    </a:cubicBezTo>
                    <a:cubicBezTo>
                      <a:pt x="257" y="38"/>
                      <a:pt x="249" y="43"/>
                      <a:pt x="248" y="42"/>
                    </a:cubicBezTo>
                    <a:cubicBezTo>
                      <a:pt x="246" y="42"/>
                      <a:pt x="254" y="38"/>
                      <a:pt x="255" y="38"/>
                    </a:cubicBezTo>
                    <a:cubicBezTo>
                      <a:pt x="257" y="39"/>
                      <a:pt x="259" y="38"/>
                      <a:pt x="266" y="33"/>
                    </a:cubicBezTo>
                    <a:cubicBezTo>
                      <a:pt x="272" y="28"/>
                      <a:pt x="270" y="28"/>
                      <a:pt x="267" y="29"/>
                    </a:cubicBezTo>
                    <a:cubicBezTo>
                      <a:pt x="265" y="30"/>
                      <a:pt x="263" y="30"/>
                      <a:pt x="263" y="28"/>
                    </a:cubicBezTo>
                    <a:cubicBezTo>
                      <a:pt x="264" y="26"/>
                      <a:pt x="260" y="29"/>
                      <a:pt x="260" y="28"/>
                    </a:cubicBezTo>
                    <a:cubicBezTo>
                      <a:pt x="260" y="27"/>
                      <a:pt x="257" y="28"/>
                      <a:pt x="253" y="31"/>
                    </a:cubicBezTo>
                    <a:cubicBezTo>
                      <a:pt x="249" y="33"/>
                      <a:pt x="253" y="29"/>
                      <a:pt x="255" y="28"/>
                    </a:cubicBezTo>
                    <a:cubicBezTo>
                      <a:pt x="257" y="27"/>
                      <a:pt x="246" y="30"/>
                      <a:pt x="245" y="29"/>
                    </a:cubicBezTo>
                    <a:cubicBezTo>
                      <a:pt x="244" y="28"/>
                      <a:pt x="241" y="33"/>
                      <a:pt x="240" y="31"/>
                    </a:cubicBezTo>
                    <a:cubicBezTo>
                      <a:pt x="239" y="30"/>
                      <a:pt x="234" y="33"/>
                      <a:pt x="234" y="34"/>
                    </a:cubicBezTo>
                    <a:cubicBezTo>
                      <a:pt x="234" y="35"/>
                      <a:pt x="233" y="35"/>
                      <a:pt x="232" y="34"/>
                    </a:cubicBezTo>
                    <a:cubicBezTo>
                      <a:pt x="231" y="33"/>
                      <a:pt x="228" y="36"/>
                      <a:pt x="225" y="36"/>
                    </a:cubicBezTo>
                    <a:cubicBezTo>
                      <a:pt x="223" y="36"/>
                      <a:pt x="223" y="39"/>
                      <a:pt x="220" y="39"/>
                    </a:cubicBezTo>
                    <a:cubicBezTo>
                      <a:pt x="218" y="38"/>
                      <a:pt x="214" y="40"/>
                      <a:pt x="215" y="40"/>
                    </a:cubicBezTo>
                    <a:cubicBezTo>
                      <a:pt x="216" y="40"/>
                      <a:pt x="214" y="41"/>
                      <a:pt x="213" y="41"/>
                    </a:cubicBezTo>
                    <a:cubicBezTo>
                      <a:pt x="212" y="41"/>
                      <a:pt x="211" y="42"/>
                      <a:pt x="211" y="44"/>
                    </a:cubicBezTo>
                    <a:cubicBezTo>
                      <a:pt x="211" y="45"/>
                      <a:pt x="206" y="45"/>
                      <a:pt x="206" y="46"/>
                    </a:cubicBezTo>
                    <a:cubicBezTo>
                      <a:pt x="205" y="48"/>
                      <a:pt x="203" y="49"/>
                      <a:pt x="202" y="48"/>
                    </a:cubicBezTo>
                    <a:cubicBezTo>
                      <a:pt x="201" y="47"/>
                      <a:pt x="196" y="48"/>
                      <a:pt x="197" y="49"/>
                    </a:cubicBezTo>
                    <a:cubicBezTo>
                      <a:pt x="198" y="50"/>
                      <a:pt x="193" y="51"/>
                      <a:pt x="193" y="52"/>
                    </a:cubicBezTo>
                    <a:cubicBezTo>
                      <a:pt x="194" y="53"/>
                      <a:pt x="191" y="55"/>
                      <a:pt x="191" y="55"/>
                    </a:cubicBezTo>
                    <a:cubicBezTo>
                      <a:pt x="191" y="54"/>
                      <a:pt x="189" y="53"/>
                      <a:pt x="187" y="55"/>
                    </a:cubicBezTo>
                    <a:cubicBezTo>
                      <a:pt x="185" y="57"/>
                      <a:pt x="184" y="59"/>
                      <a:pt x="184" y="58"/>
                    </a:cubicBezTo>
                    <a:cubicBezTo>
                      <a:pt x="183" y="57"/>
                      <a:pt x="180" y="59"/>
                      <a:pt x="177" y="61"/>
                    </a:cubicBezTo>
                    <a:cubicBezTo>
                      <a:pt x="174" y="63"/>
                      <a:pt x="177" y="63"/>
                      <a:pt x="179" y="61"/>
                    </a:cubicBezTo>
                    <a:close/>
                    <a:moveTo>
                      <a:pt x="150" y="83"/>
                    </a:moveTo>
                    <a:cubicBezTo>
                      <a:pt x="152" y="81"/>
                      <a:pt x="147" y="82"/>
                      <a:pt x="147" y="83"/>
                    </a:cubicBezTo>
                    <a:cubicBezTo>
                      <a:pt x="148" y="84"/>
                      <a:pt x="149" y="85"/>
                      <a:pt x="150" y="83"/>
                    </a:cubicBezTo>
                    <a:close/>
                    <a:moveTo>
                      <a:pt x="131" y="99"/>
                    </a:moveTo>
                    <a:cubicBezTo>
                      <a:pt x="135" y="97"/>
                      <a:pt x="137" y="97"/>
                      <a:pt x="138" y="99"/>
                    </a:cubicBezTo>
                    <a:cubicBezTo>
                      <a:pt x="139" y="100"/>
                      <a:pt x="141" y="100"/>
                      <a:pt x="143" y="98"/>
                    </a:cubicBezTo>
                    <a:cubicBezTo>
                      <a:pt x="145" y="95"/>
                      <a:pt x="142" y="96"/>
                      <a:pt x="143" y="94"/>
                    </a:cubicBezTo>
                    <a:cubicBezTo>
                      <a:pt x="145" y="92"/>
                      <a:pt x="142" y="92"/>
                      <a:pt x="141" y="93"/>
                    </a:cubicBezTo>
                    <a:cubicBezTo>
                      <a:pt x="140" y="93"/>
                      <a:pt x="141" y="91"/>
                      <a:pt x="139" y="92"/>
                    </a:cubicBezTo>
                    <a:cubicBezTo>
                      <a:pt x="138" y="93"/>
                      <a:pt x="137" y="94"/>
                      <a:pt x="137" y="92"/>
                    </a:cubicBezTo>
                    <a:cubicBezTo>
                      <a:pt x="138" y="90"/>
                      <a:pt x="132" y="92"/>
                      <a:pt x="130" y="93"/>
                    </a:cubicBezTo>
                    <a:cubicBezTo>
                      <a:pt x="128" y="95"/>
                      <a:pt x="128" y="98"/>
                      <a:pt x="130" y="96"/>
                    </a:cubicBezTo>
                    <a:cubicBezTo>
                      <a:pt x="132" y="95"/>
                      <a:pt x="134" y="96"/>
                      <a:pt x="133" y="97"/>
                    </a:cubicBezTo>
                    <a:cubicBezTo>
                      <a:pt x="132" y="99"/>
                      <a:pt x="128" y="98"/>
                      <a:pt x="128" y="99"/>
                    </a:cubicBezTo>
                    <a:cubicBezTo>
                      <a:pt x="128" y="100"/>
                      <a:pt x="128" y="102"/>
                      <a:pt x="131" y="99"/>
                    </a:cubicBezTo>
                    <a:close/>
                    <a:moveTo>
                      <a:pt x="85" y="129"/>
                    </a:moveTo>
                    <a:cubicBezTo>
                      <a:pt x="85" y="128"/>
                      <a:pt x="78" y="134"/>
                      <a:pt x="79" y="134"/>
                    </a:cubicBezTo>
                    <a:cubicBezTo>
                      <a:pt x="81" y="133"/>
                      <a:pt x="84" y="130"/>
                      <a:pt x="85" y="129"/>
                    </a:cubicBezTo>
                    <a:close/>
                    <a:moveTo>
                      <a:pt x="94" y="123"/>
                    </a:moveTo>
                    <a:cubicBezTo>
                      <a:pt x="92" y="123"/>
                      <a:pt x="92" y="125"/>
                      <a:pt x="90" y="126"/>
                    </a:cubicBezTo>
                    <a:cubicBezTo>
                      <a:pt x="88" y="127"/>
                      <a:pt x="87" y="129"/>
                      <a:pt x="89" y="128"/>
                    </a:cubicBezTo>
                    <a:cubicBezTo>
                      <a:pt x="91" y="127"/>
                      <a:pt x="91" y="128"/>
                      <a:pt x="89" y="129"/>
                    </a:cubicBezTo>
                    <a:cubicBezTo>
                      <a:pt x="86" y="129"/>
                      <a:pt x="83" y="133"/>
                      <a:pt x="85" y="131"/>
                    </a:cubicBezTo>
                    <a:cubicBezTo>
                      <a:pt x="88" y="130"/>
                      <a:pt x="90" y="129"/>
                      <a:pt x="88" y="130"/>
                    </a:cubicBezTo>
                    <a:cubicBezTo>
                      <a:pt x="87" y="132"/>
                      <a:pt x="82" y="133"/>
                      <a:pt x="82" y="134"/>
                    </a:cubicBezTo>
                    <a:cubicBezTo>
                      <a:pt x="83" y="134"/>
                      <a:pt x="84" y="134"/>
                      <a:pt x="85" y="134"/>
                    </a:cubicBezTo>
                    <a:cubicBezTo>
                      <a:pt x="87" y="134"/>
                      <a:pt x="87" y="134"/>
                      <a:pt x="89" y="132"/>
                    </a:cubicBezTo>
                    <a:cubicBezTo>
                      <a:pt x="92" y="130"/>
                      <a:pt x="94" y="128"/>
                      <a:pt x="92" y="130"/>
                    </a:cubicBezTo>
                    <a:cubicBezTo>
                      <a:pt x="91" y="133"/>
                      <a:pt x="94" y="130"/>
                      <a:pt x="97" y="129"/>
                    </a:cubicBezTo>
                    <a:cubicBezTo>
                      <a:pt x="101" y="128"/>
                      <a:pt x="96" y="132"/>
                      <a:pt x="92" y="133"/>
                    </a:cubicBezTo>
                    <a:cubicBezTo>
                      <a:pt x="88" y="135"/>
                      <a:pt x="88" y="136"/>
                      <a:pt x="90" y="136"/>
                    </a:cubicBezTo>
                    <a:cubicBezTo>
                      <a:pt x="93" y="136"/>
                      <a:pt x="100" y="131"/>
                      <a:pt x="102" y="129"/>
                    </a:cubicBezTo>
                    <a:cubicBezTo>
                      <a:pt x="104" y="127"/>
                      <a:pt x="104" y="129"/>
                      <a:pt x="106" y="128"/>
                    </a:cubicBezTo>
                    <a:cubicBezTo>
                      <a:pt x="108" y="126"/>
                      <a:pt x="110" y="127"/>
                      <a:pt x="113" y="125"/>
                    </a:cubicBezTo>
                    <a:cubicBezTo>
                      <a:pt x="116" y="124"/>
                      <a:pt x="119" y="118"/>
                      <a:pt x="117" y="118"/>
                    </a:cubicBezTo>
                    <a:cubicBezTo>
                      <a:pt x="116" y="118"/>
                      <a:pt x="115" y="120"/>
                      <a:pt x="113" y="120"/>
                    </a:cubicBezTo>
                    <a:cubicBezTo>
                      <a:pt x="112" y="121"/>
                      <a:pt x="112" y="119"/>
                      <a:pt x="112" y="118"/>
                    </a:cubicBezTo>
                    <a:cubicBezTo>
                      <a:pt x="111" y="117"/>
                      <a:pt x="113" y="115"/>
                      <a:pt x="111" y="115"/>
                    </a:cubicBezTo>
                    <a:cubicBezTo>
                      <a:pt x="109" y="116"/>
                      <a:pt x="104" y="121"/>
                      <a:pt x="106" y="120"/>
                    </a:cubicBezTo>
                    <a:cubicBezTo>
                      <a:pt x="108" y="120"/>
                      <a:pt x="107" y="121"/>
                      <a:pt x="106" y="122"/>
                    </a:cubicBezTo>
                    <a:cubicBezTo>
                      <a:pt x="104" y="123"/>
                      <a:pt x="108" y="123"/>
                      <a:pt x="107" y="124"/>
                    </a:cubicBezTo>
                    <a:cubicBezTo>
                      <a:pt x="106" y="125"/>
                      <a:pt x="100" y="126"/>
                      <a:pt x="101" y="125"/>
                    </a:cubicBezTo>
                    <a:cubicBezTo>
                      <a:pt x="101" y="123"/>
                      <a:pt x="98" y="122"/>
                      <a:pt x="96" y="124"/>
                    </a:cubicBezTo>
                    <a:cubicBezTo>
                      <a:pt x="94" y="125"/>
                      <a:pt x="96" y="122"/>
                      <a:pt x="94" y="123"/>
                    </a:cubicBezTo>
                    <a:close/>
                    <a:moveTo>
                      <a:pt x="102" y="113"/>
                    </a:moveTo>
                    <a:cubicBezTo>
                      <a:pt x="103" y="111"/>
                      <a:pt x="98" y="113"/>
                      <a:pt x="98" y="114"/>
                    </a:cubicBezTo>
                    <a:cubicBezTo>
                      <a:pt x="99" y="115"/>
                      <a:pt x="100" y="115"/>
                      <a:pt x="102" y="113"/>
                    </a:cubicBezTo>
                    <a:close/>
                    <a:moveTo>
                      <a:pt x="111" y="157"/>
                    </a:moveTo>
                    <a:cubicBezTo>
                      <a:pt x="113" y="155"/>
                      <a:pt x="115" y="158"/>
                      <a:pt x="116" y="155"/>
                    </a:cubicBezTo>
                    <a:cubicBezTo>
                      <a:pt x="117" y="153"/>
                      <a:pt x="113" y="153"/>
                      <a:pt x="112" y="152"/>
                    </a:cubicBezTo>
                    <a:cubicBezTo>
                      <a:pt x="111" y="151"/>
                      <a:pt x="110" y="152"/>
                      <a:pt x="108" y="150"/>
                    </a:cubicBezTo>
                    <a:cubicBezTo>
                      <a:pt x="107" y="149"/>
                      <a:pt x="110" y="147"/>
                      <a:pt x="109" y="146"/>
                    </a:cubicBezTo>
                    <a:cubicBezTo>
                      <a:pt x="108" y="144"/>
                      <a:pt x="109" y="140"/>
                      <a:pt x="111" y="138"/>
                    </a:cubicBezTo>
                    <a:cubicBezTo>
                      <a:pt x="113" y="136"/>
                      <a:pt x="115" y="133"/>
                      <a:pt x="113" y="133"/>
                    </a:cubicBezTo>
                    <a:cubicBezTo>
                      <a:pt x="111" y="133"/>
                      <a:pt x="107" y="136"/>
                      <a:pt x="107" y="136"/>
                    </a:cubicBezTo>
                    <a:cubicBezTo>
                      <a:pt x="107" y="137"/>
                      <a:pt x="110" y="138"/>
                      <a:pt x="109" y="139"/>
                    </a:cubicBezTo>
                    <a:cubicBezTo>
                      <a:pt x="109" y="140"/>
                      <a:pt x="107" y="137"/>
                      <a:pt x="106" y="138"/>
                    </a:cubicBezTo>
                    <a:cubicBezTo>
                      <a:pt x="105" y="139"/>
                      <a:pt x="104" y="137"/>
                      <a:pt x="103" y="139"/>
                    </a:cubicBezTo>
                    <a:cubicBezTo>
                      <a:pt x="101" y="141"/>
                      <a:pt x="101" y="146"/>
                      <a:pt x="101" y="147"/>
                    </a:cubicBezTo>
                    <a:cubicBezTo>
                      <a:pt x="101" y="148"/>
                      <a:pt x="100" y="149"/>
                      <a:pt x="99" y="149"/>
                    </a:cubicBezTo>
                    <a:cubicBezTo>
                      <a:pt x="98" y="150"/>
                      <a:pt x="99" y="145"/>
                      <a:pt x="99" y="144"/>
                    </a:cubicBezTo>
                    <a:cubicBezTo>
                      <a:pt x="99" y="143"/>
                      <a:pt x="95" y="142"/>
                      <a:pt x="95" y="143"/>
                    </a:cubicBezTo>
                    <a:cubicBezTo>
                      <a:pt x="94" y="144"/>
                      <a:pt x="97" y="144"/>
                      <a:pt x="96" y="145"/>
                    </a:cubicBezTo>
                    <a:cubicBezTo>
                      <a:pt x="94" y="147"/>
                      <a:pt x="94" y="145"/>
                      <a:pt x="92" y="147"/>
                    </a:cubicBezTo>
                    <a:cubicBezTo>
                      <a:pt x="90" y="148"/>
                      <a:pt x="91" y="147"/>
                      <a:pt x="92" y="146"/>
                    </a:cubicBezTo>
                    <a:cubicBezTo>
                      <a:pt x="92" y="144"/>
                      <a:pt x="91" y="144"/>
                      <a:pt x="88" y="145"/>
                    </a:cubicBezTo>
                    <a:cubicBezTo>
                      <a:pt x="85" y="146"/>
                      <a:pt x="86" y="147"/>
                      <a:pt x="85" y="148"/>
                    </a:cubicBezTo>
                    <a:cubicBezTo>
                      <a:pt x="84" y="149"/>
                      <a:pt x="80" y="149"/>
                      <a:pt x="83" y="148"/>
                    </a:cubicBezTo>
                    <a:cubicBezTo>
                      <a:pt x="86" y="147"/>
                      <a:pt x="85" y="145"/>
                      <a:pt x="85" y="144"/>
                    </a:cubicBezTo>
                    <a:cubicBezTo>
                      <a:pt x="85" y="143"/>
                      <a:pt x="82" y="145"/>
                      <a:pt x="77" y="148"/>
                    </a:cubicBezTo>
                    <a:cubicBezTo>
                      <a:pt x="73" y="151"/>
                      <a:pt x="70" y="153"/>
                      <a:pt x="71" y="153"/>
                    </a:cubicBezTo>
                    <a:cubicBezTo>
                      <a:pt x="71" y="153"/>
                      <a:pt x="71" y="154"/>
                      <a:pt x="69" y="156"/>
                    </a:cubicBezTo>
                    <a:cubicBezTo>
                      <a:pt x="66" y="158"/>
                      <a:pt x="67" y="159"/>
                      <a:pt x="69" y="158"/>
                    </a:cubicBezTo>
                    <a:cubicBezTo>
                      <a:pt x="70" y="158"/>
                      <a:pt x="68" y="160"/>
                      <a:pt x="69" y="160"/>
                    </a:cubicBezTo>
                    <a:cubicBezTo>
                      <a:pt x="70" y="160"/>
                      <a:pt x="75" y="156"/>
                      <a:pt x="76" y="157"/>
                    </a:cubicBezTo>
                    <a:cubicBezTo>
                      <a:pt x="77" y="157"/>
                      <a:pt x="68" y="160"/>
                      <a:pt x="67" y="162"/>
                    </a:cubicBezTo>
                    <a:cubicBezTo>
                      <a:pt x="66" y="164"/>
                      <a:pt x="71" y="164"/>
                      <a:pt x="75" y="162"/>
                    </a:cubicBezTo>
                    <a:cubicBezTo>
                      <a:pt x="79" y="160"/>
                      <a:pt x="84" y="160"/>
                      <a:pt x="84" y="161"/>
                    </a:cubicBezTo>
                    <a:cubicBezTo>
                      <a:pt x="84" y="162"/>
                      <a:pt x="79" y="163"/>
                      <a:pt x="76" y="163"/>
                    </a:cubicBezTo>
                    <a:cubicBezTo>
                      <a:pt x="73" y="164"/>
                      <a:pt x="67" y="167"/>
                      <a:pt x="67" y="168"/>
                    </a:cubicBezTo>
                    <a:cubicBezTo>
                      <a:pt x="67" y="169"/>
                      <a:pt x="67" y="169"/>
                      <a:pt x="70" y="170"/>
                    </a:cubicBezTo>
                    <a:cubicBezTo>
                      <a:pt x="72" y="171"/>
                      <a:pt x="77" y="167"/>
                      <a:pt x="76" y="170"/>
                    </a:cubicBezTo>
                    <a:cubicBezTo>
                      <a:pt x="74" y="173"/>
                      <a:pt x="76" y="173"/>
                      <a:pt x="81" y="172"/>
                    </a:cubicBezTo>
                    <a:cubicBezTo>
                      <a:pt x="85" y="171"/>
                      <a:pt x="88" y="168"/>
                      <a:pt x="91" y="167"/>
                    </a:cubicBezTo>
                    <a:cubicBezTo>
                      <a:pt x="93" y="167"/>
                      <a:pt x="94" y="166"/>
                      <a:pt x="96" y="164"/>
                    </a:cubicBezTo>
                    <a:cubicBezTo>
                      <a:pt x="98" y="162"/>
                      <a:pt x="98" y="163"/>
                      <a:pt x="98" y="163"/>
                    </a:cubicBezTo>
                    <a:cubicBezTo>
                      <a:pt x="98" y="164"/>
                      <a:pt x="101" y="163"/>
                      <a:pt x="101" y="164"/>
                    </a:cubicBezTo>
                    <a:cubicBezTo>
                      <a:pt x="102" y="166"/>
                      <a:pt x="108" y="164"/>
                      <a:pt x="111" y="162"/>
                    </a:cubicBezTo>
                    <a:cubicBezTo>
                      <a:pt x="113" y="160"/>
                      <a:pt x="112" y="157"/>
                      <a:pt x="110" y="159"/>
                    </a:cubicBezTo>
                    <a:cubicBezTo>
                      <a:pt x="108" y="161"/>
                      <a:pt x="108" y="160"/>
                      <a:pt x="108" y="160"/>
                    </a:cubicBezTo>
                    <a:cubicBezTo>
                      <a:pt x="108" y="159"/>
                      <a:pt x="110" y="158"/>
                      <a:pt x="111" y="157"/>
                    </a:cubicBezTo>
                    <a:close/>
                    <a:moveTo>
                      <a:pt x="52" y="162"/>
                    </a:moveTo>
                    <a:cubicBezTo>
                      <a:pt x="54" y="162"/>
                      <a:pt x="52" y="167"/>
                      <a:pt x="54" y="166"/>
                    </a:cubicBezTo>
                    <a:cubicBezTo>
                      <a:pt x="55" y="166"/>
                      <a:pt x="55" y="165"/>
                      <a:pt x="56" y="164"/>
                    </a:cubicBezTo>
                    <a:cubicBezTo>
                      <a:pt x="58" y="164"/>
                      <a:pt x="58" y="163"/>
                      <a:pt x="59" y="162"/>
                    </a:cubicBezTo>
                    <a:cubicBezTo>
                      <a:pt x="61" y="162"/>
                      <a:pt x="62" y="161"/>
                      <a:pt x="63" y="159"/>
                    </a:cubicBezTo>
                    <a:cubicBezTo>
                      <a:pt x="64" y="157"/>
                      <a:pt x="66" y="156"/>
                      <a:pt x="67" y="155"/>
                    </a:cubicBezTo>
                    <a:cubicBezTo>
                      <a:pt x="69" y="154"/>
                      <a:pt x="69" y="152"/>
                      <a:pt x="71" y="151"/>
                    </a:cubicBezTo>
                    <a:cubicBezTo>
                      <a:pt x="73" y="150"/>
                      <a:pt x="81" y="145"/>
                      <a:pt x="82" y="144"/>
                    </a:cubicBezTo>
                    <a:cubicBezTo>
                      <a:pt x="84" y="143"/>
                      <a:pt x="82" y="142"/>
                      <a:pt x="80" y="141"/>
                    </a:cubicBezTo>
                    <a:cubicBezTo>
                      <a:pt x="79" y="140"/>
                      <a:pt x="77" y="141"/>
                      <a:pt x="75" y="142"/>
                    </a:cubicBezTo>
                    <a:cubicBezTo>
                      <a:pt x="73" y="144"/>
                      <a:pt x="75" y="141"/>
                      <a:pt x="74" y="142"/>
                    </a:cubicBezTo>
                    <a:cubicBezTo>
                      <a:pt x="72" y="144"/>
                      <a:pt x="69" y="143"/>
                      <a:pt x="69" y="142"/>
                    </a:cubicBezTo>
                    <a:cubicBezTo>
                      <a:pt x="69" y="142"/>
                      <a:pt x="61" y="146"/>
                      <a:pt x="60" y="147"/>
                    </a:cubicBezTo>
                    <a:cubicBezTo>
                      <a:pt x="58" y="147"/>
                      <a:pt x="59" y="149"/>
                      <a:pt x="59" y="150"/>
                    </a:cubicBezTo>
                    <a:cubicBezTo>
                      <a:pt x="60" y="150"/>
                      <a:pt x="55" y="155"/>
                      <a:pt x="55" y="155"/>
                    </a:cubicBezTo>
                    <a:cubicBezTo>
                      <a:pt x="55" y="155"/>
                      <a:pt x="53" y="158"/>
                      <a:pt x="50" y="161"/>
                    </a:cubicBezTo>
                    <a:cubicBezTo>
                      <a:pt x="47" y="164"/>
                      <a:pt x="50" y="162"/>
                      <a:pt x="52" y="162"/>
                    </a:cubicBezTo>
                    <a:close/>
                    <a:moveTo>
                      <a:pt x="71" y="135"/>
                    </a:moveTo>
                    <a:cubicBezTo>
                      <a:pt x="72" y="134"/>
                      <a:pt x="72" y="134"/>
                      <a:pt x="73" y="134"/>
                    </a:cubicBezTo>
                    <a:cubicBezTo>
                      <a:pt x="74" y="134"/>
                      <a:pt x="75" y="132"/>
                      <a:pt x="76" y="131"/>
                    </a:cubicBezTo>
                    <a:cubicBezTo>
                      <a:pt x="77" y="130"/>
                      <a:pt x="75" y="134"/>
                      <a:pt x="76" y="133"/>
                    </a:cubicBezTo>
                    <a:cubicBezTo>
                      <a:pt x="78" y="133"/>
                      <a:pt x="79" y="129"/>
                      <a:pt x="80" y="130"/>
                    </a:cubicBezTo>
                    <a:cubicBezTo>
                      <a:pt x="81" y="131"/>
                      <a:pt x="82" y="129"/>
                      <a:pt x="83" y="128"/>
                    </a:cubicBezTo>
                    <a:cubicBezTo>
                      <a:pt x="83" y="127"/>
                      <a:pt x="84" y="125"/>
                      <a:pt x="86" y="124"/>
                    </a:cubicBezTo>
                    <a:cubicBezTo>
                      <a:pt x="87" y="124"/>
                      <a:pt x="85" y="126"/>
                      <a:pt x="85" y="127"/>
                    </a:cubicBezTo>
                    <a:cubicBezTo>
                      <a:pt x="85" y="128"/>
                      <a:pt x="87" y="126"/>
                      <a:pt x="88" y="125"/>
                    </a:cubicBezTo>
                    <a:cubicBezTo>
                      <a:pt x="88" y="124"/>
                      <a:pt x="90" y="124"/>
                      <a:pt x="91" y="123"/>
                    </a:cubicBezTo>
                    <a:cubicBezTo>
                      <a:pt x="91" y="122"/>
                      <a:pt x="92" y="122"/>
                      <a:pt x="92" y="121"/>
                    </a:cubicBezTo>
                    <a:cubicBezTo>
                      <a:pt x="92" y="120"/>
                      <a:pt x="93" y="119"/>
                      <a:pt x="95" y="118"/>
                    </a:cubicBezTo>
                    <a:cubicBezTo>
                      <a:pt x="96" y="117"/>
                      <a:pt x="94" y="119"/>
                      <a:pt x="93" y="118"/>
                    </a:cubicBezTo>
                    <a:cubicBezTo>
                      <a:pt x="93" y="117"/>
                      <a:pt x="91" y="119"/>
                      <a:pt x="91" y="120"/>
                    </a:cubicBezTo>
                    <a:cubicBezTo>
                      <a:pt x="90" y="120"/>
                      <a:pt x="88" y="121"/>
                      <a:pt x="87" y="121"/>
                    </a:cubicBezTo>
                    <a:cubicBezTo>
                      <a:pt x="86" y="120"/>
                      <a:pt x="83" y="123"/>
                      <a:pt x="81" y="125"/>
                    </a:cubicBezTo>
                    <a:cubicBezTo>
                      <a:pt x="78" y="127"/>
                      <a:pt x="77" y="129"/>
                      <a:pt x="76" y="130"/>
                    </a:cubicBezTo>
                    <a:cubicBezTo>
                      <a:pt x="74" y="130"/>
                      <a:pt x="70" y="133"/>
                      <a:pt x="71" y="133"/>
                    </a:cubicBezTo>
                    <a:cubicBezTo>
                      <a:pt x="71" y="133"/>
                      <a:pt x="69" y="136"/>
                      <a:pt x="71" y="135"/>
                    </a:cubicBezTo>
                    <a:close/>
                  </a:path>
                </a:pathLst>
              </a:custGeom>
              <a:solidFill>
                <a:srgbClr val="FDE7C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40135" name="同心圆 229"/>
            <p:cNvSpPr/>
            <p:nvPr/>
          </p:nvSpPr>
          <p:spPr>
            <a:xfrm>
              <a:off x="0" y="0"/>
              <a:ext cx="3813282" cy="3813282"/>
            </a:xfrm>
            <a:custGeom>
              <a:avLst/>
              <a:gdLst/>
              <a:ahLst/>
              <a:cxnLst>
                <a:cxn ang="0">
                  <a:pos x="0" y="1906641"/>
                </a:cxn>
                <a:cxn ang="0">
                  <a:pos x="1906641" y="0"/>
                </a:cxn>
                <a:cxn ang="0">
                  <a:pos x="3813282" y="1906641"/>
                </a:cxn>
                <a:cxn ang="0">
                  <a:pos x="1906641" y="3813282"/>
                </a:cxn>
                <a:cxn ang="0">
                  <a:pos x="0" y="1906641"/>
                </a:cxn>
                <a:cxn ang="0">
                  <a:pos x="79240" y="1906641"/>
                </a:cxn>
                <a:cxn ang="0">
                  <a:pos x="1906641" y="3734042"/>
                </a:cxn>
                <a:cxn ang="0">
                  <a:pos x="3734042" y="1906641"/>
                </a:cxn>
                <a:cxn ang="0">
                  <a:pos x="1906641" y="79240"/>
                </a:cxn>
                <a:cxn ang="0">
                  <a:pos x="79240" y="1906641"/>
                </a:cxn>
              </a:cxnLst>
              <a:rect l="0" t="0" r="0" b="0"/>
              <a:pathLst>
                <a:path w="3813282" h="3813282">
                  <a:moveTo>
                    <a:pt x="0" y="1906641"/>
                  </a:moveTo>
                  <a:cubicBezTo>
                    <a:pt x="0" y="853632"/>
                    <a:pt x="853632" y="0"/>
                    <a:pt x="1906641" y="0"/>
                  </a:cubicBezTo>
                  <a:cubicBezTo>
                    <a:pt x="2959650" y="0"/>
                    <a:pt x="3813282" y="853632"/>
                    <a:pt x="3813282" y="1906641"/>
                  </a:cubicBezTo>
                  <a:cubicBezTo>
                    <a:pt x="3813282" y="2959650"/>
                    <a:pt x="2959650" y="3813282"/>
                    <a:pt x="1906641" y="3813282"/>
                  </a:cubicBezTo>
                  <a:cubicBezTo>
                    <a:pt x="853632" y="3813282"/>
                    <a:pt x="0" y="2959650"/>
                    <a:pt x="0" y="1906641"/>
                  </a:cubicBezTo>
                  <a:close/>
                  <a:moveTo>
                    <a:pt x="79240" y="1906641"/>
                  </a:moveTo>
                  <a:cubicBezTo>
                    <a:pt x="79240" y="2915887"/>
                    <a:pt x="897395" y="3734042"/>
                    <a:pt x="1906641" y="3734042"/>
                  </a:cubicBezTo>
                  <a:cubicBezTo>
                    <a:pt x="2915887" y="3734042"/>
                    <a:pt x="3734042" y="2915887"/>
                    <a:pt x="3734042" y="1906641"/>
                  </a:cubicBezTo>
                  <a:cubicBezTo>
                    <a:pt x="3734042" y="897395"/>
                    <a:pt x="2915887" y="79240"/>
                    <a:pt x="1906641" y="79240"/>
                  </a:cubicBezTo>
                  <a:cubicBezTo>
                    <a:pt x="897395" y="79240"/>
                    <a:pt x="79240" y="897395"/>
                    <a:pt x="79240" y="1906641"/>
                  </a:cubicBezTo>
                  <a:close/>
                </a:path>
              </a:pathLst>
            </a:custGeom>
            <a:solidFill>
              <a:srgbClr val="FFFFFF">
                <a:alpha val="12941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27657" name="组合 232"/>
          <p:cNvGrpSpPr/>
          <p:nvPr/>
        </p:nvGrpSpPr>
        <p:grpSpPr>
          <a:xfrm>
            <a:off x="5510212" y="731031"/>
            <a:ext cx="3482579" cy="1608548"/>
            <a:chOff x="0" y="-50800"/>
            <a:chExt cx="4643779" cy="2144008"/>
          </a:xfrm>
        </p:grpSpPr>
        <p:grpSp>
          <p:nvGrpSpPr>
            <p:cNvPr id="40126" name="组合 233"/>
            <p:cNvGrpSpPr/>
            <p:nvPr/>
          </p:nvGrpSpPr>
          <p:grpSpPr>
            <a:xfrm>
              <a:off x="0" y="1372106"/>
              <a:ext cx="2386739" cy="721102"/>
              <a:chOff x="0" y="0"/>
              <a:chExt cx="2386739" cy="721102"/>
            </a:xfrm>
          </p:grpSpPr>
          <p:cxnSp>
            <p:nvCxnSpPr>
              <p:cNvPr id="40132" name="直接连接符 239"/>
              <p:cNvCxnSpPr/>
              <p:nvPr/>
            </p:nvCxnSpPr>
            <p:spPr>
              <a:xfrm flipV="1">
                <a:off x="0" y="0"/>
                <a:ext cx="721102" cy="721102"/>
              </a:xfrm>
              <a:prstGeom prst="line">
                <a:avLst/>
              </a:prstGeom>
              <a:ln w="317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0133" name="直接连接符 240"/>
              <p:cNvCxnSpPr/>
              <p:nvPr/>
            </p:nvCxnSpPr>
            <p:spPr>
              <a:xfrm>
                <a:off x="721102" y="0"/>
                <a:ext cx="1665637" cy="0"/>
              </a:xfrm>
              <a:prstGeom prst="line">
                <a:avLst/>
              </a:prstGeom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40127" name="组合 234"/>
            <p:cNvGrpSpPr/>
            <p:nvPr/>
          </p:nvGrpSpPr>
          <p:grpSpPr>
            <a:xfrm>
              <a:off x="1211371" y="-50800"/>
              <a:ext cx="3432408" cy="2099787"/>
              <a:chOff x="-50800" y="-50800"/>
              <a:chExt cx="3432408" cy="2099787"/>
            </a:xfrm>
          </p:grpSpPr>
          <p:graphicFrame>
            <p:nvGraphicFramePr>
              <p:cNvPr id="40128" name="图表 235"/>
              <p:cNvGraphicFramePr>
                <a:graphicFrameLocks noChangeAspect="1"/>
              </p:cNvGraphicFramePr>
              <p:nvPr/>
            </p:nvGraphicFramePr>
            <p:xfrm>
              <a:off x="-50800" y="-50800"/>
              <a:ext cx="1242689" cy="1559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249680" imgH="1566545" progId="">
                      <p:embed/>
                    </p:oleObj>
                  </mc:Choice>
                  <mc:Fallback>
                    <p:oleObj r:id="rId3" imgW="1249680" imgH="1566545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0800" y="-50800"/>
                            <a:ext cx="1242689" cy="15594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129" name="文本框 236"/>
              <p:cNvSpPr txBox="1"/>
              <p:nvPr/>
            </p:nvSpPr>
            <p:spPr>
              <a:xfrm>
                <a:off x="52413" y="1372107"/>
                <a:ext cx="1064901" cy="6768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7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60%</a:t>
                </a:r>
                <a:endParaRPr lang="zh-CN" altLang="en-US" sz="27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40130" name="矩形 237"/>
              <p:cNvSpPr/>
              <p:nvPr/>
            </p:nvSpPr>
            <p:spPr>
              <a:xfrm>
                <a:off x="1152595" y="931549"/>
                <a:ext cx="2229013" cy="984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通常会根据行业特点、企业人员构成、企业文化、季节特点等，来设置不同类型的企业年会</a:t>
                </a:r>
              </a:p>
            </p:txBody>
          </p:sp>
          <p:sp>
            <p:nvSpPr>
              <p:cNvPr id="40131" name="文本框 238"/>
              <p:cNvSpPr txBox="1"/>
              <p:nvPr/>
            </p:nvSpPr>
            <p:spPr>
              <a:xfrm>
                <a:off x="1152595" y="615743"/>
                <a:ext cx="1785235" cy="4307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en-US" sz="150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输入文字信息</a:t>
                </a:r>
              </a:p>
            </p:txBody>
          </p:sp>
        </p:grpSp>
      </p:grpSp>
      <p:grpSp>
        <p:nvGrpSpPr>
          <p:cNvPr id="27666" name="组合 241"/>
          <p:cNvGrpSpPr/>
          <p:nvPr/>
        </p:nvGrpSpPr>
        <p:grpSpPr>
          <a:xfrm>
            <a:off x="5510212" y="3000357"/>
            <a:ext cx="3482579" cy="1576639"/>
            <a:chOff x="0" y="-50800"/>
            <a:chExt cx="4643779" cy="2101190"/>
          </a:xfrm>
        </p:grpSpPr>
        <p:grpSp>
          <p:nvGrpSpPr>
            <p:cNvPr id="40118" name="组合 242"/>
            <p:cNvGrpSpPr/>
            <p:nvPr/>
          </p:nvGrpSpPr>
          <p:grpSpPr>
            <a:xfrm flipV="1">
              <a:off x="0" y="664473"/>
              <a:ext cx="2386739" cy="721102"/>
              <a:chOff x="0" y="0"/>
              <a:chExt cx="2386739" cy="721102"/>
            </a:xfrm>
          </p:grpSpPr>
          <p:cxnSp>
            <p:nvCxnSpPr>
              <p:cNvPr id="40124" name="直接连接符 248"/>
              <p:cNvCxnSpPr/>
              <p:nvPr/>
            </p:nvCxnSpPr>
            <p:spPr>
              <a:xfrm flipV="1">
                <a:off x="0" y="0"/>
                <a:ext cx="721102" cy="721102"/>
              </a:xfrm>
              <a:prstGeom prst="line">
                <a:avLst/>
              </a:prstGeom>
              <a:ln w="317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0125" name="直接连接符 249"/>
              <p:cNvCxnSpPr/>
              <p:nvPr/>
            </p:nvCxnSpPr>
            <p:spPr>
              <a:xfrm>
                <a:off x="721102" y="0"/>
                <a:ext cx="1665637" cy="0"/>
              </a:xfrm>
              <a:prstGeom prst="line">
                <a:avLst/>
              </a:prstGeom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40119" name="组合 243"/>
            <p:cNvGrpSpPr/>
            <p:nvPr/>
          </p:nvGrpSpPr>
          <p:grpSpPr>
            <a:xfrm>
              <a:off x="1296020" y="-50800"/>
              <a:ext cx="3347759" cy="2101190"/>
              <a:chOff x="-50800" y="-50800"/>
              <a:chExt cx="3347759" cy="2101190"/>
            </a:xfrm>
          </p:grpSpPr>
          <p:graphicFrame>
            <p:nvGraphicFramePr>
              <p:cNvPr id="40120" name="图表 244"/>
              <p:cNvGraphicFramePr>
                <a:graphicFrameLocks noChangeAspect="1"/>
              </p:cNvGraphicFramePr>
              <p:nvPr/>
            </p:nvGraphicFramePr>
            <p:xfrm>
              <a:off x="-50800" y="-50800"/>
              <a:ext cx="1242689" cy="1559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1249680" imgH="1566545" progId="">
                      <p:embed/>
                    </p:oleObj>
                  </mc:Choice>
                  <mc:Fallback>
                    <p:oleObj r:id="rId5" imgW="1249680" imgH="1566545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50800" y="-50800"/>
                            <a:ext cx="1242689" cy="15594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121" name="文本框 245"/>
              <p:cNvSpPr txBox="1"/>
              <p:nvPr/>
            </p:nvSpPr>
            <p:spPr>
              <a:xfrm>
                <a:off x="52094" y="1373602"/>
                <a:ext cx="1064901" cy="6767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en-US" altLang="zh-CN" sz="27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56%</a:t>
                </a:r>
                <a:endParaRPr lang="zh-CN" altLang="en-US" sz="27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40122" name="矩形 246"/>
              <p:cNvSpPr/>
              <p:nvPr/>
            </p:nvSpPr>
            <p:spPr>
              <a:xfrm>
                <a:off x="1066357" y="869537"/>
                <a:ext cx="2230602" cy="9844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通常会根据行业特点、企业人员构成、企业文化、季节特点等，来设置不同类型的企业年会</a:t>
                </a:r>
              </a:p>
            </p:txBody>
          </p:sp>
          <p:sp>
            <p:nvSpPr>
              <p:cNvPr id="40123" name="文本框 247"/>
              <p:cNvSpPr txBox="1"/>
              <p:nvPr/>
            </p:nvSpPr>
            <p:spPr>
              <a:xfrm>
                <a:off x="1066357" y="553776"/>
                <a:ext cx="1785235" cy="430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en-US" sz="150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输入文字信息</a:t>
                </a:r>
              </a:p>
            </p:txBody>
          </p:sp>
        </p:grpSp>
      </p:grpSp>
      <p:grpSp>
        <p:nvGrpSpPr>
          <p:cNvPr id="27675" name="组合 250"/>
          <p:cNvGrpSpPr/>
          <p:nvPr/>
        </p:nvGrpSpPr>
        <p:grpSpPr>
          <a:xfrm>
            <a:off x="192881" y="731031"/>
            <a:ext cx="3425429" cy="1608548"/>
            <a:chOff x="0" y="-50800"/>
            <a:chExt cx="4567846" cy="2144008"/>
          </a:xfrm>
        </p:grpSpPr>
        <p:grpSp>
          <p:nvGrpSpPr>
            <p:cNvPr id="40111" name="组合 251"/>
            <p:cNvGrpSpPr/>
            <p:nvPr/>
          </p:nvGrpSpPr>
          <p:grpSpPr>
            <a:xfrm flipH="1">
              <a:off x="2181107" y="1372106"/>
              <a:ext cx="2386739" cy="721102"/>
              <a:chOff x="0" y="0"/>
              <a:chExt cx="2386739" cy="721102"/>
            </a:xfrm>
          </p:grpSpPr>
          <p:cxnSp>
            <p:nvCxnSpPr>
              <p:cNvPr id="40116" name="直接连接符 256"/>
              <p:cNvCxnSpPr/>
              <p:nvPr/>
            </p:nvCxnSpPr>
            <p:spPr>
              <a:xfrm flipV="1">
                <a:off x="0" y="0"/>
                <a:ext cx="721102" cy="721102"/>
              </a:xfrm>
              <a:prstGeom prst="line">
                <a:avLst/>
              </a:prstGeom>
              <a:ln w="317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0117" name="直接连接符 257"/>
              <p:cNvCxnSpPr/>
              <p:nvPr/>
            </p:nvCxnSpPr>
            <p:spPr>
              <a:xfrm>
                <a:off x="721102" y="0"/>
                <a:ext cx="1665637" cy="0"/>
              </a:xfrm>
              <a:prstGeom prst="line">
                <a:avLst/>
              </a:prstGeom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aphicFrame>
          <p:nvGraphicFramePr>
            <p:cNvPr id="40112" name="图表 252"/>
            <p:cNvGraphicFramePr>
              <a:graphicFrameLocks noChangeAspect="1"/>
            </p:cNvGraphicFramePr>
            <p:nvPr/>
          </p:nvGraphicFramePr>
          <p:xfrm>
            <a:off x="2083208" y="-50800"/>
            <a:ext cx="1242689" cy="1559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49680" imgH="1566545" progId="">
                    <p:embed/>
                  </p:oleObj>
                </mc:Choice>
                <mc:Fallback>
                  <p:oleObj r:id="rId7" imgW="1249680" imgH="1566545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3208" y="-50800"/>
                          <a:ext cx="1242689" cy="1559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113" name="文本框 253"/>
            <p:cNvSpPr txBox="1"/>
            <p:nvPr/>
          </p:nvSpPr>
          <p:spPr>
            <a:xfrm>
              <a:off x="2158446" y="1372726"/>
              <a:ext cx="1060689" cy="676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27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rPr>
                <a:t>80%</a:t>
              </a:r>
              <a:endParaRPr lang="zh-CN" altLang="en-US" sz="2700" dirty="0">
                <a:solidFill>
                  <a:srgbClr val="FDE7C6"/>
                </a:solidFill>
                <a:latin typeface="Impact" panose="020B0806030902050204" pitchFamily="34" charset="0"/>
                <a:ea typeface="微软雅黑 Light" panose="020B0502040204020203" pitchFamily="2" charset="-122"/>
              </a:endParaRPr>
            </a:p>
          </p:txBody>
        </p:sp>
        <p:sp>
          <p:nvSpPr>
            <p:cNvPr id="40114" name="矩形 254"/>
            <p:cNvSpPr/>
            <p:nvPr/>
          </p:nvSpPr>
          <p:spPr>
            <a:xfrm>
              <a:off x="0" y="931549"/>
              <a:ext cx="2229147" cy="9845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r" eaLnBrk="1" hangingPunct="1"/>
              <a:r>
                <a:rPr lang="zh-CN" altLang="en-US" sz="1050" dirty="0">
                  <a:solidFill>
                    <a:srgbClr val="FDE7C6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通常会根据行业特点、企业人员构成、企业文化、季节特点等，来设置不同类型的企业年会</a:t>
              </a:r>
            </a:p>
          </p:txBody>
        </p:sp>
        <p:sp>
          <p:nvSpPr>
            <p:cNvPr id="40115" name="文本框 255"/>
            <p:cNvSpPr txBox="1"/>
            <p:nvPr/>
          </p:nvSpPr>
          <p:spPr>
            <a:xfrm>
              <a:off x="472383" y="615743"/>
              <a:ext cx="1785343" cy="4307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输入文字信息</a:t>
              </a:r>
            </a:p>
          </p:txBody>
        </p:sp>
      </p:grpSp>
      <p:grpSp>
        <p:nvGrpSpPr>
          <p:cNvPr id="27683" name="组合 258"/>
          <p:cNvGrpSpPr/>
          <p:nvPr/>
        </p:nvGrpSpPr>
        <p:grpSpPr>
          <a:xfrm>
            <a:off x="192881" y="3012270"/>
            <a:ext cx="3425429" cy="1564814"/>
            <a:chOff x="0" y="-50800"/>
            <a:chExt cx="4567846" cy="2085815"/>
          </a:xfrm>
        </p:grpSpPr>
        <p:grpSp>
          <p:nvGrpSpPr>
            <p:cNvPr id="40102" name="组合 259"/>
            <p:cNvGrpSpPr/>
            <p:nvPr/>
          </p:nvGrpSpPr>
          <p:grpSpPr>
            <a:xfrm flipH="1" flipV="1">
              <a:off x="2181107" y="648975"/>
              <a:ext cx="2386739" cy="721102"/>
              <a:chOff x="0" y="0"/>
              <a:chExt cx="2386739" cy="721102"/>
            </a:xfrm>
          </p:grpSpPr>
          <p:cxnSp>
            <p:nvCxnSpPr>
              <p:cNvPr id="40109" name="直接连接符 266"/>
              <p:cNvCxnSpPr/>
              <p:nvPr/>
            </p:nvCxnSpPr>
            <p:spPr>
              <a:xfrm flipV="1">
                <a:off x="0" y="0"/>
                <a:ext cx="721102" cy="721102"/>
              </a:xfrm>
              <a:prstGeom prst="line">
                <a:avLst/>
              </a:prstGeom>
              <a:ln w="317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0110" name="直接连接符 267"/>
              <p:cNvCxnSpPr/>
              <p:nvPr/>
            </p:nvCxnSpPr>
            <p:spPr>
              <a:xfrm>
                <a:off x="721102" y="0"/>
                <a:ext cx="1665637" cy="0"/>
              </a:xfrm>
              <a:prstGeom prst="line">
                <a:avLst/>
              </a:prstGeom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40103" name="组合 260"/>
            <p:cNvGrpSpPr/>
            <p:nvPr/>
          </p:nvGrpSpPr>
          <p:grpSpPr>
            <a:xfrm>
              <a:off x="0" y="-50800"/>
              <a:ext cx="3271826" cy="2085815"/>
              <a:chOff x="0" y="-50800"/>
              <a:chExt cx="3271826" cy="2085815"/>
            </a:xfrm>
          </p:grpSpPr>
          <p:graphicFrame>
            <p:nvGraphicFramePr>
              <p:cNvPr id="40104" name="图表 261"/>
              <p:cNvGraphicFramePr>
                <a:graphicFrameLocks noChangeAspect="1"/>
              </p:cNvGraphicFramePr>
              <p:nvPr/>
            </p:nvGraphicFramePr>
            <p:xfrm>
              <a:off x="2029137" y="-50800"/>
              <a:ext cx="1242689" cy="1559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" imgW="1249680" imgH="1566545" progId="">
                      <p:embed/>
                    </p:oleObj>
                  </mc:Choice>
                  <mc:Fallback>
                    <p:oleObj r:id="rId9" imgW="1249680" imgH="1566545" progId="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9137" y="-50800"/>
                            <a:ext cx="1242689" cy="15594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0105" name="组合 262"/>
              <p:cNvGrpSpPr/>
              <p:nvPr/>
            </p:nvGrpSpPr>
            <p:grpSpPr>
              <a:xfrm>
                <a:off x="0" y="538007"/>
                <a:ext cx="3201337" cy="1497008"/>
                <a:chOff x="0" y="-490"/>
                <a:chExt cx="3201337" cy="1497008"/>
              </a:xfrm>
            </p:grpSpPr>
            <p:sp>
              <p:nvSpPr>
                <p:cNvPr id="40106" name="文本框 263"/>
                <p:cNvSpPr txBox="1"/>
                <p:nvPr/>
              </p:nvSpPr>
              <p:spPr>
                <a:xfrm>
                  <a:off x="2157749" y="819606"/>
                  <a:ext cx="1043588" cy="676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 eaLnBrk="1" hangingPunct="1"/>
                  <a:r>
                    <a:rPr lang="en-US" altLang="zh-CN" sz="2700" dirty="0">
                      <a:solidFill>
                        <a:srgbClr val="FDE7C6"/>
                      </a:solidFill>
                      <a:latin typeface="Impact" panose="020B0806030902050204" pitchFamily="34" charset="0"/>
                      <a:ea typeface="微软雅黑 Light" panose="020B0502040204020203" pitchFamily="2" charset="-122"/>
                    </a:rPr>
                    <a:t>43%</a:t>
                  </a:r>
                  <a:endParaRPr lang="zh-CN" altLang="en-US" sz="27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endParaRPr>
                </a:p>
              </p:txBody>
            </p:sp>
            <p:sp>
              <p:nvSpPr>
                <p:cNvPr id="40107" name="矩形 264"/>
                <p:cNvSpPr/>
                <p:nvPr/>
              </p:nvSpPr>
              <p:spPr>
                <a:xfrm>
                  <a:off x="0" y="315331"/>
                  <a:ext cx="2229148" cy="9846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r" eaLnBrk="1" hangingPunct="1"/>
                  <a:r>
                    <a:rPr lang="zh-CN" altLang="en-US" sz="1050" dirty="0">
                      <a:solidFill>
                        <a:srgbClr val="FDE7C6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rPr>
                    <a:t>通常会根据行业特点、企业人员构成、企业文化、季节特点等，来设置不同类型的企业年会</a:t>
                  </a:r>
                </a:p>
              </p:txBody>
            </p:sp>
            <p:sp>
              <p:nvSpPr>
                <p:cNvPr id="40108" name="文本框 265"/>
                <p:cNvSpPr txBox="1"/>
                <p:nvPr/>
              </p:nvSpPr>
              <p:spPr>
                <a:xfrm>
                  <a:off x="489848" y="-490"/>
                  <a:ext cx="1785343" cy="4307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r" eaLnBrk="1" hangingPunct="1"/>
                  <a:r>
                    <a:rPr lang="zh-CN" altLang="en-US" sz="1500" dirty="0">
                      <a:solidFill>
                        <a:schemeClr val="bg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rPr>
                    <a:t>输入文字信息</a:t>
                  </a:r>
                </a:p>
              </p:txBody>
            </p:sp>
          </p:grpSp>
        </p:grpSp>
      </p:grpSp>
      <p:grpSp>
        <p:nvGrpSpPr>
          <p:cNvPr id="27693" name="组合 43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40089" name="组合 44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40093" name="任意多边形 46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40100" name="任意多边形 46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101" name="Text Box 49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94" name="任意多边形 47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40098" name="任意多边形 47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99" name="Text Box 52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95" name="任意多边形 48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40096" name="任意多边形 48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97" name="Text Box 55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0090" name="任意多边形 45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40091" name="任意多边形 45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092" name="Text Box 58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707" name="组合 49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39946" name="图片 5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9947" name="组合 51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39948" name="椭圆 52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9949" name="椭圆 53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40087" name="椭圆 53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88" name="Text Box 65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0" name="椭圆 54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40085" name="椭圆 54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86" name="Text Box 68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1" name="椭圆 55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40083" name="椭圆 55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84" name="Text Box 71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2" name="椭圆 56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40081" name="椭圆 56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82" name="Text Box 74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3" name="椭圆 57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40079" name="椭圆 57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80" name="Text Box 77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4" name="椭圆 58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40077" name="椭圆 58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78" name="Text Box 80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5" name="椭圆 59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40075" name="椭圆 59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76" name="Text Box 83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6" name="椭圆 60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40073" name="椭圆 60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74" name="Text Box 86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57" name="椭圆 61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40071" name="椭圆 61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72" name="Text Box 89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9958" name="图片 62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9959" name="椭圆 63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40069" name="椭圆 63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70" name="Text Box 93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0" name="椭圆 64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40067" name="椭圆 64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68" name="Text Box 96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1" name="椭圆 65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40065" name="椭圆 65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66" name="Text Box 99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2" name="椭圆 66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40063" name="椭圆 66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64" name="Text Box 102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3" name="椭圆 67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40061" name="椭圆 67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62" name="Text Box 105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4" name="椭圆 68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40059" name="椭圆 68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60" name="Text Box 108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5" name="椭圆 69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40057" name="椭圆 69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58" name="Text Box 111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6" name="椭圆 70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40055" name="椭圆 70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56" name="Text Box 114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7" name="椭圆 71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40053" name="椭圆 71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54" name="Text Box 117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8" name="椭圆 72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40051" name="椭圆 72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52" name="Text Box 120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69" name="椭圆 73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40049" name="椭圆 73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50" name="Text Box 123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70" name="椭圆 74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40047" name="椭圆 74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48" name="Text Box 126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71" name="椭圆 75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40045" name="椭圆 75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46" name="Text Box 129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972" name="椭圆 76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40043" name="椭圆 76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44" name="Text Box 132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39973" name="图片 77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9974" name="图片 78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83" name="椭圆 79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84" name="椭圆 80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85" name="椭圆 81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86" name="椭圆 82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87" name="椭圆 83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88" name="椭圆 84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789" name="椭圆 85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9994" name="椭圆 86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40041" name="椭圆 86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42" name="Text Box 144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7793" name="椭圆 87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98" name="椭圆 88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9999" name="椭圆 89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40039" name="椭圆 89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40" name="Text Box 149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0" name="椭圆 90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40037" name="椭圆 90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38" name="Text Box 152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1" name="椭圆 91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40035" name="椭圆 91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36" name="Text Box 155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2" name="椭圆 92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40033" name="椭圆 92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34" name="Text Box 158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3" name="椭圆 93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40031" name="椭圆 93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32" name="Text Box 161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4" name="椭圆 94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40029" name="椭圆 94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30" name="Text Box 164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5" name="椭圆 95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40027" name="椭圆 95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28" name="Text Box 167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006" name="椭圆 96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40025" name="椭圆 96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26" name="Text Box 170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40007" name="图片 97"/>
              <p:cNvPicPr>
                <a:picLocks noChangeAspect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0008" name="图片 98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821" name="椭圆 99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822" name="椭圆 100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823" name="椭圆 101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018" name="椭圆 102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25" name="椭圆 103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022" name="椭圆 104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40023" name="椭圆 104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024" name="Text Box 180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7829" name="文本框 105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57"/>
          <p:cNvGrpSpPr/>
          <p:nvPr/>
        </p:nvGrpSpPr>
        <p:grpSpPr>
          <a:xfrm>
            <a:off x="795528" y="3187304"/>
            <a:ext cx="2189988" cy="1389268"/>
            <a:chOff x="254" y="0"/>
            <a:chExt cx="2919709" cy="1851465"/>
          </a:xfrm>
        </p:grpSpPr>
        <p:sp>
          <p:nvSpPr>
            <p:cNvPr id="29885" name="任意多边形 52"/>
            <p:cNvSpPr/>
            <p:nvPr/>
          </p:nvSpPr>
          <p:spPr>
            <a:xfrm>
              <a:off x="1111145" y="0"/>
              <a:ext cx="695259" cy="693403"/>
            </a:xfrm>
            <a:custGeom>
              <a:avLst/>
              <a:gdLst/>
              <a:ahLst/>
              <a:cxnLst>
                <a:cxn ang="0">
                  <a:pos x="347630" y="74469"/>
                </a:cxn>
                <a:cxn ang="0">
                  <a:pos x="620591" y="346702"/>
                </a:cxn>
                <a:cxn ang="0">
                  <a:pos x="347630" y="618934"/>
                </a:cxn>
                <a:cxn ang="0">
                  <a:pos x="74668" y="346702"/>
                </a:cxn>
                <a:cxn ang="0">
                  <a:pos x="347630" y="74469"/>
                </a:cxn>
                <a:cxn ang="0">
                  <a:pos x="347630" y="42845"/>
                </a:cxn>
                <a:cxn ang="0">
                  <a:pos x="42960" y="346702"/>
                </a:cxn>
                <a:cxn ang="0">
                  <a:pos x="347630" y="650558"/>
                </a:cxn>
                <a:cxn ang="0">
                  <a:pos x="652299" y="346702"/>
                </a:cxn>
                <a:cxn ang="0">
                  <a:pos x="347630" y="42845"/>
                </a:cxn>
                <a:cxn ang="0">
                  <a:pos x="347630" y="0"/>
                </a:cxn>
                <a:cxn ang="0">
                  <a:pos x="695259" y="346702"/>
                </a:cxn>
                <a:cxn ang="0">
                  <a:pos x="347630" y="693403"/>
                </a:cxn>
                <a:cxn ang="0">
                  <a:pos x="0" y="346702"/>
                </a:cxn>
                <a:cxn ang="0">
                  <a:pos x="347630" y="0"/>
                </a:cxn>
              </a:cxnLst>
              <a:rect l="0" t="0" r="0" b="0"/>
              <a:pathLst>
                <a:path w="986572" h="986570">
                  <a:moveTo>
                    <a:pt x="493286" y="105954"/>
                  </a:moveTo>
                  <a:cubicBezTo>
                    <a:pt x="707204" y="105954"/>
                    <a:pt x="880618" y="279368"/>
                    <a:pt x="880618" y="493285"/>
                  </a:cubicBezTo>
                  <a:cubicBezTo>
                    <a:pt x="880618" y="707202"/>
                    <a:pt x="707204" y="880616"/>
                    <a:pt x="493286" y="880616"/>
                  </a:cubicBezTo>
                  <a:cubicBezTo>
                    <a:pt x="279368" y="880616"/>
                    <a:pt x="105954" y="707202"/>
                    <a:pt x="105954" y="493285"/>
                  </a:cubicBezTo>
                  <a:cubicBezTo>
                    <a:pt x="105954" y="279368"/>
                    <a:pt x="279368" y="105954"/>
                    <a:pt x="493286" y="105954"/>
                  </a:cubicBezTo>
                  <a:close/>
                  <a:moveTo>
                    <a:pt x="493286" y="60960"/>
                  </a:moveTo>
                  <a:cubicBezTo>
                    <a:pt x="254519" y="60960"/>
                    <a:pt x="60960" y="254518"/>
                    <a:pt x="60960" y="493285"/>
                  </a:cubicBezTo>
                  <a:cubicBezTo>
                    <a:pt x="60960" y="732052"/>
                    <a:pt x="254519" y="925610"/>
                    <a:pt x="493286" y="925610"/>
                  </a:cubicBezTo>
                  <a:cubicBezTo>
                    <a:pt x="732053" y="925610"/>
                    <a:pt x="925612" y="732052"/>
                    <a:pt x="925612" y="493285"/>
                  </a:cubicBezTo>
                  <a:cubicBezTo>
                    <a:pt x="925612" y="254518"/>
                    <a:pt x="732053" y="60960"/>
                    <a:pt x="493286" y="60960"/>
                  </a:cubicBezTo>
                  <a:close/>
                  <a:moveTo>
                    <a:pt x="493286" y="0"/>
                  </a:moveTo>
                  <a:cubicBezTo>
                    <a:pt x="765720" y="0"/>
                    <a:pt x="986572" y="220851"/>
                    <a:pt x="986572" y="493285"/>
                  </a:cubicBezTo>
                  <a:cubicBezTo>
                    <a:pt x="986572" y="765719"/>
                    <a:pt x="765720" y="986570"/>
                    <a:pt x="493286" y="986570"/>
                  </a:cubicBezTo>
                  <a:cubicBezTo>
                    <a:pt x="220852" y="986570"/>
                    <a:pt x="0" y="765719"/>
                    <a:pt x="0" y="493285"/>
                  </a:cubicBezTo>
                  <a:cubicBezTo>
                    <a:pt x="0" y="220851"/>
                    <a:pt x="220852" y="0"/>
                    <a:pt x="493286" y="0"/>
                  </a:cubicBezTo>
                  <a:close/>
                </a:path>
              </a:pathLst>
            </a:custGeom>
            <a:solidFill>
              <a:schemeClr val="bg1">
                <a:alpha val="8705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grpSp>
          <p:nvGrpSpPr>
            <p:cNvPr id="29886" name="组合 19"/>
            <p:cNvGrpSpPr/>
            <p:nvPr/>
          </p:nvGrpSpPr>
          <p:grpSpPr>
            <a:xfrm>
              <a:off x="254" y="203978"/>
              <a:ext cx="2919709" cy="1647487"/>
              <a:chOff x="254" y="0"/>
              <a:chExt cx="2919709" cy="1647487"/>
            </a:xfrm>
          </p:grpSpPr>
          <p:sp>
            <p:nvSpPr>
              <p:cNvPr id="29887" name="Freeform 266"/>
              <p:cNvSpPr>
                <a:spLocks noEditPoints="1"/>
              </p:cNvSpPr>
              <p:nvPr/>
            </p:nvSpPr>
            <p:spPr>
              <a:xfrm>
                <a:off x="1268275" y="0"/>
                <a:ext cx="381000" cy="285750"/>
              </a:xfrm>
              <a:custGeom>
                <a:avLst/>
                <a:gdLst/>
                <a:ahLst/>
                <a:cxnLst>
                  <a:cxn ang="0">
                    <a:pos x="10583" y="190500"/>
                  </a:cxn>
                  <a:cxn ang="0">
                    <a:pos x="74083" y="165806"/>
                  </a:cxn>
                  <a:cxn ang="0">
                    <a:pos x="91722" y="151694"/>
                  </a:cxn>
                  <a:cxn ang="0">
                    <a:pos x="123472" y="218722"/>
                  </a:cxn>
                  <a:cxn ang="0">
                    <a:pos x="151694" y="151694"/>
                  </a:cxn>
                  <a:cxn ang="0">
                    <a:pos x="169333" y="165806"/>
                  </a:cxn>
                  <a:cxn ang="0">
                    <a:pos x="211667" y="179917"/>
                  </a:cxn>
                  <a:cxn ang="0">
                    <a:pos x="215194" y="176389"/>
                  </a:cxn>
                  <a:cxn ang="0">
                    <a:pos x="254000" y="162278"/>
                  </a:cxn>
                  <a:cxn ang="0">
                    <a:pos x="296333" y="211667"/>
                  </a:cxn>
                  <a:cxn ang="0">
                    <a:pos x="338667" y="162278"/>
                  </a:cxn>
                  <a:cxn ang="0">
                    <a:pos x="370417" y="169333"/>
                  </a:cxn>
                  <a:cxn ang="0">
                    <a:pos x="381000" y="250472"/>
                  </a:cxn>
                  <a:cxn ang="0">
                    <a:pos x="246944" y="250472"/>
                  </a:cxn>
                  <a:cxn ang="0">
                    <a:pos x="246944" y="285750"/>
                  </a:cxn>
                  <a:cxn ang="0">
                    <a:pos x="0" y="285750"/>
                  </a:cxn>
                  <a:cxn ang="0">
                    <a:pos x="10583" y="190500"/>
                  </a:cxn>
                  <a:cxn ang="0">
                    <a:pos x="261056" y="91722"/>
                  </a:cxn>
                  <a:cxn ang="0">
                    <a:pos x="331611" y="84667"/>
                  </a:cxn>
                  <a:cxn ang="0">
                    <a:pos x="324556" y="130528"/>
                  </a:cxn>
                  <a:cxn ang="0">
                    <a:pos x="313972" y="144639"/>
                  </a:cxn>
                  <a:cxn ang="0">
                    <a:pos x="349250" y="148167"/>
                  </a:cxn>
                  <a:cxn ang="0">
                    <a:pos x="345722" y="109361"/>
                  </a:cxn>
                  <a:cxn ang="0">
                    <a:pos x="243417" y="109361"/>
                  </a:cxn>
                  <a:cxn ang="0">
                    <a:pos x="239889" y="148167"/>
                  </a:cxn>
                  <a:cxn ang="0">
                    <a:pos x="275167" y="144639"/>
                  </a:cxn>
                  <a:cxn ang="0">
                    <a:pos x="264583" y="130528"/>
                  </a:cxn>
                  <a:cxn ang="0">
                    <a:pos x="261056" y="91722"/>
                  </a:cxn>
                  <a:cxn ang="0">
                    <a:pos x="261056" y="91722"/>
                  </a:cxn>
                  <a:cxn ang="0">
                    <a:pos x="77611" y="105833"/>
                  </a:cxn>
                  <a:cxn ang="0">
                    <a:pos x="81139" y="52917"/>
                  </a:cxn>
                  <a:cxn ang="0">
                    <a:pos x="165806" y="52917"/>
                  </a:cxn>
                  <a:cxn ang="0">
                    <a:pos x="169333" y="109361"/>
                  </a:cxn>
                  <a:cxn ang="0">
                    <a:pos x="183444" y="88194"/>
                  </a:cxn>
                  <a:cxn ang="0">
                    <a:pos x="176389" y="28222"/>
                  </a:cxn>
                  <a:cxn ang="0">
                    <a:pos x="70556" y="21167"/>
                  </a:cxn>
                  <a:cxn ang="0">
                    <a:pos x="63500" y="95250"/>
                  </a:cxn>
                  <a:cxn ang="0">
                    <a:pos x="77611" y="105833"/>
                  </a:cxn>
                </a:cxnLst>
                <a:rect l="0" t="0" r="0" b="0"/>
                <a:pathLst>
                  <a:path w="108" h="81">
                    <a:moveTo>
                      <a:pt x="3" y="54"/>
                    </a:moveTo>
                    <a:cubicBezTo>
                      <a:pt x="9" y="51"/>
                      <a:pt x="15" y="49"/>
                      <a:pt x="21" y="47"/>
                    </a:cubicBezTo>
                    <a:cubicBezTo>
                      <a:pt x="23" y="45"/>
                      <a:pt x="24" y="44"/>
                      <a:pt x="26" y="43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5" y="44"/>
                      <a:pt x="46" y="46"/>
                      <a:pt x="48" y="47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1"/>
                      <a:pt x="61" y="50"/>
                      <a:pt x="61" y="50"/>
                    </a:cubicBezTo>
                    <a:cubicBezTo>
                      <a:pt x="65" y="48"/>
                      <a:pt x="69" y="47"/>
                      <a:pt x="72" y="46"/>
                    </a:cubicBezTo>
                    <a:cubicBezTo>
                      <a:pt x="75" y="52"/>
                      <a:pt x="79" y="57"/>
                      <a:pt x="84" y="60"/>
                    </a:cubicBezTo>
                    <a:cubicBezTo>
                      <a:pt x="89" y="57"/>
                      <a:pt x="93" y="52"/>
                      <a:pt x="96" y="46"/>
                    </a:cubicBezTo>
                    <a:cubicBezTo>
                      <a:pt x="99" y="47"/>
                      <a:pt x="102" y="48"/>
                      <a:pt x="105" y="48"/>
                    </a:cubicBezTo>
                    <a:cubicBezTo>
                      <a:pt x="108" y="53"/>
                      <a:pt x="108" y="64"/>
                      <a:pt x="108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4"/>
                      <a:pt x="70" y="77"/>
                      <a:pt x="70" y="81"/>
                    </a:cubicBezTo>
                    <a:cubicBezTo>
                      <a:pt x="47" y="81"/>
                      <a:pt x="24" y="81"/>
                      <a:pt x="0" y="81"/>
                    </a:cubicBezTo>
                    <a:cubicBezTo>
                      <a:pt x="0" y="68"/>
                      <a:pt x="1" y="58"/>
                      <a:pt x="3" y="54"/>
                    </a:cubicBezTo>
                    <a:close/>
                    <a:moveTo>
                      <a:pt x="74" y="26"/>
                    </a:moveTo>
                    <a:cubicBezTo>
                      <a:pt x="79" y="27"/>
                      <a:pt x="89" y="26"/>
                      <a:pt x="94" y="24"/>
                    </a:cubicBezTo>
                    <a:cubicBezTo>
                      <a:pt x="94" y="27"/>
                      <a:pt x="94" y="32"/>
                      <a:pt x="92" y="37"/>
                    </a:cubicBezTo>
                    <a:cubicBezTo>
                      <a:pt x="91" y="39"/>
                      <a:pt x="90" y="40"/>
                      <a:pt x="89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98" y="33"/>
                      <a:pt x="98" y="31"/>
                    </a:cubicBezTo>
                    <a:cubicBezTo>
                      <a:pt x="102" y="2"/>
                      <a:pt x="65" y="2"/>
                      <a:pt x="69" y="31"/>
                    </a:cubicBezTo>
                    <a:cubicBezTo>
                      <a:pt x="69" y="33"/>
                      <a:pt x="68" y="42"/>
                      <a:pt x="6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7" y="40"/>
                      <a:pt x="76" y="39"/>
                      <a:pt x="75" y="37"/>
                    </a:cubicBezTo>
                    <a:cubicBezTo>
                      <a:pt x="74" y="33"/>
                      <a:pt x="73" y="29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lose/>
                    <a:moveTo>
                      <a:pt x="22" y="30"/>
                    </a:moveTo>
                    <a:cubicBezTo>
                      <a:pt x="21" y="25"/>
                      <a:pt x="21" y="21"/>
                      <a:pt x="23" y="15"/>
                    </a:cubicBezTo>
                    <a:cubicBezTo>
                      <a:pt x="29" y="11"/>
                      <a:pt x="37" y="17"/>
                      <a:pt x="47" y="15"/>
                    </a:cubicBezTo>
                    <a:cubicBezTo>
                      <a:pt x="48" y="20"/>
                      <a:pt x="48" y="24"/>
                      <a:pt x="48" y="31"/>
                    </a:cubicBezTo>
                    <a:cubicBezTo>
                      <a:pt x="48" y="31"/>
                      <a:pt x="52" y="27"/>
                      <a:pt x="52" y="25"/>
                    </a:cubicBezTo>
                    <a:cubicBezTo>
                      <a:pt x="53" y="22"/>
                      <a:pt x="52" y="10"/>
                      <a:pt x="50" y="8"/>
                    </a:cubicBezTo>
                    <a:cubicBezTo>
                      <a:pt x="45" y="0"/>
                      <a:pt x="26" y="0"/>
                      <a:pt x="20" y="6"/>
                    </a:cubicBezTo>
                    <a:cubicBezTo>
                      <a:pt x="18" y="8"/>
                      <a:pt x="16" y="25"/>
                      <a:pt x="18" y="27"/>
                    </a:cubicBezTo>
                    <a:cubicBezTo>
                      <a:pt x="20" y="29"/>
                      <a:pt x="22" y="30"/>
                      <a:pt x="22" y="30"/>
                    </a:cubicBezTo>
                    <a:close/>
                  </a:path>
                </a:pathLst>
              </a:custGeom>
              <a:solidFill>
                <a:srgbClr val="5B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pic>
            <p:nvPicPr>
              <p:cNvPr id="29888" name="矩形 2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4" y="837110"/>
                <a:ext cx="2919709" cy="8103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889" name="文本框 22"/>
              <p:cNvSpPr txBox="1"/>
              <p:nvPr/>
            </p:nvSpPr>
            <p:spPr>
              <a:xfrm>
                <a:off x="822763" y="466135"/>
                <a:ext cx="1272023" cy="4306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zh-CN" sz="1500" dirty="0">
                    <a:solidFill>
                      <a:srgbClr val="FFFFFF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文字内容</a:t>
                </a:r>
              </a:p>
            </p:txBody>
          </p:sp>
        </p:grpSp>
      </p:grpSp>
      <p:grpSp>
        <p:nvGrpSpPr>
          <p:cNvPr id="18440" name="组合 56"/>
          <p:cNvGrpSpPr/>
          <p:nvPr/>
        </p:nvGrpSpPr>
        <p:grpSpPr>
          <a:xfrm>
            <a:off x="3474720" y="3187304"/>
            <a:ext cx="2185416" cy="1389268"/>
            <a:chOff x="-2540" y="0"/>
            <a:chExt cx="2913337" cy="1851465"/>
          </a:xfrm>
        </p:grpSpPr>
        <p:sp>
          <p:nvSpPr>
            <p:cNvPr id="29880" name="任意多边形 53"/>
            <p:cNvSpPr/>
            <p:nvPr/>
          </p:nvSpPr>
          <p:spPr>
            <a:xfrm>
              <a:off x="1107866" y="0"/>
              <a:ext cx="693607" cy="693403"/>
            </a:xfrm>
            <a:custGeom>
              <a:avLst/>
              <a:gdLst/>
              <a:ahLst/>
              <a:cxnLst>
                <a:cxn ang="0">
                  <a:pos x="346804" y="74469"/>
                </a:cxn>
                <a:cxn ang="0">
                  <a:pos x="619116" y="346702"/>
                </a:cxn>
                <a:cxn ang="0">
                  <a:pos x="346804" y="618934"/>
                </a:cxn>
                <a:cxn ang="0">
                  <a:pos x="74491" y="346702"/>
                </a:cxn>
                <a:cxn ang="0">
                  <a:pos x="346804" y="74469"/>
                </a:cxn>
                <a:cxn ang="0">
                  <a:pos x="346804" y="42845"/>
                </a:cxn>
                <a:cxn ang="0">
                  <a:pos x="42858" y="346702"/>
                </a:cxn>
                <a:cxn ang="0">
                  <a:pos x="346804" y="650558"/>
                </a:cxn>
                <a:cxn ang="0">
                  <a:pos x="650749" y="346702"/>
                </a:cxn>
                <a:cxn ang="0">
                  <a:pos x="346804" y="42845"/>
                </a:cxn>
                <a:cxn ang="0">
                  <a:pos x="346804" y="0"/>
                </a:cxn>
                <a:cxn ang="0">
                  <a:pos x="693607" y="346702"/>
                </a:cxn>
                <a:cxn ang="0">
                  <a:pos x="346804" y="693403"/>
                </a:cxn>
                <a:cxn ang="0">
                  <a:pos x="0" y="346702"/>
                </a:cxn>
                <a:cxn ang="0">
                  <a:pos x="346804" y="0"/>
                </a:cxn>
              </a:cxnLst>
              <a:rect l="0" t="0" r="0" b="0"/>
              <a:pathLst>
                <a:path w="986572" h="986570">
                  <a:moveTo>
                    <a:pt x="493286" y="105954"/>
                  </a:moveTo>
                  <a:cubicBezTo>
                    <a:pt x="707204" y="105954"/>
                    <a:pt x="880618" y="279368"/>
                    <a:pt x="880618" y="493285"/>
                  </a:cubicBezTo>
                  <a:cubicBezTo>
                    <a:pt x="880618" y="707202"/>
                    <a:pt x="707204" y="880616"/>
                    <a:pt x="493286" y="880616"/>
                  </a:cubicBezTo>
                  <a:cubicBezTo>
                    <a:pt x="279368" y="880616"/>
                    <a:pt x="105954" y="707202"/>
                    <a:pt x="105954" y="493285"/>
                  </a:cubicBezTo>
                  <a:cubicBezTo>
                    <a:pt x="105954" y="279368"/>
                    <a:pt x="279368" y="105954"/>
                    <a:pt x="493286" y="105954"/>
                  </a:cubicBezTo>
                  <a:close/>
                  <a:moveTo>
                    <a:pt x="493286" y="60960"/>
                  </a:moveTo>
                  <a:cubicBezTo>
                    <a:pt x="254519" y="60960"/>
                    <a:pt x="60960" y="254518"/>
                    <a:pt x="60960" y="493285"/>
                  </a:cubicBezTo>
                  <a:cubicBezTo>
                    <a:pt x="60960" y="732052"/>
                    <a:pt x="254519" y="925610"/>
                    <a:pt x="493286" y="925610"/>
                  </a:cubicBezTo>
                  <a:cubicBezTo>
                    <a:pt x="732053" y="925610"/>
                    <a:pt x="925612" y="732052"/>
                    <a:pt x="925612" y="493285"/>
                  </a:cubicBezTo>
                  <a:cubicBezTo>
                    <a:pt x="925612" y="254518"/>
                    <a:pt x="732053" y="60960"/>
                    <a:pt x="493286" y="60960"/>
                  </a:cubicBezTo>
                  <a:close/>
                  <a:moveTo>
                    <a:pt x="493286" y="0"/>
                  </a:moveTo>
                  <a:cubicBezTo>
                    <a:pt x="765720" y="0"/>
                    <a:pt x="986572" y="220851"/>
                    <a:pt x="986572" y="493285"/>
                  </a:cubicBezTo>
                  <a:cubicBezTo>
                    <a:pt x="986572" y="765719"/>
                    <a:pt x="765720" y="986570"/>
                    <a:pt x="493286" y="986570"/>
                  </a:cubicBezTo>
                  <a:cubicBezTo>
                    <a:pt x="220852" y="986570"/>
                    <a:pt x="0" y="765719"/>
                    <a:pt x="0" y="493285"/>
                  </a:cubicBezTo>
                  <a:cubicBezTo>
                    <a:pt x="0" y="220851"/>
                    <a:pt x="220852" y="0"/>
                    <a:pt x="493286" y="0"/>
                  </a:cubicBezTo>
                  <a:close/>
                </a:path>
              </a:pathLst>
            </a:custGeom>
            <a:solidFill>
              <a:schemeClr val="bg1">
                <a:alpha val="8705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grpSp>
          <p:nvGrpSpPr>
            <p:cNvPr id="29881" name="组合 25"/>
            <p:cNvGrpSpPr/>
            <p:nvPr/>
          </p:nvGrpSpPr>
          <p:grpSpPr>
            <a:xfrm>
              <a:off x="-2540" y="197628"/>
              <a:ext cx="2913337" cy="1653837"/>
              <a:chOff x="-2540" y="0"/>
              <a:chExt cx="2913337" cy="1653837"/>
            </a:xfrm>
          </p:grpSpPr>
          <p:sp>
            <p:nvSpPr>
              <p:cNvPr id="29882" name="Freeform 247"/>
              <p:cNvSpPr>
                <a:spLocks noEditPoints="1"/>
              </p:cNvSpPr>
              <p:nvPr/>
            </p:nvSpPr>
            <p:spPr>
              <a:xfrm>
                <a:off x="1304650" y="0"/>
                <a:ext cx="300038" cy="298450"/>
              </a:xfrm>
              <a:custGeom>
                <a:avLst/>
                <a:gdLst/>
                <a:ahLst/>
                <a:cxnLst>
                  <a:cxn ang="0">
                    <a:pos x="282389" y="186092"/>
                  </a:cxn>
                  <a:cxn ang="0">
                    <a:pos x="282389" y="280894"/>
                  </a:cxn>
                  <a:cxn ang="0">
                    <a:pos x="261210" y="298450"/>
                  </a:cxn>
                  <a:cxn ang="0">
                    <a:pos x="35299" y="298450"/>
                  </a:cxn>
                  <a:cxn ang="0">
                    <a:pos x="17649" y="280894"/>
                  </a:cxn>
                  <a:cxn ang="0">
                    <a:pos x="17649" y="186092"/>
                  </a:cxn>
                  <a:cxn ang="0">
                    <a:pos x="60008" y="196626"/>
                  </a:cxn>
                  <a:cxn ang="0">
                    <a:pos x="60008" y="214182"/>
                  </a:cxn>
                  <a:cxn ang="0">
                    <a:pos x="74127" y="214182"/>
                  </a:cxn>
                  <a:cxn ang="0">
                    <a:pos x="74127" y="238760"/>
                  </a:cxn>
                  <a:cxn ang="0">
                    <a:pos x="95306" y="238760"/>
                  </a:cxn>
                  <a:cxn ang="0">
                    <a:pos x="95306" y="214182"/>
                  </a:cxn>
                  <a:cxn ang="0">
                    <a:pos x="105896" y="214182"/>
                  </a:cxn>
                  <a:cxn ang="0">
                    <a:pos x="105896" y="200137"/>
                  </a:cxn>
                  <a:cxn ang="0">
                    <a:pos x="190612" y="200137"/>
                  </a:cxn>
                  <a:cxn ang="0">
                    <a:pos x="190612" y="214182"/>
                  </a:cxn>
                  <a:cxn ang="0">
                    <a:pos x="201202" y="214182"/>
                  </a:cxn>
                  <a:cxn ang="0">
                    <a:pos x="201202" y="238760"/>
                  </a:cxn>
                  <a:cxn ang="0">
                    <a:pos x="222381" y="238760"/>
                  </a:cxn>
                  <a:cxn ang="0">
                    <a:pos x="222381" y="214182"/>
                  </a:cxn>
                  <a:cxn ang="0">
                    <a:pos x="232971" y="214182"/>
                  </a:cxn>
                  <a:cxn ang="0">
                    <a:pos x="232971" y="196626"/>
                  </a:cxn>
                  <a:cxn ang="0">
                    <a:pos x="282389" y="186092"/>
                  </a:cxn>
                  <a:cxn ang="0">
                    <a:pos x="109426" y="0"/>
                  </a:cxn>
                  <a:cxn ang="0">
                    <a:pos x="190612" y="0"/>
                  </a:cxn>
                  <a:cxn ang="0">
                    <a:pos x="215321" y="24578"/>
                  </a:cxn>
                  <a:cxn ang="0">
                    <a:pos x="215321" y="56179"/>
                  </a:cxn>
                  <a:cxn ang="0">
                    <a:pos x="187083" y="56179"/>
                  </a:cxn>
                  <a:cxn ang="0">
                    <a:pos x="187083" y="28089"/>
                  </a:cxn>
                  <a:cxn ang="0">
                    <a:pos x="112955" y="28089"/>
                  </a:cxn>
                  <a:cxn ang="0">
                    <a:pos x="112955" y="56179"/>
                  </a:cxn>
                  <a:cxn ang="0">
                    <a:pos x="84717" y="56179"/>
                  </a:cxn>
                  <a:cxn ang="0">
                    <a:pos x="84717" y="24578"/>
                  </a:cxn>
                  <a:cxn ang="0">
                    <a:pos x="109426" y="0"/>
                  </a:cxn>
                  <a:cxn ang="0">
                    <a:pos x="0" y="70224"/>
                  </a:cxn>
                  <a:cxn ang="0">
                    <a:pos x="0" y="168536"/>
                  </a:cxn>
                  <a:cxn ang="0">
                    <a:pos x="300038" y="168536"/>
                  </a:cxn>
                  <a:cxn ang="0">
                    <a:pos x="300038" y="70224"/>
                  </a:cxn>
                  <a:cxn ang="0">
                    <a:pos x="0" y="70224"/>
                  </a:cxn>
                </a:cxnLst>
                <a:rect l="0" t="0" r="0" b="0"/>
                <a:pathLst>
                  <a:path w="85" h="85">
                    <a:moveTo>
                      <a:pt x="80" y="53"/>
                    </a:move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3"/>
                      <a:pt x="78" y="85"/>
                      <a:pt x="74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5"/>
                      <a:pt x="5" y="83"/>
                      <a:pt x="5" y="8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9" y="54"/>
                      <a:pt x="13" y="55"/>
                      <a:pt x="17" y="56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8" y="58"/>
                      <a:pt x="46" y="58"/>
                      <a:pt x="54" y="57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1" y="55"/>
                      <a:pt x="75" y="54"/>
                      <a:pt x="80" y="53"/>
                    </a:cubicBezTo>
                    <a:close/>
                    <a:moveTo>
                      <a:pt x="31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1" y="3"/>
                      <a:pt x="61" y="7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7" y="0"/>
                      <a:pt x="31" y="0"/>
                    </a:cubicBezTo>
                    <a:close/>
                    <a:moveTo>
                      <a:pt x="0" y="2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27" y="55"/>
                      <a:pt x="56" y="55"/>
                      <a:pt x="85" y="48"/>
                    </a:cubicBezTo>
                    <a:cubicBezTo>
                      <a:pt x="85" y="20"/>
                      <a:pt x="85" y="20"/>
                      <a:pt x="85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B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pic>
            <p:nvPicPr>
              <p:cNvPr id="29883" name="矩形 2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2540" y="843460"/>
                <a:ext cx="2913337" cy="8103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884" name="文本框 28"/>
              <p:cNvSpPr txBox="1"/>
              <p:nvPr/>
            </p:nvSpPr>
            <p:spPr>
              <a:xfrm>
                <a:off x="849375" y="472485"/>
                <a:ext cx="1271902" cy="4306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文字内容</a:t>
                </a:r>
              </a:p>
            </p:txBody>
          </p:sp>
        </p:grpSp>
      </p:grpSp>
      <p:grpSp>
        <p:nvGrpSpPr>
          <p:cNvPr id="18446" name="组合 55"/>
          <p:cNvGrpSpPr/>
          <p:nvPr/>
        </p:nvGrpSpPr>
        <p:grpSpPr>
          <a:xfrm>
            <a:off x="6195060" y="3187304"/>
            <a:ext cx="2185416" cy="1389268"/>
            <a:chOff x="1906" y="0"/>
            <a:chExt cx="2915199" cy="1851465"/>
          </a:xfrm>
        </p:grpSpPr>
        <p:sp>
          <p:nvSpPr>
            <p:cNvPr id="29875" name="任意多边形 54"/>
            <p:cNvSpPr/>
            <p:nvPr/>
          </p:nvSpPr>
          <p:spPr>
            <a:xfrm>
              <a:off x="1111750" y="0"/>
              <a:ext cx="694050" cy="693403"/>
            </a:xfrm>
            <a:custGeom>
              <a:avLst/>
              <a:gdLst/>
              <a:ahLst/>
              <a:cxnLst>
                <a:cxn ang="0">
                  <a:pos x="347025" y="74469"/>
                </a:cxn>
                <a:cxn ang="0">
                  <a:pos x="619512" y="346702"/>
                </a:cxn>
                <a:cxn ang="0">
                  <a:pos x="347025" y="618934"/>
                </a:cxn>
                <a:cxn ang="0">
                  <a:pos x="74538" y="346702"/>
                </a:cxn>
                <a:cxn ang="0">
                  <a:pos x="347025" y="74469"/>
                </a:cxn>
                <a:cxn ang="0">
                  <a:pos x="347025" y="42845"/>
                </a:cxn>
                <a:cxn ang="0">
                  <a:pos x="42885" y="346702"/>
                </a:cxn>
                <a:cxn ang="0">
                  <a:pos x="347025" y="650558"/>
                </a:cxn>
                <a:cxn ang="0">
                  <a:pos x="651165" y="346702"/>
                </a:cxn>
                <a:cxn ang="0">
                  <a:pos x="347025" y="42845"/>
                </a:cxn>
                <a:cxn ang="0">
                  <a:pos x="347025" y="0"/>
                </a:cxn>
                <a:cxn ang="0">
                  <a:pos x="694050" y="346702"/>
                </a:cxn>
                <a:cxn ang="0">
                  <a:pos x="347025" y="693403"/>
                </a:cxn>
                <a:cxn ang="0">
                  <a:pos x="0" y="346702"/>
                </a:cxn>
                <a:cxn ang="0">
                  <a:pos x="347025" y="0"/>
                </a:cxn>
              </a:cxnLst>
              <a:rect l="0" t="0" r="0" b="0"/>
              <a:pathLst>
                <a:path w="986572" h="986570">
                  <a:moveTo>
                    <a:pt x="493286" y="105954"/>
                  </a:moveTo>
                  <a:cubicBezTo>
                    <a:pt x="707204" y="105954"/>
                    <a:pt x="880618" y="279368"/>
                    <a:pt x="880618" y="493285"/>
                  </a:cubicBezTo>
                  <a:cubicBezTo>
                    <a:pt x="880618" y="707202"/>
                    <a:pt x="707204" y="880616"/>
                    <a:pt x="493286" y="880616"/>
                  </a:cubicBezTo>
                  <a:cubicBezTo>
                    <a:pt x="279368" y="880616"/>
                    <a:pt x="105954" y="707202"/>
                    <a:pt x="105954" y="493285"/>
                  </a:cubicBezTo>
                  <a:cubicBezTo>
                    <a:pt x="105954" y="279368"/>
                    <a:pt x="279368" y="105954"/>
                    <a:pt x="493286" y="105954"/>
                  </a:cubicBezTo>
                  <a:close/>
                  <a:moveTo>
                    <a:pt x="493286" y="60960"/>
                  </a:moveTo>
                  <a:cubicBezTo>
                    <a:pt x="254519" y="60960"/>
                    <a:pt x="60960" y="254518"/>
                    <a:pt x="60960" y="493285"/>
                  </a:cubicBezTo>
                  <a:cubicBezTo>
                    <a:pt x="60960" y="732052"/>
                    <a:pt x="254519" y="925610"/>
                    <a:pt x="493286" y="925610"/>
                  </a:cubicBezTo>
                  <a:cubicBezTo>
                    <a:pt x="732053" y="925610"/>
                    <a:pt x="925612" y="732052"/>
                    <a:pt x="925612" y="493285"/>
                  </a:cubicBezTo>
                  <a:cubicBezTo>
                    <a:pt x="925612" y="254518"/>
                    <a:pt x="732053" y="60960"/>
                    <a:pt x="493286" y="60960"/>
                  </a:cubicBezTo>
                  <a:close/>
                  <a:moveTo>
                    <a:pt x="493286" y="0"/>
                  </a:moveTo>
                  <a:cubicBezTo>
                    <a:pt x="765720" y="0"/>
                    <a:pt x="986572" y="220851"/>
                    <a:pt x="986572" y="493285"/>
                  </a:cubicBezTo>
                  <a:cubicBezTo>
                    <a:pt x="986572" y="765719"/>
                    <a:pt x="765720" y="986570"/>
                    <a:pt x="493286" y="986570"/>
                  </a:cubicBezTo>
                  <a:cubicBezTo>
                    <a:pt x="220852" y="986570"/>
                    <a:pt x="0" y="765719"/>
                    <a:pt x="0" y="493285"/>
                  </a:cubicBezTo>
                  <a:cubicBezTo>
                    <a:pt x="0" y="220851"/>
                    <a:pt x="220852" y="0"/>
                    <a:pt x="493286" y="0"/>
                  </a:cubicBezTo>
                  <a:close/>
                </a:path>
              </a:pathLst>
            </a:custGeom>
            <a:solidFill>
              <a:schemeClr val="bg1">
                <a:alpha val="8705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grpSp>
          <p:nvGrpSpPr>
            <p:cNvPr id="29876" name="组合 31"/>
            <p:cNvGrpSpPr/>
            <p:nvPr/>
          </p:nvGrpSpPr>
          <p:grpSpPr>
            <a:xfrm>
              <a:off x="1906" y="173022"/>
              <a:ext cx="2915199" cy="1678443"/>
              <a:chOff x="1906" y="0"/>
              <a:chExt cx="2915199" cy="1678443"/>
            </a:xfrm>
          </p:grpSpPr>
          <p:sp>
            <p:nvSpPr>
              <p:cNvPr id="29877" name="Freeform 257"/>
              <p:cNvSpPr>
                <a:spLocks noEditPoints="1"/>
              </p:cNvSpPr>
              <p:nvPr/>
            </p:nvSpPr>
            <p:spPr>
              <a:xfrm>
                <a:off x="1292881" y="0"/>
                <a:ext cx="331788" cy="347663"/>
              </a:xfrm>
              <a:custGeom>
                <a:avLst/>
                <a:gdLst/>
                <a:ahLst/>
                <a:cxnLst>
                  <a:cxn ang="0">
                    <a:pos x="254000" y="44450"/>
                  </a:cxn>
                  <a:cxn ang="0">
                    <a:pos x="268288" y="14288"/>
                  </a:cxn>
                  <a:cxn ang="0">
                    <a:pos x="46038" y="252413"/>
                  </a:cxn>
                  <a:cxn ang="0">
                    <a:pos x="11113" y="315913"/>
                  </a:cxn>
                  <a:cxn ang="0">
                    <a:pos x="46038" y="252413"/>
                  </a:cxn>
                  <a:cxn ang="0">
                    <a:pos x="158750" y="171450"/>
                  </a:cxn>
                  <a:cxn ang="0">
                    <a:pos x="173038" y="136525"/>
                  </a:cxn>
                  <a:cxn ang="0">
                    <a:pos x="101600" y="153988"/>
                  </a:cxn>
                  <a:cxn ang="0">
                    <a:pos x="168275" y="127000"/>
                  </a:cxn>
                  <a:cxn ang="0">
                    <a:pos x="173038" y="127000"/>
                  </a:cxn>
                  <a:cxn ang="0">
                    <a:pos x="196850" y="38100"/>
                  </a:cxn>
                  <a:cxn ang="0">
                    <a:pos x="207963" y="23813"/>
                  </a:cxn>
                  <a:cxn ang="0">
                    <a:pos x="271463" y="0"/>
                  </a:cxn>
                  <a:cxn ang="0">
                    <a:pos x="331788" y="26988"/>
                  </a:cxn>
                  <a:cxn ang="0">
                    <a:pos x="254000" y="277813"/>
                  </a:cxn>
                  <a:cxn ang="0">
                    <a:pos x="231775" y="266700"/>
                  </a:cxn>
                  <a:cxn ang="0">
                    <a:pos x="158750" y="312738"/>
                  </a:cxn>
                  <a:cxn ang="0">
                    <a:pos x="130175" y="298450"/>
                  </a:cxn>
                  <a:cxn ang="0">
                    <a:pos x="55563" y="347663"/>
                  </a:cxn>
                  <a:cxn ang="0">
                    <a:pos x="3175" y="323850"/>
                  </a:cxn>
                  <a:cxn ang="0">
                    <a:pos x="0" y="320675"/>
                  </a:cxn>
                  <a:cxn ang="0">
                    <a:pos x="0" y="220663"/>
                  </a:cxn>
                  <a:cxn ang="0">
                    <a:pos x="66675" y="193675"/>
                  </a:cxn>
                  <a:cxn ang="0">
                    <a:pos x="69850" y="193675"/>
                  </a:cxn>
                  <a:cxn ang="0">
                    <a:pos x="130175" y="220663"/>
                  </a:cxn>
                  <a:cxn ang="0">
                    <a:pos x="147638" y="295275"/>
                  </a:cxn>
                  <a:cxn ang="0">
                    <a:pos x="112713" y="171450"/>
                  </a:cxn>
                  <a:cxn ang="0">
                    <a:pos x="101600" y="207963"/>
                  </a:cxn>
                  <a:cxn ang="0">
                    <a:pos x="101600" y="153988"/>
                  </a:cxn>
                  <a:cxn ang="0">
                    <a:pos x="222250" y="147638"/>
                  </a:cxn>
                  <a:cxn ang="0">
                    <a:pos x="231775" y="257175"/>
                  </a:cxn>
                  <a:cxn ang="0">
                    <a:pos x="242888" y="63500"/>
                  </a:cxn>
                  <a:cxn ang="0">
                    <a:pos x="207963" y="139700"/>
                  </a:cxn>
                  <a:cxn ang="0">
                    <a:pos x="55563" y="234950"/>
                  </a:cxn>
                  <a:cxn ang="0">
                    <a:pos x="69850" y="203200"/>
                  </a:cxn>
                  <a:cxn ang="0">
                    <a:pos x="254000" y="55563"/>
                  </a:cxn>
                  <a:cxn ang="0">
                    <a:pos x="254000" y="55563"/>
                  </a:cxn>
                </a:cxnLst>
                <a:rect l="0" t="0" r="0" b="0"/>
                <a:pathLst>
                  <a:path w="209" h="219">
                    <a:moveTo>
                      <a:pt x="140" y="17"/>
                    </a:moveTo>
                    <a:lnTo>
                      <a:pt x="160" y="28"/>
                    </a:lnTo>
                    <a:lnTo>
                      <a:pt x="189" y="17"/>
                    </a:lnTo>
                    <a:lnTo>
                      <a:pt x="169" y="9"/>
                    </a:lnTo>
                    <a:lnTo>
                      <a:pt x="140" y="17"/>
                    </a:lnTo>
                    <a:close/>
                    <a:moveTo>
                      <a:pt x="29" y="159"/>
                    </a:moveTo>
                    <a:lnTo>
                      <a:pt x="7" y="148"/>
                    </a:lnTo>
                    <a:lnTo>
                      <a:pt x="7" y="199"/>
                    </a:lnTo>
                    <a:lnTo>
                      <a:pt x="29" y="208"/>
                    </a:lnTo>
                    <a:lnTo>
                      <a:pt x="29" y="159"/>
                    </a:lnTo>
                    <a:close/>
                    <a:moveTo>
                      <a:pt x="80" y="97"/>
                    </a:moveTo>
                    <a:lnTo>
                      <a:pt x="100" y="108"/>
                    </a:lnTo>
                    <a:lnTo>
                      <a:pt x="129" y="95"/>
                    </a:lnTo>
                    <a:lnTo>
                      <a:pt x="109" y="86"/>
                    </a:lnTo>
                    <a:lnTo>
                      <a:pt x="80" y="97"/>
                    </a:lnTo>
                    <a:close/>
                    <a:moveTo>
                      <a:pt x="64" y="97"/>
                    </a:moveTo>
                    <a:lnTo>
                      <a:pt x="71" y="93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80"/>
                    </a:lnTo>
                    <a:lnTo>
                      <a:pt x="124" y="86"/>
                    </a:lnTo>
                    <a:lnTo>
                      <a:pt x="124" y="24"/>
                    </a:lnTo>
                    <a:lnTo>
                      <a:pt x="124" y="17"/>
                    </a:lnTo>
                    <a:lnTo>
                      <a:pt x="131" y="15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200" y="15"/>
                    </a:lnTo>
                    <a:lnTo>
                      <a:pt x="209" y="17"/>
                    </a:lnTo>
                    <a:lnTo>
                      <a:pt x="209" y="157"/>
                    </a:lnTo>
                    <a:lnTo>
                      <a:pt x="160" y="175"/>
                    </a:lnTo>
                    <a:lnTo>
                      <a:pt x="155" y="173"/>
                    </a:lnTo>
                    <a:lnTo>
                      <a:pt x="146" y="168"/>
                    </a:lnTo>
                    <a:lnTo>
                      <a:pt x="146" y="179"/>
                    </a:lnTo>
                    <a:lnTo>
                      <a:pt x="100" y="197"/>
                    </a:lnTo>
                    <a:lnTo>
                      <a:pt x="93" y="195"/>
                    </a:lnTo>
                    <a:lnTo>
                      <a:pt x="82" y="188"/>
                    </a:lnTo>
                    <a:lnTo>
                      <a:pt x="82" y="204"/>
                    </a:lnTo>
                    <a:lnTo>
                      <a:pt x="35" y="219"/>
                    </a:lnTo>
                    <a:lnTo>
                      <a:pt x="31" y="217"/>
                    </a:lnTo>
                    <a:lnTo>
                      <a:pt x="2" y="204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144"/>
                    </a:lnTo>
                    <a:lnTo>
                      <a:pt x="0" y="139"/>
                    </a:lnTo>
                    <a:lnTo>
                      <a:pt x="7" y="135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4" y="122"/>
                    </a:lnTo>
                    <a:lnTo>
                      <a:pt x="75" y="135"/>
                    </a:lnTo>
                    <a:lnTo>
                      <a:pt x="82" y="139"/>
                    </a:lnTo>
                    <a:lnTo>
                      <a:pt x="82" y="182"/>
                    </a:lnTo>
                    <a:lnTo>
                      <a:pt x="93" y="186"/>
                    </a:lnTo>
                    <a:lnTo>
                      <a:pt x="93" y="117"/>
                    </a:lnTo>
                    <a:lnTo>
                      <a:pt x="71" y="108"/>
                    </a:lnTo>
                    <a:lnTo>
                      <a:pt x="71" y="133"/>
                    </a:lnTo>
                    <a:lnTo>
                      <a:pt x="64" y="131"/>
                    </a:lnTo>
                    <a:lnTo>
                      <a:pt x="64" y="102"/>
                    </a:lnTo>
                    <a:lnTo>
                      <a:pt x="64" y="97"/>
                    </a:lnTo>
                    <a:close/>
                    <a:moveTo>
                      <a:pt x="131" y="88"/>
                    </a:moveTo>
                    <a:lnTo>
                      <a:pt x="140" y="93"/>
                    </a:lnTo>
                    <a:lnTo>
                      <a:pt x="146" y="97"/>
                    </a:lnTo>
                    <a:lnTo>
                      <a:pt x="146" y="162"/>
                    </a:lnTo>
                    <a:lnTo>
                      <a:pt x="153" y="164"/>
                    </a:lnTo>
                    <a:lnTo>
                      <a:pt x="153" y="40"/>
                    </a:lnTo>
                    <a:lnTo>
                      <a:pt x="131" y="28"/>
                    </a:lnTo>
                    <a:lnTo>
                      <a:pt x="131" y="88"/>
                    </a:lnTo>
                    <a:close/>
                    <a:moveTo>
                      <a:pt x="15" y="139"/>
                    </a:moveTo>
                    <a:lnTo>
                      <a:pt x="35" y="148"/>
                    </a:lnTo>
                    <a:lnTo>
                      <a:pt x="64" y="137"/>
                    </a:lnTo>
                    <a:lnTo>
                      <a:pt x="44" y="128"/>
                    </a:lnTo>
                    <a:lnTo>
                      <a:pt x="15" y="139"/>
                    </a:lnTo>
                    <a:close/>
                    <a:moveTo>
                      <a:pt x="160" y="35"/>
                    </a:moveTo>
                    <a:lnTo>
                      <a:pt x="162" y="35"/>
                    </a:lnTo>
                    <a:lnTo>
                      <a:pt x="160" y="35"/>
                    </a:lnTo>
                    <a:close/>
                  </a:path>
                </a:pathLst>
              </a:custGeom>
              <a:solidFill>
                <a:srgbClr val="5B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pic>
            <p:nvPicPr>
              <p:cNvPr id="29878" name="矩形 3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06" y="868066"/>
                <a:ext cx="2915199" cy="8103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879" name="文本框 34"/>
              <p:cNvSpPr txBox="1"/>
              <p:nvPr/>
            </p:nvSpPr>
            <p:spPr>
              <a:xfrm>
                <a:off x="885299" y="497091"/>
                <a:ext cx="1272715" cy="4306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文字内容</a:t>
                </a:r>
              </a:p>
            </p:txBody>
          </p:sp>
        </p:grpSp>
      </p:grpSp>
      <p:grpSp>
        <p:nvGrpSpPr>
          <p:cNvPr id="18452" name="组合 41"/>
          <p:cNvGrpSpPr/>
          <p:nvPr/>
        </p:nvGrpSpPr>
        <p:grpSpPr>
          <a:xfrm>
            <a:off x="303619" y="1041806"/>
            <a:ext cx="3172997" cy="2140725"/>
            <a:chOff x="-50800" y="-50800"/>
            <a:chExt cx="4231702" cy="2855002"/>
          </a:xfrm>
        </p:grpSpPr>
        <p:graphicFrame>
          <p:nvGraphicFramePr>
            <p:cNvPr id="29871" name="图表 6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4236720" imgH="2865120" progId="">
                    <p:embed/>
                  </p:oleObj>
                </mc:Choice>
                <mc:Fallback>
                  <p:oleObj r:id="rId5" imgW="4236720" imgH="286512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72" name="组合 39"/>
            <p:cNvGrpSpPr/>
            <p:nvPr/>
          </p:nvGrpSpPr>
          <p:grpSpPr>
            <a:xfrm>
              <a:off x="1482301" y="735893"/>
              <a:ext cx="1272455" cy="1070490"/>
              <a:chOff x="0" y="0"/>
              <a:chExt cx="1272455" cy="1070490"/>
            </a:xfrm>
          </p:grpSpPr>
          <p:sp>
            <p:nvSpPr>
              <p:cNvPr id="29873" name="文本框 37"/>
              <p:cNvSpPr txBox="1"/>
              <p:nvPr/>
            </p:nvSpPr>
            <p:spPr>
              <a:xfrm>
                <a:off x="52098" y="0"/>
                <a:ext cx="1167701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40</a:t>
                </a:r>
                <a:r>
                  <a:rPr lang="en-US" altLang="zh-CN" sz="24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74" name="文本框 38"/>
              <p:cNvSpPr txBox="1"/>
              <p:nvPr/>
            </p:nvSpPr>
            <p:spPr>
              <a:xfrm>
                <a:off x="0" y="639497"/>
                <a:ext cx="1272455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grpSp>
        <p:nvGrpSpPr>
          <p:cNvPr id="18457" name="组合 42"/>
          <p:cNvGrpSpPr/>
          <p:nvPr/>
        </p:nvGrpSpPr>
        <p:grpSpPr>
          <a:xfrm>
            <a:off x="2980130" y="1041806"/>
            <a:ext cx="3174217" cy="2140725"/>
            <a:chOff x="-50800" y="-50800"/>
            <a:chExt cx="4231702" cy="2855002"/>
          </a:xfrm>
        </p:grpSpPr>
        <p:graphicFrame>
          <p:nvGraphicFramePr>
            <p:cNvPr id="29867" name="图表 43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243070" imgH="2865120" progId="">
                    <p:embed/>
                  </p:oleObj>
                </mc:Choice>
                <mc:Fallback>
                  <p:oleObj r:id="rId7" imgW="4243070" imgH="286512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68" name="组合 44"/>
            <p:cNvGrpSpPr/>
            <p:nvPr/>
          </p:nvGrpSpPr>
          <p:grpSpPr>
            <a:xfrm>
              <a:off x="1482301" y="735893"/>
              <a:ext cx="1271966" cy="1070490"/>
              <a:chOff x="0" y="0"/>
              <a:chExt cx="1271966" cy="1070490"/>
            </a:xfrm>
          </p:grpSpPr>
          <p:sp>
            <p:nvSpPr>
              <p:cNvPr id="29869" name="文本框 45"/>
              <p:cNvSpPr txBox="1"/>
              <p:nvPr/>
            </p:nvSpPr>
            <p:spPr>
              <a:xfrm>
                <a:off x="52098" y="0"/>
                <a:ext cx="1192896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60</a:t>
                </a:r>
                <a:r>
                  <a:rPr lang="en-US" altLang="zh-CN" sz="24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70" name="文本框 46"/>
              <p:cNvSpPr txBox="1"/>
              <p:nvPr/>
            </p:nvSpPr>
            <p:spPr>
              <a:xfrm>
                <a:off x="0" y="639497"/>
                <a:ext cx="1271966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grpSp>
        <p:nvGrpSpPr>
          <p:cNvPr id="18462" name="组合 47"/>
          <p:cNvGrpSpPr/>
          <p:nvPr/>
        </p:nvGrpSpPr>
        <p:grpSpPr>
          <a:xfrm>
            <a:off x="5700722" y="1041806"/>
            <a:ext cx="3172997" cy="2140725"/>
            <a:chOff x="-50800" y="-50800"/>
            <a:chExt cx="4231702" cy="2855002"/>
          </a:xfrm>
        </p:grpSpPr>
        <p:graphicFrame>
          <p:nvGraphicFramePr>
            <p:cNvPr id="29863" name="图表 48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236720" imgH="2865120" progId="">
                    <p:embed/>
                  </p:oleObj>
                </mc:Choice>
                <mc:Fallback>
                  <p:oleObj r:id="rId9" imgW="4236720" imgH="286512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64" name="组合 49"/>
            <p:cNvGrpSpPr/>
            <p:nvPr/>
          </p:nvGrpSpPr>
          <p:grpSpPr>
            <a:xfrm>
              <a:off x="1482301" y="735893"/>
              <a:ext cx="1272454" cy="1070490"/>
              <a:chOff x="0" y="0"/>
              <a:chExt cx="1272454" cy="1070490"/>
            </a:xfrm>
          </p:grpSpPr>
          <p:sp>
            <p:nvSpPr>
              <p:cNvPr id="29865" name="文本框 50"/>
              <p:cNvSpPr txBox="1"/>
              <p:nvPr/>
            </p:nvSpPr>
            <p:spPr>
              <a:xfrm>
                <a:off x="52098" y="0"/>
                <a:ext cx="1101426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70</a:t>
                </a:r>
                <a:r>
                  <a:rPr lang="en-US" altLang="zh-CN" sz="2400" dirty="0">
                    <a:solidFill>
                      <a:srgbClr val="FDE7C6"/>
                    </a:solidFill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solidFill>
                    <a:srgbClr val="FDE7C6"/>
                  </a:solidFill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66" name="文本框 51"/>
              <p:cNvSpPr txBox="1"/>
              <p:nvPr/>
            </p:nvSpPr>
            <p:spPr>
              <a:xfrm>
                <a:off x="0" y="639497"/>
                <a:ext cx="1272454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grpSp>
        <p:nvGrpSpPr>
          <p:cNvPr id="18467" name="组合 35"/>
          <p:cNvGrpSpPr/>
          <p:nvPr/>
        </p:nvGrpSpPr>
        <p:grpSpPr>
          <a:xfrm>
            <a:off x="-45244" y="396479"/>
            <a:ext cx="5625704" cy="465534"/>
            <a:chOff x="0" y="0"/>
            <a:chExt cx="7501180" cy="619756"/>
          </a:xfrm>
        </p:grpSpPr>
        <p:grpSp>
          <p:nvGrpSpPr>
            <p:cNvPr id="29850" name="组合 40"/>
            <p:cNvGrpSpPr/>
            <p:nvPr/>
          </p:nvGrpSpPr>
          <p:grpSpPr>
            <a:xfrm>
              <a:off x="0" y="0"/>
              <a:ext cx="7501180" cy="619756"/>
              <a:chOff x="0" y="0"/>
              <a:chExt cx="5885498" cy="375542"/>
            </a:xfrm>
          </p:grpSpPr>
          <p:grpSp>
            <p:nvGrpSpPr>
              <p:cNvPr id="29854" name="任意多边形 60"/>
              <p:cNvGrpSpPr/>
              <p:nvPr/>
            </p:nvGrpSpPr>
            <p:grpSpPr>
              <a:xfrm>
                <a:off x="32984" y="-2651"/>
                <a:ext cx="5859340" cy="343002"/>
                <a:chOff x="0" y="0"/>
                <a:chExt cx="7467600" cy="566928"/>
              </a:xfrm>
            </p:grpSpPr>
            <p:pic>
              <p:nvPicPr>
                <p:cNvPr id="29861" name="任意多边形 60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0" y="0"/>
                  <a:ext cx="7467600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62" name="Text Box 39"/>
                <p:cNvSpPr txBox="1"/>
                <p:nvPr/>
              </p:nvSpPr>
              <p:spPr>
                <a:xfrm>
                  <a:off x="3286" y="4382"/>
                  <a:ext cx="7455615" cy="553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855" name="任意多边形 61"/>
              <p:cNvGrpSpPr/>
              <p:nvPr/>
            </p:nvGrpSpPr>
            <p:grpSpPr>
              <a:xfrm>
                <a:off x="42550" y="163317"/>
                <a:ext cx="4457881" cy="217603"/>
                <a:chOff x="0" y="0"/>
                <a:chExt cx="5681472" cy="359664"/>
              </a:xfrm>
            </p:grpSpPr>
            <p:pic>
              <p:nvPicPr>
                <p:cNvPr id="29859" name="任意多边形 61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0" y="0"/>
                  <a:ext cx="5681472" cy="3596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60" name="Text Box 42"/>
                <p:cNvSpPr txBox="1"/>
                <p:nvPr/>
              </p:nvSpPr>
              <p:spPr>
                <a:xfrm rot="10800000">
                  <a:off x="8090" y="7050"/>
                  <a:ext cx="5665361" cy="343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856" name="任意多边形 62"/>
              <p:cNvGrpSpPr/>
              <p:nvPr/>
            </p:nvGrpSpPr>
            <p:grpSpPr>
              <a:xfrm>
                <a:off x="-5281" y="23166"/>
                <a:ext cx="4505713" cy="309808"/>
                <a:chOff x="0" y="0"/>
                <a:chExt cx="5742432" cy="512064"/>
              </a:xfrm>
            </p:grpSpPr>
            <p:pic>
              <p:nvPicPr>
                <p:cNvPr id="29857" name="任意多边形 62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0" y="0"/>
                  <a:ext cx="5742432" cy="512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58" name="Text Box 45"/>
                <p:cNvSpPr txBox="1"/>
                <p:nvPr/>
              </p:nvSpPr>
              <p:spPr>
                <a:xfrm>
                  <a:off x="6731" y="4500"/>
                  <a:ext cx="5727680" cy="5044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9851" name="任意多边形 59"/>
            <p:cNvGrpSpPr/>
            <p:nvPr/>
          </p:nvGrpSpPr>
          <p:grpSpPr>
            <a:xfrm>
              <a:off x="35942" y="99097"/>
              <a:ext cx="5620693" cy="395630"/>
              <a:chOff x="0" y="0"/>
              <a:chExt cx="5620512" cy="396240"/>
            </a:xfrm>
          </p:grpSpPr>
          <p:pic>
            <p:nvPicPr>
              <p:cNvPr id="29852" name="任意多边形 5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0"/>
                <a:ext cx="5620512" cy="396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853" name="Text Box 48"/>
              <p:cNvSpPr txBox="1"/>
              <p:nvPr/>
            </p:nvSpPr>
            <p:spPr>
              <a:xfrm>
                <a:off x="6986" y="7470"/>
                <a:ext cx="5607495" cy="3828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481" name="组合 63"/>
          <p:cNvGrpSpPr/>
          <p:nvPr/>
        </p:nvGrpSpPr>
        <p:grpSpPr>
          <a:xfrm>
            <a:off x="-370284" y="-75009"/>
            <a:ext cx="3568303" cy="1413272"/>
            <a:chOff x="0" y="0"/>
            <a:chExt cx="4756814" cy="1884848"/>
          </a:xfrm>
        </p:grpSpPr>
        <p:pic>
          <p:nvPicPr>
            <p:cNvPr id="29707" name="图片 6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8671559" flipV="1">
              <a:off x="628218" y="1470772"/>
              <a:ext cx="380950" cy="4140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9708" name="组合 65"/>
            <p:cNvGrpSpPr/>
            <p:nvPr/>
          </p:nvGrpSpPr>
          <p:grpSpPr>
            <a:xfrm>
              <a:off x="0" y="0"/>
              <a:ext cx="4756814" cy="1739265"/>
              <a:chOff x="0" y="0"/>
              <a:chExt cx="4756814" cy="1739265"/>
            </a:xfrm>
          </p:grpSpPr>
          <p:sp>
            <p:nvSpPr>
              <p:cNvPr id="29709" name="椭圆 66"/>
              <p:cNvSpPr/>
              <p:nvPr/>
            </p:nvSpPr>
            <p:spPr>
              <a:xfrm>
                <a:off x="403147" y="624049"/>
                <a:ext cx="869782" cy="8685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9710" name="椭圆 67"/>
              <p:cNvGrpSpPr/>
              <p:nvPr/>
            </p:nvGrpSpPr>
            <p:grpSpPr>
              <a:xfrm>
                <a:off x="-63" y="112234"/>
                <a:ext cx="1133636" cy="1134148"/>
                <a:chOff x="0" y="0"/>
                <a:chExt cx="1133856" cy="1133856"/>
              </a:xfrm>
            </p:grpSpPr>
            <p:pic>
              <p:nvPicPr>
                <p:cNvPr id="29848" name="椭圆 67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0" y="0"/>
                  <a:ext cx="1133856" cy="1133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49" name="Text Box 55"/>
                <p:cNvSpPr txBox="1"/>
                <p:nvPr/>
              </p:nvSpPr>
              <p:spPr>
                <a:xfrm>
                  <a:off x="166321" y="165169"/>
                  <a:ext cx="802768" cy="80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1" name="椭圆 68"/>
              <p:cNvGrpSpPr/>
              <p:nvPr/>
            </p:nvGrpSpPr>
            <p:grpSpPr>
              <a:xfrm>
                <a:off x="3022966" y="904918"/>
                <a:ext cx="213319" cy="213415"/>
                <a:chOff x="0" y="0"/>
                <a:chExt cx="213360" cy="213360"/>
              </a:xfrm>
            </p:grpSpPr>
            <p:pic>
              <p:nvPicPr>
                <p:cNvPr id="29846" name="椭圆 68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0"/>
                  <a:ext cx="213360" cy="213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47" name="Text Box 58"/>
                <p:cNvSpPr txBox="1"/>
                <p:nvPr/>
              </p:nvSpPr>
              <p:spPr>
                <a:xfrm>
                  <a:off x="29581" y="29253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2" name="椭圆 69"/>
              <p:cNvGrpSpPr/>
              <p:nvPr/>
            </p:nvGrpSpPr>
            <p:grpSpPr>
              <a:xfrm>
                <a:off x="597229" y="-3620"/>
                <a:ext cx="969076" cy="969514"/>
                <a:chOff x="0" y="0"/>
                <a:chExt cx="969264" cy="969264"/>
              </a:xfrm>
            </p:grpSpPr>
            <p:pic>
              <p:nvPicPr>
                <p:cNvPr id="29844" name="椭圆 69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45" name="Text Box 61"/>
                <p:cNvSpPr txBox="1"/>
                <p:nvPr/>
              </p:nvSpPr>
              <p:spPr>
                <a:xfrm rot="7365795">
                  <a:off x="146019" y="144575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3" name="椭圆 70"/>
              <p:cNvGrpSpPr/>
              <p:nvPr/>
            </p:nvGrpSpPr>
            <p:grpSpPr>
              <a:xfrm>
                <a:off x="4034705" y="746381"/>
                <a:ext cx="152370" cy="146342"/>
                <a:chOff x="0" y="0"/>
                <a:chExt cx="152400" cy="146304"/>
              </a:xfrm>
            </p:grpSpPr>
            <p:pic>
              <p:nvPicPr>
                <p:cNvPr id="29842" name="椭圆 70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0" y="0"/>
                  <a:ext cx="152400" cy="1463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43" name="Text Box 64"/>
                <p:cNvSpPr txBox="1"/>
                <p:nvPr/>
              </p:nvSpPr>
              <p:spPr>
                <a:xfrm>
                  <a:off x="21037" y="19980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4" name="椭圆 71"/>
              <p:cNvGrpSpPr/>
              <p:nvPr/>
            </p:nvGrpSpPr>
            <p:grpSpPr>
              <a:xfrm>
                <a:off x="3498361" y="782967"/>
                <a:ext cx="219413" cy="219513"/>
                <a:chOff x="0" y="0"/>
                <a:chExt cx="219456" cy="219456"/>
              </a:xfrm>
            </p:grpSpPr>
            <p:pic>
              <p:nvPicPr>
                <p:cNvPr id="29840" name="椭圆 71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0" y="0"/>
                  <a:ext cx="219456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41" name="Text Box 67"/>
                <p:cNvSpPr txBox="1"/>
                <p:nvPr/>
              </p:nvSpPr>
              <p:spPr>
                <a:xfrm rot="-9908777">
                  <a:off x="33929" y="35800"/>
                  <a:ext cx="150138" cy="1500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5" name="椭圆 72"/>
              <p:cNvGrpSpPr/>
              <p:nvPr/>
            </p:nvGrpSpPr>
            <p:grpSpPr>
              <a:xfrm>
                <a:off x="2681656" y="953699"/>
                <a:ext cx="158465" cy="152439"/>
                <a:chOff x="0" y="0"/>
                <a:chExt cx="158496" cy="152400"/>
              </a:xfrm>
            </p:grpSpPr>
            <p:pic>
              <p:nvPicPr>
                <p:cNvPr id="29838" name="椭圆 72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0" y="0"/>
                  <a:ext cx="158496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39" name="Text Box 70"/>
                <p:cNvSpPr txBox="1"/>
                <p:nvPr/>
              </p:nvSpPr>
              <p:spPr>
                <a:xfrm rot="-9908777">
                  <a:off x="27189" y="23214"/>
                  <a:ext cx="106506" cy="106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6" name="椭圆 73"/>
              <p:cNvGrpSpPr/>
              <p:nvPr/>
            </p:nvGrpSpPr>
            <p:grpSpPr>
              <a:xfrm>
                <a:off x="3413034" y="929308"/>
                <a:ext cx="365689" cy="365854"/>
                <a:chOff x="0" y="0"/>
                <a:chExt cx="365760" cy="365760"/>
              </a:xfrm>
            </p:grpSpPr>
            <p:pic>
              <p:nvPicPr>
                <p:cNvPr id="29836" name="椭圆 73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0" y="0"/>
                  <a:ext cx="365760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37" name="Text Box 73"/>
                <p:cNvSpPr txBox="1"/>
                <p:nvPr/>
              </p:nvSpPr>
              <p:spPr>
                <a:xfrm rot="7365795">
                  <a:off x="57679" y="54330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7" name="椭圆 74"/>
              <p:cNvGrpSpPr/>
              <p:nvPr/>
            </p:nvGrpSpPr>
            <p:grpSpPr>
              <a:xfrm>
                <a:off x="2511001" y="746381"/>
                <a:ext cx="542439" cy="542684"/>
                <a:chOff x="0" y="0"/>
                <a:chExt cx="542544" cy="542544"/>
              </a:xfrm>
            </p:grpSpPr>
            <p:pic>
              <p:nvPicPr>
                <p:cNvPr id="29834" name="椭圆 74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0" y="0"/>
                  <a:ext cx="542544" cy="542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35" name="Text Box 76"/>
                <p:cNvSpPr txBox="1"/>
                <p:nvPr/>
              </p:nvSpPr>
              <p:spPr>
                <a:xfrm>
                  <a:off x="79455" y="77543"/>
                  <a:ext cx="384573" cy="384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18" name="椭圆 75"/>
              <p:cNvGrpSpPr/>
              <p:nvPr/>
            </p:nvGrpSpPr>
            <p:grpSpPr>
              <a:xfrm>
                <a:off x="2389105" y="911016"/>
                <a:ext cx="304741" cy="304879"/>
                <a:chOff x="0" y="0"/>
                <a:chExt cx="304800" cy="304800"/>
              </a:xfrm>
            </p:grpSpPr>
            <p:pic>
              <p:nvPicPr>
                <p:cNvPr id="29832" name="椭圆 75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0" y="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33" name="Text Box 79"/>
                <p:cNvSpPr txBox="1"/>
                <p:nvPr/>
              </p:nvSpPr>
              <p:spPr>
                <a:xfrm rot="-977560">
                  <a:off x="45267" y="45906"/>
                  <a:ext cx="212286" cy="212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719" name="图片 76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055713" y="477562"/>
                <a:ext cx="701101" cy="7620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9720" name="椭圆 77"/>
              <p:cNvGrpSpPr/>
              <p:nvPr/>
            </p:nvGrpSpPr>
            <p:grpSpPr>
              <a:xfrm>
                <a:off x="408290" y="197600"/>
                <a:ext cx="877654" cy="878050"/>
                <a:chOff x="0" y="0"/>
                <a:chExt cx="877824" cy="877824"/>
              </a:xfrm>
            </p:grpSpPr>
            <p:pic>
              <p:nvPicPr>
                <p:cNvPr id="29830" name="椭圆 77"/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0" y="0"/>
                  <a:ext cx="877824" cy="877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31" name="Text Box 83"/>
                <p:cNvSpPr txBox="1"/>
                <p:nvPr/>
              </p:nvSpPr>
              <p:spPr>
                <a:xfrm>
                  <a:off x="128266" y="129429"/>
                  <a:ext cx="619152" cy="618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1" name="椭圆 78"/>
              <p:cNvGrpSpPr/>
              <p:nvPr/>
            </p:nvGrpSpPr>
            <p:grpSpPr>
              <a:xfrm>
                <a:off x="786168" y="423210"/>
                <a:ext cx="652145" cy="652440"/>
                <a:chOff x="0" y="0"/>
                <a:chExt cx="652272" cy="652272"/>
              </a:xfrm>
            </p:grpSpPr>
            <p:pic>
              <p:nvPicPr>
                <p:cNvPr id="29828" name="椭圆 78"/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0" y="0"/>
                  <a:ext cx="652272" cy="652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9" name="Text Box 86"/>
                <p:cNvSpPr txBox="1"/>
                <p:nvPr/>
              </p:nvSpPr>
              <p:spPr>
                <a:xfrm>
                  <a:off x="92876" y="96143"/>
                  <a:ext cx="462675" cy="462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2" name="椭圆 79"/>
              <p:cNvGrpSpPr/>
              <p:nvPr/>
            </p:nvGrpSpPr>
            <p:grpSpPr>
              <a:xfrm>
                <a:off x="1334702" y="984187"/>
                <a:ext cx="371784" cy="371952"/>
                <a:chOff x="0" y="0"/>
                <a:chExt cx="371856" cy="371856"/>
              </a:xfrm>
            </p:grpSpPr>
            <p:pic>
              <p:nvPicPr>
                <p:cNvPr id="29826" name="椭圆 79"/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0" y="0"/>
                  <a:ext cx="371856" cy="3718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7" name="Text Box 89"/>
                <p:cNvSpPr txBox="1"/>
                <p:nvPr/>
              </p:nvSpPr>
              <p:spPr>
                <a:xfrm>
                  <a:off x="56378" y="54433"/>
                  <a:ext cx="263121" cy="2630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3" name="椭圆 80"/>
              <p:cNvGrpSpPr/>
              <p:nvPr/>
            </p:nvGrpSpPr>
            <p:grpSpPr>
              <a:xfrm>
                <a:off x="517996" y="636625"/>
                <a:ext cx="731378" cy="731708"/>
                <a:chOff x="0" y="0"/>
                <a:chExt cx="731520" cy="731520"/>
              </a:xfrm>
            </p:grpSpPr>
            <p:pic>
              <p:nvPicPr>
                <p:cNvPr id="29824" name="椭圆 80"/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0" y="0"/>
                  <a:ext cx="731520" cy="731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5" name="Text Box 92"/>
                <p:cNvSpPr txBox="1"/>
                <p:nvPr/>
              </p:nvSpPr>
              <p:spPr>
                <a:xfrm>
                  <a:off x="108163" y="107215"/>
                  <a:ext cx="518144" cy="5179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4" name="椭圆 81"/>
              <p:cNvGrpSpPr/>
              <p:nvPr/>
            </p:nvGrpSpPr>
            <p:grpSpPr>
              <a:xfrm>
                <a:off x="1523641" y="843942"/>
                <a:ext cx="377879" cy="378049"/>
                <a:chOff x="0" y="0"/>
                <a:chExt cx="377952" cy="377952"/>
              </a:xfrm>
            </p:grpSpPr>
            <p:pic>
              <p:nvPicPr>
                <p:cNvPr id="29822" name="椭圆 81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0" y="0"/>
                  <a:ext cx="377952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3" name="Text Box 95"/>
                <p:cNvSpPr txBox="1"/>
                <p:nvPr/>
              </p:nvSpPr>
              <p:spPr>
                <a:xfrm rot="4687154">
                  <a:off x="56001" y="58662"/>
                  <a:ext cx="263003" cy="2631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5" name="椭圆 82"/>
              <p:cNvGrpSpPr/>
              <p:nvPr/>
            </p:nvGrpSpPr>
            <p:grpSpPr>
              <a:xfrm>
                <a:off x="688651" y="496381"/>
                <a:ext cx="969076" cy="975611"/>
                <a:chOff x="0" y="0"/>
                <a:chExt cx="969264" cy="975360"/>
              </a:xfrm>
            </p:grpSpPr>
            <p:pic>
              <p:nvPicPr>
                <p:cNvPr id="29820" name="椭圆 82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0" y="0"/>
                  <a:ext cx="969264" cy="9753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21" name="Text Box 98"/>
                <p:cNvSpPr txBox="1"/>
                <p:nvPr/>
              </p:nvSpPr>
              <p:spPr>
                <a:xfrm rot="7365795">
                  <a:off x="144192" y="146810"/>
                  <a:ext cx="681355" cy="681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6" name="椭圆 83"/>
              <p:cNvGrpSpPr/>
              <p:nvPr/>
            </p:nvGrpSpPr>
            <p:grpSpPr>
              <a:xfrm>
                <a:off x="1170142" y="264673"/>
                <a:ext cx="969076" cy="969514"/>
                <a:chOff x="0" y="0"/>
                <a:chExt cx="969264" cy="969264"/>
              </a:xfrm>
            </p:grpSpPr>
            <p:pic>
              <p:nvPicPr>
                <p:cNvPr id="29818" name="椭圆 83"/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0" y="0"/>
                  <a:ext cx="969264" cy="969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19" name="Text Box 101"/>
                <p:cNvSpPr txBox="1"/>
                <p:nvPr/>
              </p:nvSpPr>
              <p:spPr>
                <a:xfrm rot="-8608185">
                  <a:off x="142732" y="143874"/>
                  <a:ext cx="681662" cy="681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7" name="椭圆 84"/>
              <p:cNvGrpSpPr/>
              <p:nvPr/>
            </p:nvGrpSpPr>
            <p:grpSpPr>
              <a:xfrm>
                <a:off x="1840571" y="801259"/>
                <a:ext cx="359594" cy="365854"/>
                <a:chOff x="0" y="0"/>
                <a:chExt cx="359664" cy="365760"/>
              </a:xfrm>
            </p:grpSpPr>
            <p:pic>
              <p:nvPicPr>
                <p:cNvPr id="29816" name="椭圆 84"/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0" y="0"/>
                  <a:ext cx="359664" cy="3657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17" name="Text Box 104"/>
                <p:cNvSpPr txBox="1"/>
                <p:nvPr/>
              </p:nvSpPr>
              <p:spPr>
                <a:xfrm rot="7365795">
                  <a:off x="52844" y="55775"/>
                  <a:ext cx="254017" cy="254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8" name="椭圆 85"/>
              <p:cNvGrpSpPr/>
              <p:nvPr/>
            </p:nvGrpSpPr>
            <p:grpSpPr>
              <a:xfrm>
                <a:off x="1700391" y="782967"/>
                <a:ext cx="463206" cy="463415"/>
                <a:chOff x="0" y="0"/>
                <a:chExt cx="463296" cy="463296"/>
              </a:xfrm>
            </p:grpSpPr>
            <p:pic>
              <p:nvPicPr>
                <p:cNvPr id="29814" name="椭圆 85"/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0" y="0"/>
                  <a:ext cx="463296" cy="4632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15" name="Text Box 107"/>
                <p:cNvSpPr txBox="1"/>
                <p:nvPr/>
              </p:nvSpPr>
              <p:spPr>
                <a:xfrm rot="7365795">
                  <a:off x="72531" y="68329"/>
                  <a:ext cx="323426" cy="3235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29" name="椭圆 86"/>
              <p:cNvGrpSpPr/>
              <p:nvPr/>
            </p:nvGrpSpPr>
            <p:grpSpPr>
              <a:xfrm>
                <a:off x="1249374" y="264673"/>
                <a:ext cx="713093" cy="713416"/>
                <a:chOff x="0" y="0"/>
                <a:chExt cx="713232" cy="713232"/>
              </a:xfrm>
            </p:grpSpPr>
            <p:pic>
              <p:nvPicPr>
                <p:cNvPr id="29812" name="椭圆 86"/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0" y="0"/>
                  <a:ext cx="713232" cy="713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13" name="Text Box 110"/>
                <p:cNvSpPr txBox="1"/>
                <p:nvPr/>
              </p:nvSpPr>
              <p:spPr>
                <a:xfrm rot="-5664714">
                  <a:off x="108646" y="109252"/>
                  <a:ext cx="499307" cy="4995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30" name="椭圆 87"/>
              <p:cNvGrpSpPr/>
              <p:nvPr/>
            </p:nvGrpSpPr>
            <p:grpSpPr>
              <a:xfrm>
                <a:off x="1962468" y="520771"/>
                <a:ext cx="530249" cy="536586"/>
                <a:chOff x="0" y="0"/>
                <a:chExt cx="530352" cy="536448"/>
              </a:xfrm>
            </p:grpSpPr>
            <p:pic>
              <p:nvPicPr>
                <p:cNvPr id="29810" name="椭圆 87"/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0" y="0"/>
                  <a:ext cx="530352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11" name="Text Box 113"/>
                <p:cNvSpPr txBox="1"/>
                <p:nvPr/>
              </p:nvSpPr>
              <p:spPr>
                <a:xfrm rot="-5664714">
                  <a:off x="78851" y="81950"/>
                  <a:ext cx="373120" cy="373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31" name="椭圆 88"/>
              <p:cNvGrpSpPr/>
              <p:nvPr/>
            </p:nvGrpSpPr>
            <p:grpSpPr>
              <a:xfrm>
                <a:off x="1115288" y="935406"/>
                <a:ext cx="414447" cy="414635"/>
                <a:chOff x="0" y="0"/>
                <a:chExt cx="414528" cy="414528"/>
              </a:xfrm>
            </p:grpSpPr>
            <p:pic>
              <p:nvPicPr>
                <p:cNvPr id="29808" name="椭圆 88"/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0" y="0"/>
                  <a:ext cx="414528" cy="414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09" name="Text Box 116"/>
                <p:cNvSpPr txBox="1"/>
                <p:nvPr/>
              </p:nvSpPr>
              <p:spPr>
                <a:xfrm rot="-328810">
                  <a:off x="62709" y="63514"/>
                  <a:ext cx="289301" cy="2891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32" name="椭圆 89"/>
              <p:cNvGrpSpPr/>
              <p:nvPr/>
            </p:nvGrpSpPr>
            <p:grpSpPr>
              <a:xfrm>
                <a:off x="1712580" y="709796"/>
                <a:ext cx="597292" cy="597562"/>
                <a:chOff x="0" y="0"/>
                <a:chExt cx="597408" cy="597408"/>
              </a:xfrm>
            </p:grpSpPr>
            <p:pic>
              <p:nvPicPr>
                <p:cNvPr id="29806" name="椭圆 89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0" y="0"/>
                  <a:ext cx="597408" cy="597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07" name="Text Box 119"/>
                <p:cNvSpPr txBox="1"/>
                <p:nvPr/>
              </p:nvSpPr>
              <p:spPr>
                <a:xfrm rot="-5664714">
                  <a:off x="88439" y="86828"/>
                  <a:ext cx="417851" cy="4180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33" name="椭圆 90"/>
              <p:cNvGrpSpPr/>
              <p:nvPr/>
            </p:nvGrpSpPr>
            <p:grpSpPr>
              <a:xfrm>
                <a:off x="676462" y="539064"/>
                <a:ext cx="999550" cy="1000002"/>
                <a:chOff x="0" y="0"/>
                <a:chExt cx="999744" cy="999744"/>
              </a:xfrm>
            </p:grpSpPr>
            <p:pic>
              <p:nvPicPr>
                <p:cNvPr id="29804" name="椭圆 90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0" y="0"/>
                  <a:ext cx="999744" cy="999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05" name="Text Box 122"/>
                <p:cNvSpPr txBox="1"/>
                <p:nvPr/>
              </p:nvSpPr>
              <p:spPr>
                <a:xfrm rot="-8833976">
                  <a:off x="149967" y="145794"/>
                  <a:ext cx="703401" cy="7030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734" name="图片 91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74063" y="301820"/>
                <a:ext cx="856523" cy="9310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35" name="图片 92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418665" y="909063"/>
                <a:ext cx="472111" cy="5131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57" name="椭圆 93"/>
              <p:cNvSpPr>
                <a:spLocks noChangeArrowheads="1"/>
              </p:cNvSpPr>
              <p:nvPr/>
            </p:nvSpPr>
            <p:spPr bwMode="auto">
              <a:xfrm>
                <a:off x="2333173" y="578000"/>
                <a:ext cx="363466" cy="36363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58" name="椭圆 94"/>
              <p:cNvSpPr>
                <a:spLocks noChangeArrowheads="1"/>
              </p:cNvSpPr>
              <p:nvPr/>
            </p:nvSpPr>
            <p:spPr bwMode="auto">
              <a:xfrm>
                <a:off x="796771" y="916224"/>
                <a:ext cx="363466" cy="363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59" name="椭圆 95"/>
              <p:cNvSpPr>
                <a:spLocks noChangeArrowheads="1"/>
              </p:cNvSpPr>
              <p:nvPr/>
            </p:nvSpPr>
            <p:spPr bwMode="auto">
              <a:xfrm>
                <a:off x="538058" y="70185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60" name="椭圆 96"/>
              <p:cNvSpPr>
                <a:spLocks noChangeArrowheads="1"/>
              </p:cNvSpPr>
              <p:nvPr/>
            </p:nvSpPr>
            <p:spPr bwMode="auto">
              <a:xfrm>
                <a:off x="1245946" y="404917"/>
                <a:ext cx="517424" cy="5176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8" name="椭圆 97"/>
              <p:cNvSpPr/>
              <p:nvPr/>
            </p:nvSpPr>
            <p:spPr>
              <a:xfrm>
                <a:off x="1036437" y="986092"/>
                <a:ext cx="361880" cy="3636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562" name="椭圆 98"/>
              <p:cNvSpPr>
                <a:spLocks noChangeArrowheads="1"/>
              </p:cNvSpPr>
              <p:nvPr/>
            </p:nvSpPr>
            <p:spPr bwMode="auto">
              <a:xfrm>
                <a:off x="925333" y="631989"/>
                <a:ext cx="619005" cy="619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63" name="椭圆 99"/>
              <p:cNvSpPr>
                <a:spLocks noChangeArrowheads="1"/>
              </p:cNvSpPr>
              <p:nvPr/>
            </p:nvSpPr>
            <p:spPr bwMode="auto">
              <a:xfrm>
                <a:off x="430129" y="952746"/>
                <a:ext cx="785660" cy="786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9755" name="椭圆 100"/>
              <p:cNvGrpSpPr/>
              <p:nvPr/>
            </p:nvGrpSpPr>
            <p:grpSpPr>
              <a:xfrm>
                <a:off x="85264" y="374429"/>
                <a:ext cx="1279911" cy="1280490"/>
                <a:chOff x="0" y="0"/>
                <a:chExt cx="1280160" cy="1280160"/>
              </a:xfrm>
            </p:grpSpPr>
            <p:pic>
              <p:nvPicPr>
                <p:cNvPr id="29802" name="椭圆 100"/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0" y="0"/>
                  <a:ext cx="1280160" cy="1280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03" name="Text Box 134"/>
                <p:cNvSpPr txBox="1"/>
                <p:nvPr/>
              </p:nvSpPr>
              <p:spPr>
                <a:xfrm rot="-4141609">
                  <a:off x="189366" y="188129"/>
                  <a:ext cx="900424" cy="900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567" name="椭圆 101"/>
              <p:cNvSpPr>
                <a:spLocks noChangeArrowheads="1"/>
              </p:cNvSpPr>
              <p:nvPr/>
            </p:nvSpPr>
            <p:spPr bwMode="auto">
              <a:xfrm>
                <a:off x="4523497" y="866999"/>
                <a:ext cx="217445" cy="21754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9" name="椭圆 102"/>
              <p:cNvSpPr/>
              <p:nvPr/>
            </p:nvSpPr>
            <p:spPr>
              <a:xfrm rot="-7771559" flipV="1">
                <a:off x="576034" y="579700"/>
                <a:ext cx="509719" cy="5094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9760" name="椭圆 103"/>
              <p:cNvGrpSpPr/>
              <p:nvPr/>
            </p:nvGrpSpPr>
            <p:grpSpPr>
              <a:xfrm>
                <a:off x="225445" y="880528"/>
                <a:ext cx="670430" cy="670733"/>
                <a:chOff x="0" y="0"/>
                <a:chExt cx="670560" cy="670560"/>
              </a:xfrm>
            </p:grpSpPr>
            <p:pic>
              <p:nvPicPr>
                <p:cNvPr id="29800" name="椭圆 103"/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0" y="0"/>
                  <a:ext cx="670560" cy="6705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801" name="Text Box 139"/>
                <p:cNvSpPr txBox="1"/>
                <p:nvPr/>
              </p:nvSpPr>
              <p:spPr>
                <a:xfrm rot="3028441">
                  <a:off x="99440" y="98234"/>
                  <a:ext cx="470211" cy="4704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1" name="椭圆 104"/>
              <p:cNvGrpSpPr/>
              <p:nvPr/>
            </p:nvGrpSpPr>
            <p:grpSpPr>
              <a:xfrm>
                <a:off x="578945" y="996382"/>
                <a:ext cx="518059" cy="518294"/>
                <a:chOff x="0" y="0"/>
                <a:chExt cx="518160" cy="518160"/>
              </a:xfrm>
            </p:grpSpPr>
            <p:pic>
              <p:nvPicPr>
                <p:cNvPr id="29798" name="椭圆 104"/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0" y="0"/>
                  <a:ext cx="518160" cy="518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99" name="Text Box 142"/>
                <p:cNvSpPr txBox="1"/>
                <p:nvPr/>
              </p:nvSpPr>
              <p:spPr>
                <a:xfrm rot="3028441">
                  <a:off x="78219" y="78375"/>
                  <a:ext cx="362660" cy="3628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2" name="椭圆 105"/>
              <p:cNvGrpSpPr/>
              <p:nvPr/>
            </p:nvGrpSpPr>
            <p:grpSpPr>
              <a:xfrm>
                <a:off x="908065" y="947601"/>
                <a:ext cx="390068" cy="390245"/>
                <a:chOff x="0" y="0"/>
                <a:chExt cx="390144" cy="390144"/>
              </a:xfrm>
            </p:grpSpPr>
            <p:pic>
              <p:nvPicPr>
                <p:cNvPr id="29796" name="椭圆 105"/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0" y="0"/>
                  <a:ext cx="390144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97" name="Text Box 145"/>
                <p:cNvSpPr txBox="1"/>
                <p:nvPr/>
              </p:nvSpPr>
              <p:spPr>
                <a:xfrm rot="3028441">
                  <a:off x="59183" y="58924"/>
                  <a:ext cx="271007" cy="27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3" name="椭圆 106"/>
              <p:cNvGrpSpPr/>
              <p:nvPr/>
            </p:nvGrpSpPr>
            <p:grpSpPr>
              <a:xfrm>
                <a:off x="1401745" y="612235"/>
                <a:ext cx="225508" cy="219513"/>
                <a:chOff x="0" y="0"/>
                <a:chExt cx="225552" cy="219456"/>
              </a:xfrm>
            </p:grpSpPr>
            <p:pic>
              <p:nvPicPr>
                <p:cNvPr id="29794" name="椭圆 106"/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0" y="0"/>
                  <a:ext cx="225552" cy="21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95" name="Text Box 148"/>
                <p:cNvSpPr txBox="1"/>
                <p:nvPr/>
              </p:nvSpPr>
              <p:spPr>
                <a:xfrm rot="3028441">
                  <a:off x="36217" y="33286"/>
                  <a:ext cx="154120" cy="1541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4" name="椭圆 107"/>
              <p:cNvGrpSpPr/>
              <p:nvPr/>
            </p:nvGrpSpPr>
            <p:grpSpPr>
              <a:xfrm>
                <a:off x="658177" y="673210"/>
                <a:ext cx="438827" cy="432928"/>
                <a:chOff x="0" y="0"/>
                <a:chExt cx="438912" cy="432816"/>
              </a:xfrm>
            </p:grpSpPr>
            <p:pic>
              <p:nvPicPr>
                <p:cNvPr id="29792" name="椭圆 107"/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0" y="0"/>
                  <a:ext cx="438912" cy="432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93" name="Text Box 151"/>
                <p:cNvSpPr txBox="1"/>
                <p:nvPr/>
              </p:nvSpPr>
              <p:spPr>
                <a:xfrm rot="3028441">
                  <a:off x="67671" y="64838"/>
                  <a:ext cx="303497" cy="3036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5" name="椭圆 108"/>
              <p:cNvGrpSpPr/>
              <p:nvPr/>
            </p:nvGrpSpPr>
            <p:grpSpPr>
              <a:xfrm>
                <a:off x="1590684" y="746381"/>
                <a:ext cx="225508" cy="225610"/>
                <a:chOff x="0" y="0"/>
                <a:chExt cx="225552" cy="225552"/>
              </a:xfrm>
            </p:grpSpPr>
            <p:pic>
              <p:nvPicPr>
                <p:cNvPr id="29790" name="椭圆 108"/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0" y="0"/>
                  <a:ext cx="225552" cy="225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91" name="Text Box 154"/>
                <p:cNvSpPr txBox="1"/>
                <p:nvPr/>
              </p:nvSpPr>
              <p:spPr>
                <a:xfrm rot="-1658712">
                  <a:off x="35749" y="35125"/>
                  <a:ext cx="154188" cy="1541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6" name="椭圆 109"/>
              <p:cNvGrpSpPr/>
              <p:nvPr/>
            </p:nvGrpSpPr>
            <p:grpSpPr>
              <a:xfrm>
                <a:off x="877591" y="624430"/>
                <a:ext cx="572913" cy="567074"/>
                <a:chOff x="0" y="0"/>
                <a:chExt cx="573024" cy="566928"/>
              </a:xfrm>
            </p:grpSpPr>
            <p:pic>
              <p:nvPicPr>
                <p:cNvPr id="29788" name="椭圆 109"/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0" y="0"/>
                  <a:ext cx="573024" cy="56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89" name="Text Box 157"/>
                <p:cNvSpPr txBox="1"/>
                <p:nvPr/>
              </p:nvSpPr>
              <p:spPr>
                <a:xfrm rot="-4337355">
                  <a:off x="88650" y="84427"/>
                  <a:ext cx="399275" cy="399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9767" name="椭圆 110"/>
              <p:cNvGrpSpPr/>
              <p:nvPr/>
            </p:nvGrpSpPr>
            <p:grpSpPr>
              <a:xfrm>
                <a:off x="1389555" y="1057357"/>
                <a:ext cx="420542" cy="420732"/>
                <a:chOff x="0" y="0"/>
                <a:chExt cx="420624" cy="420624"/>
              </a:xfrm>
            </p:grpSpPr>
            <p:pic>
              <p:nvPicPr>
                <p:cNvPr id="29786" name="椭圆 110"/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0" y="0"/>
                  <a:ext cx="420624" cy="420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87" name="Text Box 160"/>
                <p:cNvSpPr txBox="1"/>
                <p:nvPr/>
              </p:nvSpPr>
              <p:spPr>
                <a:xfrm rot="8693154">
                  <a:off x="64125" y="65316"/>
                  <a:ext cx="292728" cy="2925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9768" name="图片 111"/>
              <p:cNvPicPr>
                <a:picLocks noChangeAspect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 rot="-7771559" flipV="1">
                <a:off x="643758" y="852705"/>
                <a:ext cx="501926" cy="545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69" name="图片 112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 rot="-7771559" flipV="1">
                <a:off x="1508787" y="576809"/>
                <a:ext cx="276660" cy="300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95" name="椭圆 113"/>
              <p:cNvSpPr>
                <a:spLocks noChangeArrowheads="1"/>
              </p:cNvSpPr>
              <p:nvPr/>
            </p:nvSpPr>
            <p:spPr bwMode="auto">
              <a:xfrm rot="13828441" flipV="1">
                <a:off x="864972" y="687613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FFFF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96" name="椭圆 114"/>
              <p:cNvSpPr>
                <a:spLocks noChangeArrowheads="1"/>
              </p:cNvSpPr>
              <p:nvPr/>
            </p:nvSpPr>
            <p:spPr bwMode="auto">
              <a:xfrm rot="13828441" flipV="1">
                <a:off x="901456" y="1414897"/>
                <a:ext cx="303291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97" name="椭圆 115"/>
              <p:cNvSpPr>
                <a:spLocks noChangeArrowheads="1"/>
              </p:cNvSpPr>
              <p:nvPr/>
            </p:nvSpPr>
            <p:spPr bwMode="auto">
              <a:xfrm rot="13828441" flipV="1">
                <a:off x="1345871" y="1076672"/>
                <a:ext cx="303290" cy="3031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9" name="椭圆 116"/>
              <p:cNvSpPr/>
              <p:nvPr/>
            </p:nvSpPr>
            <p:spPr>
              <a:xfrm rot="-7771559" flipV="1">
                <a:off x="1103051" y="617745"/>
                <a:ext cx="212780" cy="2126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599" name="椭圆 117"/>
              <p:cNvSpPr>
                <a:spLocks noChangeArrowheads="1"/>
              </p:cNvSpPr>
              <p:nvPr/>
            </p:nvSpPr>
            <p:spPr bwMode="auto">
              <a:xfrm rot="13828441" flipV="1">
                <a:off x="585570" y="316098"/>
                <a:ext cx="460494" cy="4602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33000">
                    <a:srgbClr val="FFC000">
                      <a:alpha val="6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9783" name="椭圆 118"/>
              <p:cNvGrpSpPr/>
              <p:nvPr/>
            </p:nvGrpSpPr>
            <p:grpSpPr>
              <a:xfrm>
                <a:off x="1084814" y="453698"/>
                <a:ext cx="749662" cy="756099"/>
                <a:chOff x="0" y="0"/>
                <a:chExt cx="749808" cy="755904"/>
              </a:xfrm>
            </p:grpSpPr>
            <p:pic>
              <p:nvPicPr>
                <p:cNvPr id="29784" name="椭圆 118"/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0" y="0"/>
                  <a:ext cx="749808" cy="7559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85" name="Text Box 170"/>
                <p:cNvSpPr txBox="1"/>
                <p:nvPr/>
              </p:nvSpPr>
              <p:spPr>
                <a:xfrm rot="7170049">
                  <a:off x="112241" y="115329"/>
                  <a:ext cx="527652" cy="527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lvl="0" algn="ctr" eaLnBrk="1" hangingPunct="1"/>
                  <a:endParaRPr lang="zh-CN" altLang="en-US" sz="1015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8603" name="文本框 119"/>
          <p:cNvSpPr txBox="1"/>
          <p:nvPr/>
        </p:nvSpPr>
        <p:spPr>
          <a:xfrm>
            <a:off x="441723" y="377428"/>
            <a:ext cx="2069797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在这里输入标题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>
          <a:xfrm>
            <a:off x="4636294" y="1941707"/>
            <a:ext cx="4507706" cy="623471"/>
            <a:chOff x="0" y="0"/>
            <a:chExt cx="6011433" cy="830248"/>
          </a:xfrm>
        </p:grpSpPr>
        <p:grpSp>
          <p:nvGrpSpPr>
            <p:cNvPr id="11" name="组合 6"/>
            <p:cNvGrpSpPr/>
            <p:nvPr/>
          </p:nvGrpSpPr>
          <p:grpSpPr>
            <a:xfrm>
              <a:off x="0" y="92514"/>
              <a:ext cx="693872" cy="737734"/>
              <a:chOff x="0" y="-5035"/>
              <a:chExt cx="693872" cy="737734"/>
            </a:xfrm>
          </p:grpSpPr>
          <p:sp>
            <p:nvSpPr>
              <p:cNvPr id="17" name="任意多边形 40"/>
              <p:cNvSpPr/>
              <p:nvPr/>
            </p:nvSpPr>
            <p:spPr>
              <a:xfrm>
                <a:off x="0" y="7094"/>
                <a:ext cx="693872" cy="694450"/>
              </a:xfrm>
              <a:custGeom>
                <a:avLst/>
                <a:gdLst/>
                <a:ahLst/>
                <a:cxnLst>
                  <a:cxn ang="0">
                    <a:pos x="346936" y="74581"/>
                  </a:cxn>
                  <a:cxn ang="0">
                    <a:pos x="619353" y="347225"/>
                  </a:cxn>
                  <a:cxn ang="0">
                    <a:pos x="346936" y="619869"/>
                  </a:cxn>
                  <a:cxn ang="0">
                    <a:pos x="74519" y="347225"/>
                  </a:cxn>
                  <a:cxn ang="0">
                    <a:pos x="346936" y="74581"/>
                  </a:cxn>
                  <a:cxn ang="0">
                    <a:pos x="346936" y="42910"/>
                  </a:cxn>
                  <a:cxn ang="0">
                    <a:pos x="42874" y="347225"/>
                  </a:cxn>
                  <a:cxn ang="0">
                    <a:pos x="346936" y="651540"/>
                  </a:cxn>
                  <a:cxn ang="0">
                    <a:pos x="650998" y="347225"/>
                  </a:cxn>
                  <a:cxn ang="0">
                    <a:pos x="346936" y="42910"/>
                  </a:cxn>
                  <a:cxn ang="0">
                    <a:pos x="346936" y="0"/>
                  </a:cxn>
                  <a:cxn ang="0">
                    <a:pos x="693872" y="347225"/>
                  </a:cxn>
                  <a:cxn ang="0">
                    <a:pos x="346936" y="694450"/>
                  </a:cxn>
                  <a:cxn ang="0">
                    <a:pos x="0" y="347225"/>
                  </a:cxn>
                  <a:cxn ang="0">
                    <a:pos x="346936" y="0"/>
                  </a:cxn>
                </a:cxnLst>
                <a:rect l="0" t="0" r="0" b="0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chemeClr val="bg1">
                  <a:alpha val="87057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文本框 5"/>
              <p:cNvSpPr txBox="1"/>
              <p:nvPr/>
            </p:nvSpPr>
            <p:spPr>
              <a:xfrm>
                <a:off x="117086" y="-5035"/>
                <a:ext cx="447217" cy="737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000" dirty="0">
                    <a:solidFill>
                      <a:srgbClr val="AE0D09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2</a:t>
                </a:r>
                <a:endParaRPr lang="zh-CN" altLang="en-US" sz="3000" dirty="0">
                  <a:solidFill>
                    <a:srgbClr val="AE0D09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</p:grpSp>
        <p:grpSp>
          <p:nvGrpSpPr>
            <p:cNvPr id="12" name="组合 2"/>
            <p:cNvGrpSpPr/>
            <p:nvPr/>
          </p:nvGrpSpPr>
          <p:grpSpPr>
            <a:xfrm>
              <a:off x="828064" y="0"/>
              <a:ext cx="5183369" cy="829176"/>
              <a:chOff x="0" y="0"/>
              <a:chExt cx="5183369" cy="829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在这里输入标题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2222929" y="52080"/>
                <a:ext cx="1766210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1500" dirty="0">
                    <a:solidFill>
                      <a:srgbClr val="FDE7C6"/>
                    </a:solidFill>
                    <a:latin typeface="Agency FB" panose="020B0503020202020204" pitchFamily="34" charset="0"/>
                    <a:ea typeface="微软雅黑 Light" panose="020B0502040204020203" pitchFamily="2" charset="-122"/>
                  </a:rPr>
                  <a:t>Put Your Title Here</a:t>
                </a:r>
                <a:endParaRPr lang="zh-CN" altLang="en-US" sz="1500" dirty="0">
                  <a:solidFill>
                    <a:srgbClr val="FDE7C6"/>
                  </a:solidFill>
                  <a:latin typeface="Agency FB" panose="020B0503020202020204" pitchFamily="34" charset="0"/>
                  <a:ea typeface="微软雅黑 Light" panose="020B0502040204020203" pitchFamily="2" charset="-122"/>
                </a:endParaRPr>
              </a:p>
            </p:txBody>
          </p:sp>
          <p:cxnSp>
            <p:nvCxnSpPr>
              <p:cNvPr id="15" name="直接连接符 34"/>
              <p:cNvCxnSpPr/>
              <p:nvPr/>
            </p:nvCxnSpPr>
            <p:spPr>
              <a:xfrm>
                <a:off x="108742" y="461381"/>
                <a:ext cx="5074627" cy="0"/>
              </a:xfrm>
              <a:prstGeom prst="line">
                <a:avLst/>
              </a:prstGeom>
              <a:ln w="6350" cap="flat" cmpd="sng">
                <a:solidFill>
                  <a:schemeClr val="bg1">
                    <a:alpha val="34117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6" name="文本框 35"/>
              <p:cNvSpPr txBox="1"/>
              <p:nvPr/>
            </p:nvSpPr>
            <p:spPr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050" dirty="0">
                    <a:solidFill>
                      <a:srgbClr val="FDE7C6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88778" y="0"/>
            <a:ext cx="4138842" cy="4510667"/>
            <a:chOff x="188778" y="0"/>
            <a:chExt cx="4138842" cy="451066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8" y="0"/>
              <a:ext cx="4138842" cy="45106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757" y="2255333"/>
              <a:ext cx="1870243" cy="156921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2608</Words>
  <Application>Microsoft Office PowerPoint</Application>
  <PresentationFormat>全屏显示(16:9)</PresentationFormat>
  <Paragraphs>274</Paragraphs>
  <Slides>27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等线</vt:lpstr>
      <vt:lpstr>方正兰亭黑_GBK</vt:lpstr>
      <vt:lpstr>方正姚体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21</cp:revision>
  <dcterms:created xsi:type="dcterms:W3CDTF">2017-03-04T06:55:00Z</dcterms:created>
  <dcterms:modified xsi:type="dcterms:W3CDTF">2021-01-05T07:44:13Z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