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30"/>
  </p:notesMasterIdLst>
  <p:sldIdLst>
    <p:sldId id="292" r:id="rId3"/>
    <p:sldId id="336" r:id="rId4"/>
    <p:sldId id="337" r:id="rId5"/>
    <p:sldId id="314" r:id="rId6"/>
    <p:sldId id="315" r:id="rId7"/>
    <p:sldId id="316" r:id="rId8"/>
    <p:sldId id="341" r:id="rId9"/>
    <p:sldId id="342" r:id="rId10"/>
    <p:sldId id="338" r:id="rId11"/>
    <p:sldId id="318" r:id="rId12"/>
    <p:sldId id="319" r:id="rId13"/>
    <p:sldId id="320" r:id="rId14"/>
    <p:sldId id="322" r:id="rId15"/>
    <p:sldId id="323" r:id="rId16"/>
    <p:sldId id="339" r:id="rId17"/>
    <p:sldId id="324" r:id="rId18"/>
    <p:sldId id="326" r:id="rId19"/>
    <p:sldId id="327" r:id="rId20"/>
    <p:sldId id="328" r:id="rId21"/>
    <p:sldId id="329" r:id="rId22"/>
    <p:sldId id="340" r:id="rId23"/>
    <p:sldId id="331" r:id="rId24"/>
    <p:sldId id="332" r:id="rId25"/>
    <p:sldId id="333" r:id="rId26"/>
    <p:sldId id="334" r:id="rId27"/>
    <p:sldId id="335" r:id="rId28"/>
    <p:sldId id="310"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18F"/>
    <a:srgbClr val="2C3666"/>
    <a:srgbClr val="0D1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 y="56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B8A5-450A-B7CD-8A322DE212E6}"/>
            </c:ext>
          </c:extLst>
        </c:ser>
        <c:ser>
          <c:idx val="1"/>
          <c:order val="1"/>
          <c:tx>
            <c:strRef>
              <c:f>Sheet1!$C$1</c:f>
              <c:strCache>
                <c:ptCount val="1"/>
                <c:pt idx="0">
                  <c:v>列2</c:v>
                </c:pt>
              </c:strCache>
            </c:strRef>
          </c:tx>
          <c:spPr>
            <a:solidFill>
              <a:schemeClr val="tx1">
                <a:lumMod val="50000"/>
                <a:lumOff val="50000"/>
              </a:schemeClr>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B8A5-450A-B7CD-8A322DE212E6}"/>
            </c:ext>
          </c:extLst>
        </c:ser>
        <c:ser>
          <c:idx val="2"/>
          <c:order val="2"/>
          <c:tx>
            <c:strRef>
              <c:f>Sheet1!$D$1</c:f>
              <c:strCache>
                <c:ptCount val="1"/>
                <c:pt idx="0">
                  <c:v>列3</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B8A5-450A-B7CD-8A322DE212E6}"/>
            </c:ext>
          </c:extLst>
        </c:ser>
        <c:dLbls>
          <c:showLegendKey val="0"/>
          <c:showVal val="0"/>
          <c:showCatName val="0"/>
          <c:showSerName val="0"/>
          <c:showPercent val="0"/>
          <c:showBubbleSize val="0"/>
        </c:dLbls>
        <c:gapWidth val="150"/>
        <c:axId val="133755648"/>
        <c:axId val="133757184"/>
      </c:barChart>
      <c:catAx>
        <c:axId val="133755648"/>
        <c:scaling>
          <c:orientation val="minMax"/>
        </c:scaling>
        <c:delete val="1"/>
        <c:axPos val="b"/>
        <c:numFmt formatCode="General" sourceLinked="1"/>
        <c:majorTickMark val="none"/>
        <c:minorTickMark val="none"/>
        <c:tickLblPos val="none"/>
        <c:crossAx val="133757184"/>
        <c:crosses val="autoZero"/>
        <c:auto val="1"/>
        <c:lblAlgn val="ctr"/>
        <c:lblOffset val="100"/>
        <c:noMultiLvlLbl val="0"/>
      </c:catAx>
      <c:valAx>
        <c:axId val="133757184"/>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one"/>
        <c:crossAx val="1337556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D1CDA-62B6-412E-B163-BA9F3C1D434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BB490-566C-467F-B399-51AB5A3EAE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bg>
      <p:bgPr>
        <a:solidFill>
          <a:srgbClr val="F3F3F3"/>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矩形 8"/>
          <p:cNvSpPr/>
          <p:nvPr userDrawn="1"/>
        </p:nvSpPr>
        <p:spPr>
          <a:xfrm>
            <a:off x="0" y="635000"/>
            <a:ext cx="9144000" cy="4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0" y="-20538"/>
            <a:ext cx="9144000" cy="5184576"/>
          </a:xfrm>
          <a:prstGeom prst="rect">
            <a:avLst/>
          </a:prstGeom>
        </p:spPr>
      </p:pic>
      <p:sp>
        <p:nvSpPr>
          <p:cNvPr id="3" name="TextBox 4"/>
          <p:cNvSpPr txBox="1"/>
          <p:nvPr userDrawn="1"/>
        </p:nvSpPr>
        <p:spPr>
          <a:xfrm>
            <a:off x="1475656" y="100463"/>
            <a:ext cx="3262432" cy="46166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mj-ea"/>
                <a:ea typeface="+mj-ea"/>
              </a:rPr>
              <a:t>单击此处添加文字标题</a:t>
            </a:r>
            <a:endParaRPr lang="en-US" altLang="zh-CN" sz="2400" b="1" dirty="0">
              <a:solidFill>
                <a:schemeClr val="bg1"/>
              </a:solidFill>
              <a:latin typeface="+mj-ea"/>
              <a:ea typeface="+mj-ea"/>
            </a:endParaRPr>
          </a:p>
        </p:txBody>
      </p:sp>
      <p:sp>
        <p:nvSpPr>
          <p:cNvPr id="4" name="矩形 3"/>
          <p:cNvSpPr/>
          <p:nvPr userDrawn="1"/>
        </p:nvSpPr>
        <p:spPr>
          <a:xfrm>
            <a:off x="0" y="635897"/>
            <a:ext cx="9144000" cy="4333720"/>
          </a:xfrm>
          <a:prstGeom prst="rect">
            <a:avLst/>
          </a:prstGeom>
          <a:solidFill>
            <a:schemeClr val="bg1">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0"/>
            <a:ext cx="1152128" cy="999346"/>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fld id="{314FFB07-917D-5348-AE2D-F9A4E0AD1751}"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微软雅黑" panose="020B0503020204020204" pitchFamily="34" charset="-122"/>
                <a:cs typeface="+mn-cs"/>
              </a:rPr>
              <a:t>‹#›</a:t>
            </a:fld>
            <a:endParaRPr kumimoji="0" lang="en-US" sz="10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Click here to add the title text content</a:t>
            </a: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advClick="0" advTm="0">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ransition spd="med" advClick="0" advTm="0">
    <p:pull/>
  </p:transition>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25" name="TextBox 7"/>
          <p:cNvSpPr>
            <a:spLocks noChangeArrowheads="1"/>
          </p:cNvSpPr>
          <p:nvPr/>
        </p:nvSpPr>
        <p:spPr bwMode="auto">
          <a:xfrm>
            <a:off x="3364583" y="3377153"/>
            <a:ext cx="51018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公安及案件侦查相关部门专用</a:t>
            </a:r>
            <a:r>
              <a:rPr lang="en-US" altLang="zh-CN" sz="1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PPT</a:t>
            </a:r>
            <a:r>
              <a:rPr lang="zh-CN" altLang="en-US" sz="1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动态模板 欢迎下载</a:t>
            </a:r>
          </a:p>
        </p:txBody>
      </p:sp>
      <p:sp>
        <p:nvSpPr>
          <p:cNvPr id="47" name="TextBox 46"/>
          <p:cNvSpPr txBox="1"/>
          <p:nvPr/>
        </p:nvSpPr>
        <p:spPr>
          <a:xfrm>
            <a:off x="4179039" y="2564134"/>
            <a:ext cx="3470822"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POWERPOINT </a:t>
            </a:r>
            <a:endParaRPr lang="zh-CN" altLang="en-US" sz="4800" dirty="0">
              <a:solidFill>
                <a:schemeClr val="bg1"/>
              </a:solidFill>
              <a:latin typeface="Impact" panose="020B0806030902050204" pitchFamily="34" charset="0"/>
            </a:endParaRPr>
          </a:p>
        </p:txBody>
      </p:sp>
      <p:cxnSp>
        <p:nvCxnSpPr>
          <p:cNvPr id="49" name="直接连接符 48"/>
          <p:cNvCxnSpPr/>
          <p:nvPr/>
        </p:nvCxnSpPr>
        <p:spPr bwMode="auto">
          <a:xfrm>
            <a:off x="3589119" y="2979631"/>
            <a:ext cx="589921"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0" name="直接连接符 49"/>
          <p:cNvCxnSpPr/>
          <p:nvPr/>
        </p:nvCxnSpPr>
        <p:spPr bwMode="auto">
          <a:xfrm>
            <a:off x="7516495" y="2961654"/>
            <a:ext cx="589921"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267" y="1315464"/>
            <a:ext cx="2148257" cy="2070421"/>
          </a:xfrm>
          <a:prstGeom prst="rect">
            <a:avLst/>
          </a:prstGeom>
        </p:spPr>
      </p:pic>
      <p:grpSp>
        <p:nvGrpSpPr>
          <p:cNvPr id="6" name="组合 5"/>
          <p:cNvGrpSpPr/>
          <p:nvPr/>
        </p:nvGrpSpPr>
        <p:grpSpPr>
          <a:xfrm>
            <a:off x="3160407" y="1194393"/>
            <a:ext cx="1314800" cy="1090355"/>
            <a:chOff x="2017161" y="2791626"/>
            <a:chExt cx="1314800" cy="1090355"/>
          </a:xfrm>
        </p:grpSpPr>
        <p:sp>
          <p:nvSpPr>
            <p:cNvPr id="48" name="Freeform 5"/>
            <p:cNvSpPr/>
            <p:nvPr/>
          </p:nvSpPr>
          <p:spPr bwMode="auto">
            <a:xfrm rot="10800000">
              <a:off x="2071282"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1" name="Freeform 5"/>
            <p:cNvSpPr/>
            <p:nvPr/>
          </p:nvSpPr>
          <p:spPr bwMode="auto">
            <a:xfrm rot="10800000">
              <a:off x="2207887"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32" name="文本框 88"/>
            <p:cNvSpPr txBox="1"/>
            <p:nvPr/>
          </p:nvSpPr>
          <p:spPr>
            <a:xfrm>
              <a:off x="2017161" y="2879300"/>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公</a:t>
              </a:r>
            </a:p>
          </p:txBody>
        </p:sp>
      </p:grpSp>
      <p:grpSp>
        <p:nvGrpSpPr>
          <p:cNvPr id="7" name="组合 6"/>
          <p:cNvGrpSpPr/>
          <p:nvPr/>
        </p:nvGrpSpPr>
        <p:grpSpPr>
          <a:xfrm>
            <a:off x="4425344" y="1194393"/>
            <a:ext cx="1314800" cy="1090355"/>
            <a:chOff x="3324943" y="2791626"/>
            <a:chExt cx="1314800" cy="1090355"/>
          </a:xfrm>
        </p:grpSpPr>
        <p:sp>
          <p:nvSpPr>
            <p:cNvPr id="52" name="Freeform 5"/>
            <p:cNvSpPr/>
            <p:nvPr/>
          </p:nvSpPr>
          <p:spPr bwMode="auto">
            <a:xfrm rot="10800000">
              <a:off x="3379064"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3" name="Freeform 5"/>
            <p:cNvSpPr/>
            <p:nvPr/>
          </p:nvSpPr>
          <p:spPr bwMode="auto">
            <a:xfrm rot="10800000">
              <a:off x="3515669"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4" name="文本框 88"/>
            <p:cNvSpPr txBox="1"/>
            <p:nvPr/>
          </p:nvSpPr>
          <p:spPr>
            <a:xfrm>
              <a:off x="3324943" y="2921875"/>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安</a:t>
              </a:r>
            </a:p>
          </p:txBody>
        </p:sp>
      </p:grpSp>
      <p:grpSp>
        <p:nvGrpSpPr>
          <p:cNvPr id="8" name="组合 7"/>
          <p:cNvGrpSpPr/>
          <p:nvPr/>
        </p:nvGrpSpPr>
        <p:grpSpPr>
          <a:xfrm>
            <a:off x="5793396" y="1194393"/>
            <a:ext cx="1314800" cy="1090355"/>
            <a:chOff x="4650150" y="2791626"/>
            <a:chExt cx="1314800" cy="1090355"/>
          </a:xfrm>
        </p:grpSpPr>
        <p:sp>
          <p:nvSpPr>
            <p:cNvPr id="55" name="Freeform 5"/>
            <p:cNvSpPr/>
            <p:nvPr/>
          </p:nvSpPr>
          <p:spPr bwMode="auto">
            <a:xfrm rot="10800000">
              <a:off x="4704270"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6" name="Freeform 5"/>
            <p:cNvSpPr/>
            <p:nvPr/>
          </p:nvSpPr>
          <p:spPr bwMode="auto">
            <a:xfrm rot="10800000">
              <a:off x="4840875"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7" name="文本框 88"/>
            <p:cNvSpPr txBox="1"/>
            <p:nvPr/>
          </p:nvSpPr>
          <p:spPr>
            <a:xfrm>
              <a:off x="4650150" y="2879300"/>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汇</a:t>
              </a:r>
            </a:p>
          </p:txBody>
        </p:sp>
      </p:grpSp>
      <p:grpSp>
        <p:nvGrpSpPr>
          <p:cNvPr id="9" name="组合 8"/>
          <p:cNvGrpSpPr/>
          <p:nvPr/>
        </p:nvGrpSpPr>
        <p:grpSpPr>
          <a:xfrm>
            <a:off x="7160580" y="1194393"/>
            <a:ext cx="1314800" cy="1090355"/>
            <a:chOff x="6017334" y="2791626"/>
            <a:chExt cx="1314800" cy="1090355"/>
          </a:xfrm>
        </p:grpSpPr>
        <p:sp>
          <p:nvSpPr>
            <p:cNvPr id="58" name="Freeform 5"/>
            <p:cNvSpPr/>
            <p:nvPr/>
          </p:nvSpPr>
          <p:spPr bwMode="auto">
            <a:xfrm rot="10800000">
              <a:off x="6071455"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9" name="Freeform 5"/>
            <p:cNvSpPr/>
            <p:nvPr/>
          </p:nvSpPr>
          <p:spPr bwMode="auto">
            <a:xfrm rot="10800000">
              <a:off x="6208060"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60" name="文本框 88"/>
            <p:cNvSpPr txBox="1"/>
            <p:nvPr/>
          </p:nvSpPr>
          <p:spPr>
            <a:xfrm>
              <a:off x="6017334" y="2879300"/>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报</a:t>
              </a:r>
            </a:p>
          </p:txBody>
        </p:sp>
      </p:grpSp>
      <p:pic>
        <p:nvPicPr>
          <p:cNvPr id="3" name="Audiomachine-Guardians At The Ga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674648" y="-1751012"/>
            <a:ext cx="609600" cy="60960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3" presetClass="entr" presetSubtype="3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250" fill="hold"/>
                                        <p:tgtEl>
                                          <p:spTgt spid="2"/>
                                        </p:tgtEl>
                                        <p:attrNameLst>
                                          <p:attrName>ppt_w</p:attrName>
                                        </p:attrNameLst>
                                      </p:cBhvr>
                                      <p:tavLst>
                                        <p:tav tm="0">
                                          <p:val>
                                            <p:strVal val="(6*min(max(#ppt_w*#ppt_h,.3),1)-7.4)/-.7*#ppt_w"/>
                                          </p:val>
                                        </p:tav>
                                        <p:tav tm="100000">
                                          <p:val>
                                            <p:strVal val="#ppt_w"/>
                                          </p:val>
                                        </p:tav>
                                      </p:tavLst>
                                    </p:anim>
                                    <p:anim calcmode="lin" valueType="num">
                                      <p:cBhvr>
                                        <p:cTn id="10" dur="1250" fill="hold"/>
                                        <p:tgtEl>
                                          <p:spTgt spid="2"/>
                                        </p:tgtEl>
                                        <p:attrNameLst>
                                          <p:attrName>ppt_h</p:attrName>
                                        </p:attrNameLst>
                                      </p:cBhvr>
                                      <p:tavLst>
                                        <p:tav tm="0">
                                          <p:val>
                                            <p:strVal val="(6*min(max(#ppt_w*#ppt_h,.3),1)-7.4)/-.7*#ppt_h"/>
                                          </p:val>
                                        </p:tav>
                                        <p:tav tm="100000">
                                          <p:val>
                                            <p:strVal val="#ppt_h"/>
                                          </p:val>
                                        </p:tav>
                                      </p:tavLst>
                                    </p:anim>
                                    <p:anim calcmode="lin" valueType="num">
                                      <p:cBhvr>
                                        <p:cTn id="11" dur="1250" fill="hold"/>
                                        <p:tgtEl>
                                          <p:spTgt spid="2"/>
                                        </p:tgtEl>
                                        <p:attrNameLst>
                                          <p:attrName>ppt_x</p:attrName>
                                        </p:attrNameLst>
                                      </p:cBhvr>
                                      <p:tavLst>
                                        <p:tav tm="0">
                                          <p:val>
                                            <p:fltVal val="0.5"/>
                                          </p:val>
                                        </p:tav>
                                        <p:tav tm="100000">
                                          <p:val>
                                            <p:strVal val="#ppt_x"/>
                                          </p:val>
                                        </p:tav>
                                      </p:tavLst>
                                    </p:anim>
                                    <p:anim calcmode="lin" valueType="num">
                                      <p:cBhvr>
                                        <p:cTn id="12" dur="1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3" fill="hold">
                            <p:stCondLst>
                              <p:cond delay="0"/>
                            </p:stCondLst>
                            <p:childTnLst>
                              <p:par>
                                <p:cTn id="14" presetID="17"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p:tgtEl>
                                          <p:spTgt spid="47"/>
                                        </p:tgtEl>
                                        <p:attrNameLst>
                                          <p:attrName>ppt_y</p:attrName>
                                        </p:attrNameLst>
                                      </p:cBhvr>
                                      <p:tavLst>
                                        <p:tav tm="0">
                                          <p:val>
                                            <p:strVal val="#ppt_y+#ppt_h*1.125000"/>
                                          </p:val>
                                        </p:tav>
                                        <p:tav tm="100000">
                                          <p:val>
                                            <p:strVal val="#ppt_y"/>
                                          </p:val>
                                        </p:tav>
                                      </p:tavLst>
                                    </p:anim>
                                    <p:animEffect transition="in" filter="wipe(up)">
                                      <p:cBhvr>
                                        <p:cTn id="34" dur="500"/>
                                        <p:tgtEl>
                                          <p:spTgt spid="47"/>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right)">
                                      <p:cBhvr>
                                        <p:cTn id="38" dur="500"/>
                                        <p:tgtEl>
                                          <p:spTgt spid="49"/>
                                        </p:tgtEl>
                                      </p:cBhvr>
                                    </p:animEffect>
                                  </p:childTnLst>
                                </p:cTn>
                              </p:par>
                              <p:par>
                                <p:cTn id="39" presetID="22" presetClass="entr" presetSubtype="8"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hold" display="0">
                  <p:stCondLst>
                    <p:cond delay="indefinite"/>
                  </p:stCondLst>
                  <p:endCondLst>
                    <p:cond evt="onStopAudio" delay="0">
                      <p:tgtEl>
                        <p:sldTgt/>
                      </p:tgtEl>
                    </p:cond>
                  </p:endCondLst>
                </p:cTn>
                <p:tgtEl>
                  <p:spTgt spid="3"/>
                </p:tgtEl>
              </p:cMediaNode>
            </p:audio>
          </p:childTnLst>
        </p:cTn>
      </p:par>
    </p:tnLst>
    <p:bldLst>
      <p:bldP spid="25"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nvGrpSpPr>
          <p:cNvPr id="4" name="组合 3"/>
          <p:cNvGrpSpPr/>
          <p:nvPr/>
        </p:nvGrpSpPr>
        <p:grpSpPr>
          <a:xfrm>
            <a:off x="3136616" y="967751"/>
            <a:ext cx="1149740" cy="1149740"/>
            <a:chOff x="2342140" y="893355"/>
            <a:chExt cx="1149740" cy="1149740"/>
          </a:xfrm>
        </p:grpSpPr>
        <p:grpSp>
          <p:nvGrpSpPr>
            <p:cNvPr id="5" name="组合 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grpSp>
        <p:nvGrpSpPr>
          <p:cNvPr id="9" name="组合 8"/>
          <p:cNvGrpSpPr/>
          <p:nvPr/>
        </p:nvGrpSpPr>
        <p:grpSpPr>
          <a:xfrm>
            <a:off x="2630172" y="2286104"/>
            <a:ext cx="1149740" cy="1149740"/>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微软雅黑" panose="020B0503020204020204" pitchFamily="34" charset="-122"/>
                  <a:cs typeface="+mn-cs"/>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微软雅黑" panose="020B0503020204020204" pitchFamily="34" charset="-122"/>
                  <a:cs typeface="+mn-cs"/>
                </a:endParaRPr>
              </a:p>
            </p:txBody>
          </p:sp>
        </p:grpSp>
        <p:sp>
          <p:nvSpPr>
            <p:cNvPr id="11"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2"/>
            </a:solidFill>
            <a:ln>
              <a:noFill/>
            </a:ln>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软雅黑" panose="020B0503020204020204" pitchFamily="34" charset="-122"/>
                <a:cs typeface="+mn-cs"/>
              </a:endParaRPr>
            </a:p>
          </p:txBody>
        </p:sp>
      </p:grpSp>
      <p:grpSp>
        <p:nvGrpSpPr>
          <p:cNvPr id="14" name="组合 13"/>
          <p:cNvGrpSpPr/>
          <p:nvPr/>
        </p:nvGrpSpPr>
        <p:grpSpPr>
          <a:xfrm>
            <a:off x="3278244" y="3510242"/>
            <a:ext cx="1149740" cy="1149740"/>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6"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sp>
        <p:nvSpPr>
          <p:cNvPr id="19"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0"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1"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2"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3"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24"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25"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nvGrpSpPr>
          <p:cNvPr id="28" name="组合 27"/>
          <p:cNvGrpSpPr/>
          <p:nvPr/>
        </p:nvGrpSpPr>
        <p:grpSpPr>
          <a:xfrm>
            <a:off x="5674990" y="1658514"/>
            <a:ext cx="2281386" cy="2281386"/>
            <a:chOff x="1403648" y="1115468"/>
            <a:chExt cx="1294414" cy="1294414"/>
          </a:xfrm>
        </p:grpSpPr>
        <p:sp>
          <p:nvSpPr>
            <p:cNvPr id="29" name="椭圆 28"/>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2" name="同心圆 3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3" name="同心圆 3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31"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grpSp>
      <p:sp>
        <p:nvSpPr>
          <p:cNvPr id="34" name="TextBox 33"/>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5000">
                                          <p:cBhvr additive="base">
                                            <p:cTn id="7" dur="1500" fill="hold"/>
                                            <p:tgtEl>
                                              <p:spTgt spid="9"/>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5000">
                                          <p:cBhvr additive="base">
                                            <p:cTn id="11" dur="1500" fill="hold"/>
                                            <p:tgtEl>
                                              <p:spTgt spid="4"/>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5000">
                                          <p:cBhvr additive="base">
                                            <p:cTn id="15" dur="1500" fill="hold"/>
                                            <p:tgtEl>
                                              <p:spTgt spid="14"/>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P spid="24" grpId="0"/>
          <p:bldP spid="25" grpId="0" animBg="1"/>
          <p:bldP spid="26" grpId="0" animBg="1"/>
          <p:bldP spid="27"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P spid="24" grpId="0"/>
          <p:bldP spid="25" grpId="0" animBg="1"/>
          <p:bldP spid="26" grpId="0" animBg="1"/>
          <p:bldP spid="27" grpId="0" animBg="1"/>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3955844" y="411559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2" name="椭圆 31"/>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35" name="组合 34"/>
          <p:cNvGrpSpPr/>
          <p:nvPr/>
        </p:nvGrpSpPr>
        <p:grpSpPr>
          <a:xfrm>
            <a:off x="3198401" y="3299758"/>
            <a:ext cx="764793" cy="764793"/>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7" name="椭圆 36"/>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40" name="组合 39"/>
          <p:cNvGrpSpPr/>
          <p:nvPr/>
        </p:nvGrpSpPr>
        <p:grpSpPr>
          <a:xfrm>
            <a:off x="4725194" y="2801144"/>
            <a:ext cx="764793" cy="764793"/>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2" name="椭圆 41"/>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45" name="组合 44"/>
          <p:cNvGrpSpPr/>
          <p:nvPr/>
        </p:nvGrpSpPr>
        <p:grpSpPr>
          <a:xfrm>
            <a:off x="3198401" y="2328208"/>
            <a:ext cx="764793" cy="764793"/>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7" name="椭圆 46"/>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50" name="组合 49"/>
          <p:cNvGrpSpPr/>
          <p:nvPr/>
        </p:nvGrpSpPr>
        <p:grpSpPr>
          <a:xfrm>
            <a:off x="4725194" y="1818164"/>
            <a:ext cx="764793" cy="764793"/>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2" name="椭圆 51"/>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55" name="组合 54"/>
          <p:cNvGrpSpPr/>
          <p:nvPr/>
        </p:nvGrpSpPr>
        <p:grpSpPr>
          <a:xfrm>
            <a:off x="3955844" y="972344"/>
            <a:ext cx="764793" cy="764793"/>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7" name="椭圆 56"/>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60" name="Group 34"/>
          <p:cNvGrpSpPr/>
          <p:nvPr/>
        </p:nvGrpSpPr>
        <p:grpSpPr>
          <a:xfrm>
            <a:off x="4197100" y="1185095"/>
            <a:ext cx="299494" cy="243706"/>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64"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阶段一</a:t>
            </a:r>
          </a:p>
        </p:txBody>
      </p:sp>
      <p:sp>
        <p:nvSpPr>
          <p:cNvPr id="65" name="文本框 13"/>
          <p:cNvSpPr txBox="1"/>
          <p:nvPr/>
        </p:nvSpPr>
        <p:spPr>
          <a:xfrm>
            <a:off x="5715795" y="1057926"/>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sp>
        <p:nvSpPr>
          <p:cNvPr id="66"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阶段二</a:t>
            </a:r>
          </a:p>
        </p:txBody>
      </p:sp>
      <p:sp>
        <p:nvSpPr>
          <p:cNvPr id="67" name="文本框 13"/>
          <p:cNvSpPr txBox="1"/>
          <p:nvPr/>
        </p:nvSpPr>
        <p:spPr>
          <a:xfrm>
            <a:off x="5715795" y="21153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sp>
        <p:nvSpPr>
          <p:cNvPr id="68"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9"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阶段三</a:t>
            </a:r>
          </a:p>
        </p:txBody>
      </p:sp>
      <p:sp>
        <p:nvSpPr>
          <p:cNvPr id="70" name="文本框 13"/>
          <p:cNvSpPr txBox="1"/>
          <p:nvPr/>
        </p:nvSpPr>
        <p:spPr>
          <a:xfrm>
            <a:off x="686593" y="2438498"/>
            <a:ext cx="2333658" cy="550956"/>
          </a:xfrm>
          <a:prstGeom prst="rect">
            <a:avLst/>
          </a:prstGeom>
          <a:noFill/>
        </p:spPr>
        <p:txBody>
          <a:bodyPr wrap="square" lIns="65824" tIns="32911" rIns="65824" bIns="32911" rtlCol="0">
            <a:spAutoFit/>
          </a:bodyPr>
          <a:lstStyle/>
          <a:p>
            <a:pPr lvl="0" fontAlgn="base">
              <a:lnSpc>
                <a:spcPct val="120000"/>
              </a:lnSpc>
              <a:spcBef>
                <a:spcPct val="0"/>
              </a:spcBef>
              <a:spcAft>
                <a:spcPct val="0"/>
              </a:spcAft>
              <a:defRPr/>
            </a:pPr>
            <a:r>
              <a:rPr lang="zh-CN" altLang="en-US"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71" name="Group 20"/>
          <p:cNvGrpSpPr/>
          <p:nvPr/>
        </p:nvGrpSpPr>
        <p:grpSpPr>
          <a:xfrm>
            <a:off x="3418467" y="2587291"/>
            <a:ext cx="309413" cy="214312"/>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74"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阶段四</a:t>
            </a:r>
          </a:p>
        </p:txBody>
      </p:sp>
      <p:sp>
        <p:nvSpPr>
          <p:cNvPr id="75" name="文本框 13"/>
          <p:cNvSpPr txBox="1"/>
          <p:nvPr/>
        </p:nvSpPr>
        <p:spPr>
          <a:xfrm>
            <a:off x="5715795" y="30932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76" name="组合 75"/>
          <p:cNvGrpSpPr/>
          <p:nvPr/>
        </p:nvGrpSpPr>
        <p:grpSpPr>
          <a:xfrm>
            <a:off x="4952251" y="2999765"/>
            <a:ext cx="316718" cy="302754"/>
            <a:chOff x="3294063" y="754063"/>
            <a:chExt cx="5600701" cy="5353051"/>
          </a:xfrm>
          <a:solidFill>
            <a:schemeClr val="bg1"/>
          </a:solidFill>
        </p:grpSpPr>
        <p:sp>
          <p:nvSpPr>
            <p:cNvPr id="7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8"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阶段五</a:t>
            </a:r>
          </a:p>
        </p:txBody>
      </p:sp>
      <p:sp>
        <p:nvSpPr>
          <p:cNvPr id="89" name="文本框 13"/>
          <p:cNvSpPr txBox="1"/>
          <p:nvPr/>
        </p:nvSpPr>
        <p:spPr>
          <a:xfrm>
            <a:off x="686593" y="3618956"/>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90" name="Group 23"/>
          <p:cNvGrpSpPr/>
          <p:nvPr/>
        </p:nvGrpSpPr>
        <p:grpSpPr>
          <a:xfrm>
            <a:off x="3477649" y="3563144"/>
            <a:ext cx="256945" cy="224003"/>
            <a:chOff x="7540014" y="4306907"/>
            <a:chExt cx="389342" cy="339426"/>
          </a:xfrm>
          <a:solidFill>
            <a:schemeClr val="bg1"/>
          </a:solidFill>
        </p:grpSpPr>
        <p:sp>
          <p:nvSpPr>
            <p:cNvPr id="9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02"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阶段六</a:t>
            </a:r>
          </a:p>
        </p:txBody>
      </p:sp>
      <p:sp>
        <p:nvSpPr>
          <p:cNvPr id="103" name="文本框 13"/>
          <p:cNvSpPr txBox="1"/>
          <p:nvPr/>
        </p:nvSpPr>
        <p:spPr>
          <a:xfrm>
            <a:off x="5715795" y="4174613"/>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a:t>
            </a:r>
          </a:p>
        </p:txBody>
      </p:sp>
      <p:grpSp>
        <p:nvGrpSpPr>
          <p:cNvPr id="104" name="Group 9"/>
          <p:cNvGrpSpPr/>
          <p:nvPr/>
        </p:nvGrpSpPr>
        <p:grpSpPr>
          <a:xfrm>
            <a:off x="4193937" y="4408421"/>
            <a:ext cx="288608" cy="214010"/>
            <a:chOff x="4572000" y="3414713"/>
            <a:chExt cx="374651" cy="277813"/>
          </a:xfrm>
          <a:solidFill>
            <a:schemeClr val="bg1"/>
          </a:solidFill>
        </p:grpSpPr>
        <p:sp>
          <p:nvSpPr>
            <p:cNvPr id="10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07" name="TextBox 106"/>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58000">
                                          <p:cBhvr additive="base">
                                            <p:cTn id="11" dur="1400" fill="hold"/>
                                            <p:tgtEl>
                                              <p:spTgt spid="30"/>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14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8000">
                                          <p:cBhvr additive="base">
                                            <p:cTn id="19" dur="1400" fill="hold"/>
                                            <p:tgtEl>
                                              <p:spTgt spid="45"/>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14:bounceEnd="58000">
                                          <p:cBhvr additive="base">
                                            <p:cTn id="23" dur="1400" fill="hold"/>
                                            <p:tgtEl>
                                              <p:spTgt spid="50"/>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14:bounceEnd="58000">
                                          <p:cBhvr additive="base">
                                            <p:cTn id="27" dur="1400" fill="hold"/>
                                            <p:tgtEl>
                                              <p:spTgt spid="55"/>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55"/>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14:bounceEnd="58000">
                                          <p:cBhvr additive="base">
                                            <p:cTn id="31" dur="1400" fill="hold"/>
                                            <p:tgtEl>
                                              <p:spTgt spid="40"/>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 calcmode="lin" valueType="num">
                                          <p:cBhvr>
                                            <p:cTn id="38" dur="500" fill="hold"/>
                                            <p:tgtEl>
                                              <p:spTgt spid="60"/>
                                            </p:tgtEl>
                                            <p:attrNameLst>
                                              <p:attrName>style.rotation</p:attrName>
                                            </p:attrNameLst>
                                          </p:cBhvr>
                                          <p:tavLst>
                                            <p:tav tm="0">
                                              <p:val>
                                                <p:fltVal val="90"/>
                                              </p:val>
                                            </p:tav>
                                            <p:tav tm="100000">
                                              <p:val>
                                                <p:fltVal val="0"/>
                                              </p:val>
                                            </p:tav>
                                          </p:tavLst>
                                        </p:anim>
                                        <p:animEffect transition="in" filter="fade">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750"/>
                                            <p:tgtEl>
                                              <p:spTgt spid="65"/>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 calcmode="lin" valueType="num">
                                          <p:cBhvr>
                                            <p:cTn id="52" dur="500" fill="hold"/>
                                            <p:tgtEl>
                                              <p:spTgt spid="68"/>
                                            </p:tgtEl>
                                            <p:attrNameLst>
                                              <p:attrName>style.rotation</p:attrName>
                                            </p:attrNameLst>
                                          </p:cBhvr>
                                          <p:tavLst>
                                            <p:tav tm="0">
                                              <p:val>
                                                <p:fltVal val="90"/>
                                              </p:val>
                                            </p:tav>
                                            <p:tav tm="100000">
                                              <p:val>
                                                <p:fltVal val="0"/>
                                              </p:val>
                                            </p:tav>
                                          </p:tavLst>
                                        </p:anim>
                                        <p:animEffect transition="in" filter="fade">
                                          <p:cBhvr>
                                            <p:cTn id="53" dur="500"/>
                                            <p:tgtEl>
                                              <p:spTgt spid="6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right)">
                                          <p:cBhvr>
                                            <p:cTn id="60" dur="750"/>
                                            <p:tgtEl>
                                              <p:spTgt spid="67"/>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 calcmode="lin" valueType="num">
                                          <p:cBhvr>
                                            <p:cTn id="66" dur="500" fill="hold"/>
                                            <p:tgtEl>
                                              <p:spTgt spid="71"/>
                                            </p:tgtEl>
                                            <p:attrNameLst>
                                              <p:attrName>style.rotation</p:attrName>
                                            </p:attrNameLst>
                                          </p:cBhvr>
                                          <p:tavLst>
                                            <p:tav tm="0">
                                              <p:val>
                                                <p:fltVal val="90"/>
                                              </p:val>
                                            </p:tav>
                                            <p:tav tm="100000">
                                              <p:val>
                                                <p:fltVal val="0"/>
                                              </p:val>
                                            </p:tav>
                                          </p:tavLst>
                                        </p:anim>
                                        <p:animEffect transition="in" filter="fade">
                                          <p:cBhvr>
                                            <p:cTn id="67" dur="500"/>
                                            <p:tgtEl>
                                              <p:spTgt spid="7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750"/>
                                            <p:tgtEl>
                                              <p:spTgt spid="70"/>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 calcmode="lin" valueType="num">
                                          <p:cBhvr>
                                            <p:cTn id="80" dur="500" fill="hold"/>
                                            <p:tgtEl>
                                              <p:spTgt spid="76"/>
                                            </p:tgtEl>
                                            <p:attrNameLst>
                                              <p:attrName>style.rotation</p:attrName>
                                            </p:attrNameLst>
                                          </p:cBhvr>
                                          <p:tavLst>
                                            <p:tav tm="0">
                                              <p:val>
                                                <p:fltVal val="90"/>
                                              </p:val>
                                            </p:tav>
                                            <p:tav tm="100000">
                                              <p:val>
                                                <p:fltVal val="0"/>
                                              </p:val>
                                            </p:tav>
                                          </p:tavLst>
                                        </p:anim>
                                        <p:animEffect transition="in" filter="fade">
                                          <p:cBhvr>
                                            <p:cTn id="81" dur="500"/>
                                            <p:tgtEl>
                                              <p:spTgt spid="76"/>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750"/>
                                            <p:tgtEl>
                                              <p:spTgt spid="75"/>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 calcmode="lin" valueType="num">
                                          <p:cBhvr>
                                            <p:cTn id="92" dur="500" fill="hold"/>
                                            <p:tgtEl>
                                              <p:spTgt spid="90"/>
                                            </p:tgtEl>
                                            <p:attrNameLst>
                                              <p:attrName>ppt_w</p:attrName>
                                            </p:attrNameLst>
                                          </p:cBhvr>
                                          <p:tavLst>
                                            <p:tav tm="0">
                                              <p:val>
                                                <p:fltVal val="0"/>
                                              </p:val>
                                            </p:tav>
                                            <p:tav tm="100000">
                                              <p:val>
                                                <p:strVal val="#ppt_w"/>
                                              </p:val>
                                            </p:tav>
                                          </p:tavLst>
                                        </p:anim>
                                        <p:anim calcmode="lin" valueType="num">
                                          <p:cBhvr>
                                            <p:cTn id="93" dur="500" fill="hold"/>
                                            <p:tgtEl>
                                              <p:spTgt spid="90"/>
                                            </p:tgtEl>
                                            <p:attrNameLst>
                                              <p:attrName>ppt_h</p:attrName>
                                            </p:attrNameLst>
                                          </p:cBhvr>
                                          <p:tavLst>
                                            <p:tav tm="0">
                                              <p:val>
                                                <p:fltVal val="0"/>
                                              </p:val>
                                            </p:tav>
                                            <p:tav tm="100000">
                                              <p:val>
                                                <p:strVal val="#ppt_h"/>
                                              </p:val>
                                            </p:tav>
                                          </p:tavLst>
                                        </p:anim>
                                        <p:anim calcmode="lin" valueType="num">
                                          <p:cBhvr>
                                            <p:cTn id="94" dur="500" fill="hold"/>
                                            <p:tgtEl>
                                              <p:spTgt spid="90"/>
                                            </p:tgtEl>
                                            <p:attrNameLst>
                                              <p:attrName>style.rotation</p:attrName>
                                            </p:attrNameLst>
                                          </p:cBhvr>
                                          <p:tavLst>
                                            <p:tav tm="0">
                                              <p:val>
                                                <p:fltVal val="90"/>
                                              </p:val>
                                            </p:tav>
                                            <p:tav tm="100000">
                                              <p:val>
                                                <p:fltVal val="0"/>
                                              </p:val>
                                            </p:tav>
                                          </p:tavLst>
                                        </p:anim>
                                        <p:animEffect transition="in" filter="fade">
                                          <p:cBhvr>
                                            <p:cTn id="95" dur="500"/>
                                            <p:tgtEl>
                                              <p:spTgt spid="90"/>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500"/>
                                            <p:tgtEl>
                                              <p:spTgt spid="8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right)">
                                          <p:cBhvr>
                                            <p:cTn id="102" dur="750"/>
                                            <p:tgtEl>
                                              <p:spTgt spid="89"/>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p:cTn id="106" dur="500" fill="hold"/>
                                            <p:tgtEl>
                                              <p:spTgt spid="104"/>
                                            </p:tgtEl>
                                            <p:attrNameLst>
                                              <p:attrName>ppt_w</p:attrName>
                                            </p:attrNameLst>
                                          </p:cBhvr>
                                          <p:tavLst>
                                            <p:tav tm="0">
                                              <p:val>
                                                <p:fltVal val="0"/>
                                              </p:val>
                                            </p:tav>
                                            <p:tav tm="100000">
                                              <p:val>
                                                <p:strVal val="#ppt_w"/>
                                              </p:val>
                                            </p:tav>
                                          </p:tavLst>
                                        </p:anim>
                                        <p:anim calcmode="lin" valueType="num">
                                          <p:cBhvr>
                                            <p:cTn id="107" dur="500" fill="hold"/>
                                            <p:tgtEl>
                                              <p:spTgt spid="104"/>
                                            </p:tgtEl>
                                            <p:attrNameLst>
                                              <p:attrName>ppt_h</p:attrName>
                                            </p:attrNameLst>
                                          </p:cBhvr>
                                          <p:tavLst>
                                            <p:tav tm="0">
                                              <p:val>
                                                <p:fltVal val="0"/>
                                              </p:val>
                                            </p:tav>
                                            <p:tav tm="100000">
                                              <p:val>
                                                <p:strVal val="#ppt_h"/>
                                              </p:val>
                                            </p:tav>
                                          </p:tavLst>
                                        </p:anim>
                                        <p:anim calcmode="lin" valueType="num">
                                          <p:cBhvr>
                                            <p:cTn id="108" dur="500" fill="hold"/>
                                            <p:tgtEl>
                                              <p:spTgt spid="104"/>
                                            </p:tgtEl>
                                            <p:attrNameLst>
                                              <p:attrName>style.rotation</p:attrName>
                                            </p:attrNameLst>
                                          </p:cBhvr>
                                          <p:tavLst>
                                            <p:tav tm="0">
                                              <p:val>
                                                <p:fltVal val="90"/>
                                              </p:val>
                                            </p:tav>
                                            <p:tav tm="100000">
                                              <p:val>
                                                <p:fltVal val="0"/>
                                              </p:val>
                                            </p:tav>
                                          </p:tavLst>
                                        </p:anim>
                                        <p:animEffect transition="in" filter="fade">
                                          <p:cBhvr>
                                            <p:cTn id="109" dur="500"/>
                                            <p:tgtEl>
                                              <p:spTgt spid="104"/>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wipe(right)">
                                          <p:cBhvr>
                                            <p:cTn id="116" dur="750"/>
                                            <p:tgtEl>
                                              <p:spTgt spid="103"/>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fade">
                                          <p:cBhvr>
                                            <p:cTn id="1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animBg="1"/>
          <p:bldP spid="69" grpId="0"/>
          <p:bldP spid="70" grpId="0"/>
          <p:bldP spid="74" grpId="0"/>
          <p:bldP spid="75" grpId="0"/>
          <p:bldP spid="88" grpId="0"/>
          <p:bldP spid="89" grpId="0"/>
          <p:bldP spid="102" grpId="0"/>
          <p:bldP spid="103" grpId="0"/>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400" fill="hold"/>
                                            <p:tgtEl>
                                              <p:spTgt spid="30"/>
                                            </p:tgtEl>
                                            <p:attrNameLst>
                                              <p:attrName>ppt_x</p:attrName>
                                            </p:attrNameLst>
                                          </p:cBhvr>
                                          <p:tavLst>
                                            <p:tav tm="0">
                                              <p:val>
                                                <p:strVal val="0-#ppt_w/2"/>
                                              </p:val>
                                            </p:tav>
                                            <p:tav tm="100000">
                                              <p:val>
                                                <p:strVal val="#ppt_x"/>
                                              </p:val>
                                            </p:tav>
                                          </p:tavLst>
                                        </p:anim>
                                        <p:anim calcmode="lin" valueType="num">
                                          <p:cBhvr additive="base">
                                            <p:cTn id="12" dur="14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400" fill="hold"/>
                                            <p:tgtEl>
                                              <p:spTgt spid="35"/>
                                            </p:tgtEl>
                                            <p:attrNameLst>
                                              <p:attrName>ppt_x</p:attrName>
                                            </p:attrNameLst>
                                          </p:cBhvr>
                                          <p:tavLst>
                                            <p:tav tm="0">
                                              <p:val>
                                                <p:strVal val="1+#ppt_w/2"/>
                                              </p:val>
                                            </p:tav>
                                            <p:tav tm="100000">
                                              <p:val>
                                                <p:strVal val="#ppt_x"/>
                                              </p:val>
                                            </p:tav>
                                          </p:tavLst>
                                        </p:anim>
                                        <p:anim calcmode="lin" valueType="num">
                                          <p:cBhvr additive="base">
                                            <p:cTn id="16" dur="14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400" fill="hold"/>
                                            <p:tgtEl>
                                              <p:spTgt spid="45"/>
                                            </p:tgtEl>
                                            <p:attrNameLst>
                                              <p:attrName>ppt_x</p:attrName>
                                            </p:attrNameLst>
                                          </p:cBhvr>
                                          <p:tavLst>
                                            <p:tav tm="0">
                                              <p:val>
                                                <p:strVal val="1+#ppt_w/2"/>
                                              </p:val>
                                            </p:tav>
                                            <p:tav tm="100000">
                                              <p:val>
                                                <p:strVal val="#ppt_x"/>
                                              </p:val>
                                            </p:tav>
                                          </p:tavLst>
                                        </p:anim>
                                        <p:anim calcmode="lin" valueType="num">
                                          <p:cBhvr additive="base">
                                            <p:cTn id="20" dur="14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1400" fill="hold"/>
                                            <p:tgtEl>
                                              <p:spTgt spid="50"/>
                                            </p:tgtEl>
                                            <p:attrNameLst>
                                              <p:attrName>ppt_x</p:attrName>
                                            </p:attrNameLst>
                                          </p:cBhvr>
                                          <p:tavLst>
                                            <p:tav tm="0">
                                              <p:val>
                                                <p:strVal val="0-#ppt_w/2"/>
                                              </p:val>
                                            </p:tav>
                                            <p:tav tm="100000">
                                              <p:val>
                                                <p:strVal val="#ppt_x"/>
                                              </p:val>
                                            </p:tav>
                                          </p:tavLst>
                                        </p:anim>
                                        <p:anim calcmode="lin" valueType="num">
                                          <p:cBhvr additive="base">
                                            <p:cTn id="24" dur="14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400" fill="hold"/>
                                            <p:tgtEl>
                                              <p:spTgt spid="55"/>
                                            </p:tgtEl>
                                            <p:attrNameLst>
                                              <p:attrName>ppt_x</p:attrName>
                                            </p:attrNameLst>
                                          </p:cBhvr>
                                          <p:tavLst>
                                            <p:tav tm="0">
                                              <p:val>
                                                <p:strVal val="1+#ppt_w/2"/>
                                              </p:val>
                                            </p:tav>
                                            <p:tav tm="100000">
                                              <p:val>
                                                <p:strVal val="#ppt_x"/>
                                              </p:val>
                                            </p:tav>
                                          </p:tavLst>
                                        </p:anim>
                                        <p:anim calcmode="lin" valueType="num">
                                          <p:cBhvr additive="base">
                                            <p:cTn id="28" dur="1400" fill="hold"/>
                                            <p:tgtEl>
                                              <p:spTgt spid="55"/>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400" fill="hold"/>
                                            <p:tgtEl>
                                              <p:spTgt spid="40"/>
                                            </p:tgtEl>
                                            <p:attrNameLst>
                                              <p:attrName>ppt_x</p:attrName>
                                            </p:attrNameLst>
                                          </p:cBhvr>
                                          <p:tavLst>
                                            <p:tav tm="0">
                                              <p:val>
                                                <p:strVal val="0-#ppt_w/2"/>
                                              </p:val>
                                            </p:tav>
                                            <p:tav tm="100000">
                                              <p:val>
                                                <p:strVal val="#ppt_x"/>
                                              </p:val>
                                            </p:tav>
                                          </p:tavLst>
                                        </p:anim>
                                        <p:anim calcmode="lin" valueType="num">
                                          <p:cBhvr additive="base">
                                            <p:cTn id="32" dur="14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 calcmode="lin" valueType="num">
                                          <p:cBhvr>
                                            <p:cTn id="38" dur="500" fill="hold"/>
                                            <p:tgtEl>
                                              <p:spTgt spid="60"/>
                                            </p:tgtEl>
                                            <p:attrNameLst>
                                              <p:attrName>style.rotation</p:attrName>
                                            </p:attrNameLst>
                                          </p:cBhvr>
                                          <p:tavLst>
                                            <p:tav tm="0">
                                              <p:val>
                                                <p:fltVal val="90"/>
                                              </p:val>
                                            </p:tav>
                                            <p:tav tm="100000">
                                              <p:val>
                                                <p:fltVal val="0"/>
                                              </p:val>
                                            </p:tav>
                                          </p:tavLst>
                                        </p:anim>
                                        <p:animEffect transition="in" filter="fade">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750"/>
                                            <p:tgtEl>
                                              <p:spTgt spid="65"/>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 calcmode="lin" valueType="num">
                                          <p:cBhvr>
                                            <p:cTn id="52" dur="500" fill="hold"/>
                                            <p:tgtEl>
                                              <p:spTgt spid="68"/>
                                            </p:tgtEl>
                                            <p:attrNameLst>
                                              <p:attrName>style.rotation</p:attrName>
                                            </p:attrNameLst>
                                          </p:cBhvr>
                                          <p:tavLst>
                                            <p:tav tm="0">
                                              <p:val>
                                                <p:fltVal val="90"/>
                                              </p:val>
                                            </p:tav>
                                            <p:tav tm="100000">
                                              <p:val>
                                                <p:fltVal val="0"/>
                                              </p:val>
                                            </p:tav>
                                          </p:tavLst>
                                        </p:anim>
                                        <p:animEffect transition="in" filter="fade">
                                          <p:cBhvr>
                                            <p:cTn id="53" dur="500"/>
                                            <p:tgtEl>
                                              <p:spTgt spid="6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right)">
                                          <p:cBhvr>
                                            <p:cTn id="60" dur="750"/>
                                            <p:tgtEl>
                                              <p:spTgt spid="67"/>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 calcmode="lin" valueType="num">
                                          <p:cBhvr>
                                            <p:cTn id="66" dur="500" fill="hold"/>
                                            <p:tgtEl>
                                              <p:spTgt spid="71"/>
                                            </p:tgtEl>
                                            <p:attrNameLst>
                                              <p:attrName>style.rotation</p:attrName>
                                            </p:attrNameLst>
                                          </p:cBhvr>
                                          <p:tavLst>
                                            <p:tav tm="0">
                                              <p:val>
                                                <p:fltVal val="90"/>
                                              </p:val>
                                            </p:tav>
                                            <p:tav tm="100000">
                                              <p:val>
                                                <p:fltVal val="0"/>
                                              </p:val>
                                            </p:tav>
                                          </p:tavLst>
                                        </p:anim>
                                        <p:animEffect transition="in" filter="fade">
                                          <p:cBhvr>
                                            <p:cTn id="67" dur="500"/>
                                            <p:tgtEl>
                                              <p:spTgt spid="7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750"/>
                                            <p:tgtEl>
                                              <p:spTgt spid="70"/>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 calcmode="lin" valueType="num">
                                          <p:cBhvr>
                                            <p:cTn id="80" dur="500" fill="hold"/>
                                            <p:tgtEl>
                                              <p:spTgt spid="76"/>
                                            </p:tgtEl>
                                            <p:attrNameLst>
                                              <p:attrName>style.rotation</p:attrName>
                                            </p:attrNameLst>
                                          </p:cBhvr>
                                          <p:tavLst>
                                            <p:tav tm="0">
                                              <p:val>
                                                <p:fltVal val="90"/>
                                              </p:val>
                                            </p:tav>
                                            <p:tav tm="100000">
                                              <p:val>
                                                <p:fltVal val="0"/>
                                              </p:val>
                                            </p:tav>
                                          </p:tavLst>
                                        </p:anim>
                                        <p:animEffect transition="in" filter="fade">
                                          <p:cBhvr>
                                            <p:cTn id="81" dur="500"/>
                                            <p:tgtEl>
                                              <p:spTgt spid="76"/>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750"/>
                                            <p:tgtEl>
                                              <p:spTgt spid="75"/>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 calcmode="lin" valueType="num">
                                          <p:cBhvr>
                                            <p:cTn id="92" dur="500" fill="hold"/>
                                            <p:tgtEl>
                                              <p:spTgt spid="90"/>
                                            </p:tgtEl>
                                            <p:attrNameLst>
                                              <p:attrName>ppt_w</p:attrName>
                                            </p:attrNameLst>
                                          </p:cBhvr>
                                          <p:tavLst>
                                            <p:tav tm="0">
                                              <p:val>
                                                <p:fltVal val="0"/>
                                              </p:val>
                                            </p:tav>
                                            <p:tav tm="100000">
                                              <p:val>
                                                <p:strVal val="#ppt_w"/>
                                              </p:val>
                                            </p:tav>
                                          </p:tavLst>
                                        </p:anim>
                                        <p:anim calcmode="lin" valueType="num">
                                          <p:cBhvr>
                                            <p:cTn id="93" dur="500" fill="hold"/>
                                            <p:tgtEl>
                                              <p:spTgt spid="90"/>
                                            </p:tgtEl>
                                            <p:attrNameLst>
                                              <p:attrName>ppt_h</p:attrName>
                                            </p:attrNameLst>
                                          </p:cBhvr>
                                          <p:tavLst>
                                            <p:tav tm="0">
                                              <p:val>
                                                <p:fltVal val="0"/>
                                              </p:val>
                                            </p:tav>
                                            <p:tav tm="100000">
                                              <p:val>
                                                <p:strVal val="#ppt_h"/>
                                              </p:val>
                                            </p:tav>
                                          </p:tavLst>
                                        </p:anim>
                                        <p:anim calcmode="lin" valueType="num">
                                          <p:cBhvr>
                                            <p:cTn id="94" dur="500" fill="hold"/>
                                            <p:tgtEl>
                                              <p:spTgt spid="90"/>
                                            </p:tgtEl>
                                            <p:attrNameLst>
                                              <p:attrName>style.rotation</p:attrName>
                                            </p:attrNameLst>
                                          </p:cBhvr>
                                          <p:tavLst>
                                            <p:tav tm="0">
                                              <p:val>
                                                <p:fltVal val="90"/>
                                              </p:val>
                                            </p:tav>
                                            <p:tav tm="100000">
                                              <p:val>
                                                <p:fltVal val="0"/>
                                              </p:val>
                                            </p:tav>
                                          </p:tavLst>
                                        </p:anim>
                                        <p:animEffect transition="in" filter="fade">
                                          <p:cBhvr>
                                            <p:cTn id="95" dur="500"/>
                                            <p:tgtEl>
                                              <p:spTgt spid="90"/>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500"/>
                                            <p:tgtEl>
                                              <p:spTgt spid="8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right)">
                                          <p:cBhvr>
                                            <p:cTn id="102" dur="750"/>
                                            <p:tgtEl>
                                              <p:spTgt spid="89"/>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p:cTn id="106" dur="500" fill="hold"/>
                                            <p:tgtEl>
                                              <p:spTgt spid="104"/>
                                            </p:tgtEl>
                                            <p:attrNameLst>
                                              <p:attrName>ppt_w</p:attrName>
                                            </p:attrNameLst>
                                          </p:cBhvr>
                                          <p:tavLst>
                                            <p:tav tm="0">
                                              <p:val>
                                                <p:fltVal val="0"/>
                                              </p:val>
                                            </p:tav>
                                            <p:tav tm="100000">
                                              <p:val>
                                                <p:strVal val="#ppt_w"/>
                                              </p:val>
                                            </p:tav>
                                          </p:tavLst>
                                        </p:anim>
                                        <p:anim calcmode="lin" valueType="num">
                                          <p:cBhvr>
                                            <p:cTn id="107" dur="500" fill="hold"/>
                                            <p:tgtEl>
                                              <p:spTgt spid="104"/>
                                            </p:tgtEl>
                                            <p:attrNameLst>
                                              <p:attrName>ppt_h</p:attrName>
                                            </p:attrNameLst>
                                          </p:cBhvr>
                                          <p:tavLst>
                                            <p:tav tm="0">
                                              <p:val>
                                                <p:fltVal val="0"/>
                                              </p:val>
                                            </p:tav>
                                            <p:tav tm="100000">
                                              <p:val>
                                                <p:strVal val="#ppt_h"/>
                                              </p:val>
                                            </p:tav>
                                          </p:tavLst>
                                        </p:anim>
                                        <p:anim calcmode="lin" valueType="num">
                                          <p:cBhvr>
                                            <p:cTn id="108" dur="500" fill="hold"/>
                                            <p:tgtEl>
                                              <p:spTgt spid="104"/>
                                            </p:tgtEl>
                                            <p:attrNameLst>
                                              <p:attrName>style.rotation</p:attrName>
                                            </p:attrNameLst>
                                          </p:cBhvr>
                                          <p:tavLst>
                                            <p:tav tm="0">
                                              <p:val>
                                                <p:fltVal val="90"/>
                                              </p:val>
                                            </p:tav>
                                            <p:tav tm="100000">
                                              <p:val>
                                                <p:fltVal val="0"/>
                                              </p:val>
                                            </p:tav>
                                          </p:tavLst>
                                        </p:anim>
                                        <p:animEffect transition="in" filter="fade">
                                          <p:cBhvr>
                                            <p:cTn id="109" dur="500"/>
                                            <p:tgtEl>
                                              <p:spTgt spid="104"/>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wipe(right)">
                                          <p:cBhvr>
                                            <p:cTn id="116" dur="750"/>
                                            <p:tgtEl>
                                              <p:spTgt spid="103"/>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fade">
                                          <p:cBhvr>
                                            <p:cTn id="1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animBg="1"/>
          <p:bldP spid="69" grpId="0"/>
          <p:bldP spid="70" grpId="0"/>
          <p:bldP spid="74" grpId="0"/>
          <p:bldP spid="75" grpId="0"/>
          <p:bldP spid="88" grpId="0"/>
          <p:bldP spid="89" grpId="0"/>
          <p:bldP spid="102" grpId="0"/>
          <p:bldP spid="103" grpId="0"/>
          <p:bldP spid="10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565126" y="2225119"/>
            <a:ext cx="502336" cy="32460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rPr>
              <a:t>82%</a:t>
            </a:r>
            <a:endParaRPr kumimoji="0" lang="zh-CN" altLang="en-US"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endParaRPr>
          </a:p>
        </p:txBody>
      </p:sp>
      <p:sp>
        <p:nvSpPr>
          <p:cNvPr id="41" name="TextBox 40"/>
          <p:cNvSpPr txBox="1"/>
          <p:nvPr/>
        </p:nvSpPr>
        <p:spPr>
          <a:xfrm>
            <a:off x="6874407" y="2340605"/>
            <a:ext cx="502336" cy="32460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rPr>
              <a:t>73%</a:t>
            </a:r>
            <a:endParaRPr kumimoji="0" lang="zh-CN" altLang="en-US"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endParaRPr>
          </a:p>
        </p:txBody>
      </p:sp>
      <p:sp>
        <p:nvSpPr>
          <p:cNvPr id="42" name="TextBox 41"/>
          <p:cNvSpPr txBox="1"/>
          <p:nvPr/>
        </p:nvSpPr>
        <p:spPr>
          <a:xfrm>
            <a:off x="6247054" y="2657319"/>
            <a:ext cx="502336" cy="32460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rPr>
              <a:t>56%</a:t>
            </a:r>
            <a:endParaRPr kumimoji="0" lang="zh-CN" altLang="en-US"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endParaRPr>
          </a:p>
        </p:txBody>
      </p:sp>
      <p:sp>
        <p:nvSpPr>
          <p:cNvPr id="43" name="TextBox 42"/>
          <p:cNvSpPr txBox="1"/>
          <p:nvPr/>
        </p:nvSpPr>
        <p:spPr>
          <a:xfrm>
            <a:off x="5689759" y="3023012"/>
            <a:ext cx="502336" cy="324607"/>
          </a:xfrm>
          <a:prstGeom prst="rect">
            <a:avLst/>
          </a:prstGeom>
          <a:noFill/>
        </p:spPr>
        <p:txBody>
          <a:bodyPr wrap="square" lIns="69284" tIns="34641" rIns="69284" bIns="34641"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rPr>
              <a:t>32%</a:t>
            </a:r>
            <a:endParaRPr kumimoji="0" lang="zh-CN" altLang="en-US" sz="1800" b="0" i="0" u="none" strike="noStrike" kern="1200" cap="none" spc="-114" normalizeH="0" baseline="0" noProof="0" dirty="0">
              <a:ln>
                <a:noFill/>
              </a:ln>
              <a:solidFill>
                <a:prstClr val="white">
                  <a:lumMod val="50000"/>
                </a:prstClr>
              </a:solidFill>
              <a:effectLst/>
              <a:uLnTx/>
              <a:uFillTx/>
              <a:latin typeface="Calibri" panose="020F0502020204030204" pitchFamily="34" charset="0"/>
              <a:ea typeface="宋体" panose="02010600030101010101" pitchFamily="2" charset="-122"/>
              <a:cs typeface="+mn-cs"/>
            </a:endParaRPr>
          </a:p>
        </p:txBody>
      </p:sp>
      <p:grpSp>
        <p:nvGrpSpPr>
          <p:cNvPr id="44" name="组合 43"/>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45" name="矩形 44"/>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6" name="矩形 45"/>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7" name="矩形 46"/>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8" name="矩形 47"/>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9" name="矩形 48"/>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0" name="矩形 49"/>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1" name="矩形 50"/>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2" name="矩形 51"/>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53" name="组合 52"/>
          <p:cNvGrpSpPr/>
          <p:nvPr/>
        </p:nvGrpSpPr>
        <p:grpSpPr>
          <a:xfrm>
            <a:off x="934069" y="2158383"/>
            <a:ext cx="1302758" cy="1137185"/>
            <a:chOff x="1397291" y="3132277"/>
            <a:chExt cx="1948823" cy="1702026"/>
          </a:xfrm>
        </p:grpSpPr>
        <p:grpSp>
          <p:nvGrpSpPr>
            <p:cNvPr id="54" name="组合 53"/>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5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5"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6" name="TextBox 55"/>
            <p:cNvSpPr txBox="1"/>
            <p:nvPr/>
          </p:nvSpPr>
          <p:spPr>
            <a:xfrm>
              <a:off x="1907194" y="3791887"/>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第一月</a:t>
              </a:r>
            </a:p>
          </p:txBody>
        </p:sp>
      </p:grpSp>
      <p:grpSp>
        <p:nvGrpSpPr>
          <p:cNvPr id="59" name="组合 58"/>
          <p:cNvGrpSpPr/>
          <p:nvPr/>
        </p:nvGrpSpPr>
        <p:grpSpPr>
          <a:xfrm>
            <a:off x="1934062" y="2726975"/>
            <a:ext cx="1302758" cy="1137185"/>
            <a:chOff x="2893203" y="3983290"/>
            <a:chExt cx="1948823" cy="1702026"/>
          </a:xfrm>
        </p:grpSpPr>
        <p:grpSp>
          <p:nvGrpSpPr>
            <p:cNvPr id="60" name="组合 59"/>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6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61"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2" name="TextBox 61"/>
            <p:cNvSpPr txBox="1"/>
            <p:nvPr/>
          </p:nvSpPr>
          <p:spPr>
            <a:xfrm>
              <a:off x="3317006" y="456880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第二月</a:t>
              </a:r>
            </a:p>
          </p:txBody>
        </p:sp>
      </p:grpSp>
      <p:grpSp>
        <p:nvGrpSpPr>
          <p:cNvPr id="65" name="组合 64"/>
          <p:cNvGrpSpPr/>
          <p:nvPr/>
        </p:nvGrpSpPr>
        <p:grpSpPr>
          <a:xfrm>
            <a:off x="2929283" y="2148977"/>
            <a:ext cx="1302758" cy="1137185"/>
            <a:chOff x="4381974" y="3118200"/>
            <a:chExt cx="1948823" cy="1702026"/>
          </a:xfrm>
        </p:grpSpPr>
        <p:grpSp>
          <p:nvGrpSpPr>
            <p:cNvPr id="66" name="组合 6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67"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8" name="TextBox 67"/>
            <p:cNvSpPr txBox="1"/>
            <p:nvPr/>
          </p:nvSpPr>
          <p:spPr>
            <a:xfrm>
              <a:off x="4891878" y="3730069"/>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第三月</a:t>
              </a:r>
            </a:p>
          </p:txBody>
        </p:sp>
      </p:grpSp>
      <p:grpSp>
        <p:nvGrpSpPr>
          <p:cNvPr id="71" name="组合 70"/>
          <p:cNvGrpSpPr/>
          <p:nvPr/>
        </p:nvGrpSpPr>
        <p:grpSpPr>
          <a:xfrm>
            <a:off x="2925619" y="3306773"/>
            <a:ext cx="1302758" cy="1137185"/>
            <a:chOff x="4376494" y="4851074"/>
            <a:chExt cx="1948823" cy="1702026"/>
          </a:xfrm>
        </p:grpSpPr>
        <p:grpSp>
          <p:nvGrpSpPr>
            <p:cNvPr id="72" name="组合 71"/>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73"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4" name="TextBox 73"/>
            <p:cNvSpPr txBox="1"/>
            <p:nvPr/>
          </p:nvSpPr>
          <p:spPr>
            <a:xfrm>
              <a:off x="4886398" y="5462945"/>
              <a:ext cx="1185538" cy="4376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第四月</a:t>
              </a:r>
            </a:p>
          </p:txBody>
        </p:sp>
      </p:grpSp>
      <p:grpSp>
        <p:nvGrpSpPr>
          <p:cNvPr id="77" name="组合 76"/>
          <p:cNvGrpSpPr/>
          <p:nvPr/>
        </p:nvGrpSpPr>
        <p:grpSpPr>
          <a:xfrm>
            <a:off x="4706903" y="2164078"/>
            <a:ext cx="3656760" cy="2105541"/>
            <a:chOff x="7041153" y="3140803"/>
            <a:chExt cx="5470223" cy="3151364"/>
          </a:xfrm>
        </p:grpSpPr>
        <p:cxnSp>
          <p:nvCxnSpPr>
            <p:cNvPr id="78" name="直接箭头连接符 77"/>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41153" y="339859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第四月</a:t>
              </a:r>
            </a:p>
          </p:txBody>
        </p:sp>
        <p:sp>
          <p:nvSpPr>
            <p:cNvPr id="81" name="TextBox 80"/>
            <p:cNvSpPr txBox="1"/>
            <p:nvPr/>
          </p:nvSpPr>
          <p:spPr>
            <a:xfrm>
              <a:off x="7041153" y="4232255"/>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第三月</a:t>
              </a:r>
            </a:p>
          </p:txBody>
        </p:sp>
        <p:sp>
          <p:nvSpPr>
            <p:cNvPr id="82" name="TextBox 81"/>
            <p:cNvSpPr txBox="1"/>
            <p:nvPr/>
          </p:nvSpPr>
          <p:spPr>
            <a:xfrm>
              <a:off x="7041153" y="5004668"/>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第二月</a:t>
              </a:r>
            </a:p>
          </p:txBody>
        </p:sp>
        <p:sp>
          <p:nvSpPr>
            <p:cNvPr id="83" name="TextBox 82"/>
            <p:cNvSpPr txBox="1"/>
            <p:nvPr/>
          </p:nvSpPr>
          <p:spPr>
            <a:xfrm>
              <a:off x="7041153" y="5677402"/>
              <a:ext cx="997887" cy="414570"/>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第一月</a:t>
              </a:r>
            </a:p>
          </p:txBody>
        </p:sp>
      </p:grpSp>
      <p:grpSp>
        <p:nvGrpSpPr>
          <p:cNvPr id="84" name="组合 83"/>
          <p:cNvGrpSpPr/>
          <p:nvPr/>
        </p:nvGrpSpPr>
        <p:grpSpPr>
          <a:xfrm>
            <a:off x="1357015" y="1277991"/>
            <a:ext cx="2184598" cy="789703"/>
            <a:chOff x="6084168" y="1274556"/>
            <a:chExt cx="2317853" cy="814392"/>
          </a:xfrm>
        </p:grpSpPr>
        <p:sp>
          <p:nvSpPr>
            <p:cNvPr id="85" name="TextBox 84"/>
            <p:cNvSpPr txBox="1"/>
            <p:nvPr/>
          </p:nvSpPr>
          <p:spPr>
            <a:xfrm>
              <a:off x="6084168" y="1514664"/>
              <a:ext cx="2317853" cy="574284"/>
            </a:xfrm>
            <a:prstGeom prst="rect">
              <a:avLst/>
            </a:prstGeom>
            <a:noFill/>
          </p:spPr>
          <p:txBody>
            <a:bodyPr wrap="square" lIns="91431" tIns="45715" rIns="91431" bIns="45715"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您的内容打在这里，或者通过您的内容打在这里，或者您的内容打在这里，或者您的内容打在这里，</a:t>
              </a:r>
            </a:p>
          </p:txBody>
        </p:sp>
        <p:sp>
          <p:nvSpPr>
            <p:cNvPr id="86" name="TextBox 85"/>
            <p:cNvSpPr txBox="1"/>
            <p:nvPr/>
          </p:nvSpPr>
          <p:spPr>
            <a:xfrm>
              <a:off x="6109640" y="1274556"/>
              <a:ext cx="1008112" cy="293947"/>
            </a:xfrm>
            <a:prstGeom prst="rect">
              <a:avLst/>
            </a:prstGeom>
            <a:noFill/>
          </p:spPr>
          <p:txBody>
            <a:bodyPr wrap="square" lIns="91431" tIns="0" rIns="91431" bIns="0"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sp>
        <p:nvSpPr>
          <p:cNvPr id="87" name="TextBox 86"/>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48000">
                                          <p:cBhvr additive="base">
                                            <p:cTn id="7" dur="1500" fill="hold"/>
                                            <p:tgtEl>
                                              <p:spTgt spid="53"/>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14:bounceEnd="48000">
                                          <p:cBhvr additive="base">
                                            <p:cTn id="11" dur="1500" fill="hold"/>
                                            <p:tgtEl>
                                              <p:spTgt spid="59"/>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59"/>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14:bounceEnd="48000">
                                          <p:cBhvr additive="base">
                                            <p:cTn id="15" dur="1500" fill="hold"/>
                                            <p:tgtEl>
                                              <p:spTgt spid="65"/>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65"/>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14:bounceEnd="48000">
                                          <p:cBhvr additive="base">
                                            <p:cTn id="19" dur="1500" fill="hold"/>
                                            <p:tgtEl>
                                              <p:spTgt spid="71"/>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7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anim calcmode="lin" valueType="num">
                                          <p:cBhvr>
                                            <p:cTn id="25" dur="1000" fill="hold"/>
                                            <p:tgtEl>
                                              <p:spTgt spid="84"/>
                                            </p:tgtEl>
                                            <p:attrNameLst>
                                              <p:attrName>ppt_x</p:attrName>
                                            </p:attrNameLst>
                                          </p:cBhvr>
                                          <p:tavLst>
                                            <p:tav tm="0">
                                              <p:val>
                                                <p:strVal val="#ppt_x"/>
                                              </p:val>
                                            </p:tav>
                                            <p:tav tm="100000">
                                              <p:val>
                                                <p:strVal val="#ppt_x"/>
                                              </p:val>
                                            </p:tav>
                                          </p:tavLst>
                                        </p:anim>
                                        <p:anim calcmode="lin" valueType="num">
                                          <p:cBhvr>
                                            <p:cTn id="26" dur="1000" fill="hold"/>
                                            <p:tgtEl>
                                              <p:spTgt spid="8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200"/>
                                            <p:tgtEl>
                                              <p:spTgt spid="43"/>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200"/>
                                            <p:tgtEl>
                                              <p:spTgt spid="4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00"/>
                                            <p:tgtEl>
                                              <p:spTgt spid="4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200"/>
                                            <p:tgtEl>
                                              <p:spTgt spid="40"/>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500" fill="hold"/>
                                            <p:tgtEl>
                                              <p:spTgt spid="53"/>
                                            </p:tgtEl>
                                            <p:attrNameLst>
                                              <p:attrName>ppt_x</p:attrName>
                                            </p:attrNameLst>
                                          </p:cBhvr>
                                          <p:tavLst>
                                            <p:tav tm="0">
                                              <p:val>
                                                <p:strVal val="0-#ppt_w/2"/>
                                              </p:val>
                                            </p:tav>
                                            <p:tav tm="100000">
                                              <p:val>
                                                <p:strVal val="#ppt_x"/>
                                              </p:val>
                                            </p:tav>
                                          </p:tavLst>
                                        </p:anim>
                                        <p:anim calcmode="lin" valueType="num">
                                          <p:cBhvr additive="base">
                                            <p:cTn id="8" dur="1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500" fill="hold"/>
                                            <p:tgtEl>
                                              <p:spTgt spid="59"/>
                                            </p:tgtEl>
                                            <p:attrNameLst>
                                              <p:attrName>ppt_x</p:attrName>
                                            </p:attrNameLst>
                                          </p:cBhvr>
                                          <p:tavLst>
                                            <p:tav tm="0">
                                              <p:val>
                                                <p:strVal val="0-#ppt_w/2"/>
                                              </p:val>
                                            </p:tav>
                                            <p:tav tm="100000">
                                              <p:val>
                                                <p:strVal val="#ppt_x"/>
                                              </p:val>
                                            </p:tav>
                                          </p:tavLst>
                                        </p:anim>
                                        <p:anim calcmode="lin" valueType="num">
                                          <p:cBhvr additive="base">
                                            <p:cTn id="12" dur="1500" fill="hold"/>
                                            <p:tgtEl>
                                              <p:spTgt spid="59"/>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500" fill="hold"/>
                                            <p:tgtEl>
                                              <p:spTgt spid="65"/>
                                            </p:tgtEl>
                                            <p:attrNameLst>
                                              <p:attrName>ppt_x</p:attrName>
                                            </p:attrNameLst>
                                          </p:cBhvr>
                                          <p:tavLst>
                                            <p:tav tm="0">
                                              <p:val>
                                                <p:strVal val="1+#ppt_w/2"/>
                                              </p:val>
                                            </p:tav>
                                            <p:tav tm="100000">
                                              <p:val>
                                                <p:strVal val="#ppt_x"/>
                                              </p:val>
                                            </p:tav>
                                          </p:tavLst>
                                        </p:anim>
                                        <p:anim calcmode="lin" valueType="num">
                                          <p:cBhvr additive="base">
                                            <p:cTn id="16" dur="1500" fill="hold"/>
                                            <p:tgtEl>
                                              <p:spTgt spid="65"/>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1500" fill="hold"/>
                                            <p:tgtEl>
                                              <p:spTgt spid="71"/>
                                            </p:tgtEl>
                                            <p:attrNameLst>
                                              <p:attrName>ppt_x</p:attrName>
                                            </p:attrNameLst>
                                          </p:cBhvr>
                                          <p:tavLst>
                                            <p:tav tm="0">
                                              <p:val>
                                                <p:strVal val="1+#ppt_w/2"/>
                                              </p:val>
                                            </p:tav>
                                            <p:tav tm="100000">
                                              <p:val>
                                                <p:strVal val="#ppt_x"/>
                                              </p:val>
                                            </p:tav>
                                          </p:tavLst>
                                        </p:anim>
                                        <p:anim calcmode="lin" valueType="num">
                                          <p:cBhvr additive="base">
                                            <p:cTn id="20" dur="1500" fill="hold"/>
                                            <p:tgtEl>
                                              <p:spTgt spid="7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anim calcmode="lin" valueType="num">
                                          <p:cBhvr>
                                            <p:cTn id="25" dur="1000" fill="hold"/>
                                            <p:tgtEl>
                                              <p:spTgt spid="84"/>
                                            </p:tgtEl>
                                            <p:attrNameLst>
                                              <p:attrName>ppt_x</p:attrName>
                                            </p:attrNameLst>
                                          </p:cBhvr>
                                          <p:tavLst>
                                            <p:tav tm="0">
                                              <p:val>
                                                <p:strVal val="#ppt_x"/>
                                              </p:val>
                                            </p:tav>
                                            <p:tav tm="100000">
                                              <p:val>
                                                <p:strVal val="#ppt_x"/>
                                              </p:val>
                                            </p:tav>
                                          </p:tavLst>
                                        </p:anim>
                                        <p:anim calcmode="lin" valueType="num">
                                          <p:cBhvr>
                                            <p:cTn id="26" dur="1000" fill="hold"/>
                                            <p:tgtEl>
                                              <p:spTgt spid="8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200"/>
                                            <p:tgtEl>
                                              <p:spTgt spid="43"/>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200"/>
                                            <p:tgtEl>
                                              <p:spTgt spid="4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00"/>
                                            <p:tgtEl>
                                              <p:spTgt spid="4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200"/>
                                            <p:tgtEl>
                                              <p:spTgt spid="40"/>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8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p>
        </p:txBody>
      </p:sp>
      <p:sp>
        <p:nvSpPr>
          <p:cNvPr id="28" name="TextBox 2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p>
        </p:txBody>
      </p:sp>
      <p:sp>
        <p:nvSpPr>
          <p:cNvPr id="29" name="TextBox 2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p>
        </p:txBody>
      </p:sp>
      <p:sp>
        <p:nvSpPr>
          <p:cNvPr id="30" name="TextBox 2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p>
        </p:txBody>
      </p:sp>
      <p:sp>
        <p:nvSpPr>
          <p:cNvPr id="31" name="燕尾形箭头 30"/>
          <p:cNvSpPr/>
          <p:nvPr/>
        </p:nvSpPr>
        <p:spPr>
          <a:xfrm>
            <a:off x="467544" y="2283718"/>
            <a:ext cx="8208912" cy="22860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9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32" name="组合 31"/>
          <p:cNvGrpSpPr/>
          <p:nvPr/>
        </p:nvGrpSpPr>
        <p:grpSpPr>
          <a:xfrm>
            <a:off x="783076" y="1491630"/>
            <a:ext cx="1697385" cy="1697385"/>
            <a:chOff x="1278794" y="3334906"/>
            <a:chExt cx="914014" cy="914014"/>
          </a:xfrm>
        </p:grpSpPr>
        <p:grpSp>
          <p:nvGrpSpPr>
            <p:cNvPr id="33" name="组合 3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34" name="TextBox 33"/>
            <p:cNvSpPr txBox="1"/>
            <p:nvPr/>
          </p:nvSpPr>
          <p:spPr>
            <a:xfrm>
              <a:off x="1477940" y="3742514"/>
              <a:ext cx="513771" cy="17401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第一阶段</a:t>
              </a:r>
            </a:p>
          </p:txBody>
        </p:sp>
      </p:grpSp>
      <p:grpSp>
        <p:nvGrpSpPr>
          <p:cNvPr id="37" name="组合 36"/>
          <p:cNvGrpSpPr/>
          <p:nvPr/>
        </p:nvGrpSpPr>
        <p:grpSpPr>
          <a:xfrm>
            <a:off x="2746134" y="1495340"/>
            <a:ext cx="1697385" cy="1697385"/>
            <a:chOff x="1278794" y="3334906"/>
            <a:chExt cx="914014" cy="914014"/>
          </a:xfrm>
        </p:grpSpPr>
        <p:grpSp>
          <p:nvGrpSpPr>
            <p:cNvPr id="38" name="组合 3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39" name="TextBox 38"/>
            <p:cNvSpPr txBox="1"/>
            <p:nvPr/>
          </p:nvSpPr>
          <p:spPr>
            <a:xfrm>
              <a:off x="1477940" y="3740516"/>
              <a:ext cx="513771" cy="17401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第二阶段</a:t>
              </a:r>
            </a:p>
          </p:txBody>
        </p:sp>
      </p:grpSp>
      <p:grpSp>
        <p:nvGrpSpPr>
          <p:cNvPr id="42" name="组合 41"/>
          <p:cNvGrpSpPr/>
          <p:nvPr/>
        </p:nvGrpSpPr>
        <p:grpSpPr>
          <a:xfrm>
            <a:off x="4688516" y="1491630"/>
            <a:ext cx="1697385" cy="1697385"/>
            <a:chOff x="1278794" y="3334906"/>
            <a:chExt cx="914014" cy="914014"/>
          </a:xfrm>
        </p:grpSpPr>
        <p:grpSp>
          <p:nvGrpSpPr>
            <p:cNvPr id="43" name="组合 4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44" name="TextBox 43"/>
            <p:cNvSpPr txBox="1"/>
            <p:nvPr/>
          </p:nvSpPr>
          <p:spPr>
            <a:xfrm>
              <a:off x="1477940" y="3742514"/>
              <a:ext cx="513771" cy="17401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第三阶段</a:t>
              </a:r>
            </a:p>
          </p:txBody>
        </p:sp>
      </p:grpSp>
      <p:grpSp>
        <p:nvGrpSpPr>
          <p:cNvPr id="47" name="组合 46"/>
          <p:cNvGrpSpPr/>
          <p:nvPr/>
        </p:nvGrpSpPr>
        <p:grpSpPr>
          <a:xfrm>
            <a:off x="6619031" y="1498505"/>
            <a:ext cx="1697385" cy="1697385"/>
            <a:chOff x="1278794" y="3334906"/>
            <a:chExt cx="914014" cy="914014"/>
          </a:xfrm>
        </p:grpSpPr>
        <p:grpSp>
          <p:nvGrpSpPr>
            <p:cNvPr id="48" name="组合 4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49" name="TextBox 48"/>
            <p:cNvSpPr txBox="1"/>
            <p:nvPr/>
          </p:nvSpPr>
          <p:spPr>
            <a:xfrm>
              <a:off x="1477940" y="3738812"/>
              <a:ext cx="513771" cy="17401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第四阶段</a:t>
              </a:r>
            </a:p>
          </p:txBody>
        </p:sp>
      </p:grpSp>
      <p:sp>
        <p:nvSpPr>
          <p:cNvPr id="52" name="椭圆 51"/>
          <p:cNvSpPr/>
          <p:nvPr/>
        </p:nvSpPr>
        <p:spPr>
          <a:xfrm>
            <a:off x="824277" y="1347614"/>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3" name="椭圆 52"/>
          <p:cNvSpPr/>
          <p:nvPr/>
        </p:nvSpPr>
        <p:spPr>
          <a:xfrm>
            <a:off x="2783180"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4" name="椭圆 53"/>
          <p:cNvSpPr/>
          <p:nvPr/>
        </p:nvSpPr>
        <p:spPr>
          <a:xfrm>
            <a:off x="4760524" y="1354159"/>
            <a:ext cx="645364" cy="645364"/>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5" name="椭圆 54"/>
          <p:cNvSpPr/>
          <p:nvPr/>
        </p:nvSpPr>
        <p:spPr>
          <a:xfrm>
            <a:off x="6707078" y="1354159"/>
            <a:ext cx="645364" cy="645364"/>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6"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7"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8"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9"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0" name="TextBox 59"/>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5000">
                                          <p:cBhvr additive="base">
                                            <p:cTn id="7" dur="1300" fill="hold"/>
                                            <p:tgtEl>
                                              <p:spTgt spid="32"/>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37"/>
                                            </p:tgtEl>
                                            <p:attrNameLst>
                                              <p:attrName>style.visibility</p:attrName>
                                            </p:attrNameLst>
                                          </p:cBhvr>
                                          <p:to>
                                            <p:strVal val="visible"/>
                                          </p:to>
                                        </p:set>
                                        <p:anim calcmode="lin" valueType="num" p14:bounceEnd="55000">
                                          <p:cBhvr additive="base">
                                            <p:cTn id="11" dur="1300" fill="hold"/>
                                            <p:tgtEl>
                                              <p:spTgt spid="37"/>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14:bounceEnd="55000">
                                          <p:cBhvr additive="base">
                                            <p:cTn id="15" dur="1300" fill="hold"/>
                                            <p:tgtEl>
                                              <p:spTgt spid="42"/>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47"/>
                                            </p:tgtEl>
                                            <p:attrNameLst>
                                              <p:attrName>style.visibility</p:attrName>
                                            </p:attrNameLst>
                                          </p:cBhvr>
                                          <p:to>
                                            <p:strVal val="visible"/>
                                          </p:to>
                                        </p:set>
                                        <p:anim calcmode="lin" valueType="num" p14:bounceEnd="55000">
                                          <p:cBhvr additive="base">
                                            <p:cTn id="19" dur="1300" fill="hold"/>
                                            <p:tgtEl>
                                              <p:spTgt spid="47"/>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14:presetBounceEnd="52000">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14:bounceEnd="52000">
                                          <p:cBhvr additive="base">
                                            <p:cTn id="24" dur="1300" fill="hold"/>
                                            <p:tgtEl>
                                              <p:spTgt spid="52"/>
                                            </p:tgtEl>
                                            <p:attrNameLst>
                                              <p:attrName>ppt_x</p:attrName>
                                            </p:attrNameLst>
                                          </p:cBhvr>
                                          <p:tavLst>
                                            <p:tav tm="0">
                                              <p:val>
                                                <p:strVal val="#ppt_x"/>
                                              </p:val>
                                            </p:tav>
                                            <p:tav tm="100000">
                                              <p:val>
                                                <p:strVal val="#ppt_x"/>
                                              </p:val>
                                            </p:tav>
                                          </p:tavLst>
                                        </p:anim>
                                        <p:anim calcmode="lin" valueType="num" p14:bounceEnd="52000">
                                          <p:cBhvr additive="base">
                                            <p:cTn id="25" dur="13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14:presetBounceEnd="52000">
                                      <p:stCondLst>
                                        <p:cond delay="100"/>
                                      </p:stCondLst>
                                      <p:childTnLst>
                                        <p:set>
                                          <p:cBhvr>
                                            <p:cTn id="27" dur="1" fill="hold">
                                              <p:stCondLst>
                                                <p:cond delay="0"/>
                                              </p:stCondLst>
                                            </p:cTn>
                                            <p:tgtEl>
                                              <p:spTgt spid="53"/>
                                            </p:tgtEl>
                                            <p:attrNameLst>
                                              <p:attrName>style.visibility</p:attrName>
                                            </p:attrNameLst>
                                          </p:cBhvr>
                                          <p:to>
                                            <p:strVal val="visible"/>
                                          </p:to>
                                        </p:set>
                                        <p:anim calcmode="lin" valueType="num" p14:bounceEnd="52000">
                                          <p:cBhvr additive="base">
                                            <p:cTn id="28" dur="1300" fill="hold"/>
                                            <p:tgtEl>
                                              <p:spTgt spid="53"/>
                                            </p:tgtEl>
                                            <p:attrNameLst>
                                              <p:attrName>ppt_x</p:attrName>
                                            </p:attrNameLst>
                                          </p:cBhvr>
                                          <p:tavLst>
                                            <p:tav tm="0">
                                              <p:val>
                                                <p:strVal val="#ppt_x"/>
                                              </p:val>
                                            </p:tav>
                                            <p:tav tm="100000">
                                              <p:val>
                                                <p:strVal val="#ppt_x"/>
                                              </p:val>
                                            </p:tav>
                                          </p:tavLst>
                                        </p:anim>
                                        <p:anim calcmode="lin" valueType="num" p14:bounceEnd="52000">
                                          <p:cBhvr additive="base">
                                            <p:cTn id="29" dur="1300" fill="hold"/>
                                            <p:tgtEl>
                                              <p:spTgt spid="53"/>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14:presetBounceEnd="52000">
                                      <p:stCondLst>
                                        <p:cond delay="200"/>
                                      </p:stCondLst>
                                      <p:childTnLst>
                                        <p:set>
                                          <p:cBhvr>
                                            <p:cTn id="31" dur="1" fill="hold">
                                              <p:stCondLst>
                                                <p:cond delay="0"/>
                                              </p:stCondLst>
                                            </p:cTn>
                                            <p:tgtEl>
                                              <p:spTgt spid="54"/>
                                            </p:tgtEl>
                                            <p:attrNameLst>
                                              <p:attrName>style.visibility</p:attrName>
                                            </p:attrNameLst>
                                          </p:cBhvr>
                                          <p:to>
                                            <p:strVal val="visible"/>
                                          </p:to>
                                        </p:set>
                                        <p:anim calcmode="lin" valueType="num" p14:bounceEnd="52000">
                                          <p:cBhvr additive="base">
                                            <p:cTn id="32" dur="13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33" dur="13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14:presetBounceEnd="52000">
                                      <p:stCondLst>
                                        <p:cond delay="300"/>
                                      </p:stCondLst>
                                      <p:childTnLst>
                                        <p:set>
                                          <p:cBhvr>
                                            <p:cTn id="35" dur="1" fill="hold">
                                              <p:stCondLst>
                                                <p:cond delay="0"/>
                                              </p:stCondLst>
                                            </p:cTn>
                                            <p:tgtEl>
                                              <p:spTgt spid="55"/>
                                            </p:tgtEl>
                                            <p:attrNameLst>
                                              <p:attrName>style.visibility</p:attrName>
                                            </p:attrNameLst>
                                          </p:cBhvr>
                                          <p:to>
                                            <p:strVal val="visible"/>
                                          </p:to>
                                        </p:set>
                                        <p:anim calcmode="lin" valueType="num" p14:bounceEnd="52000">
                                          <p:cBhvr additive="base">
                                            <p:cTn id="36" dur="1300" fill="hold"/>
                                            <p:tgtEl>
                                              <p:spTgt spid="55"/>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55"/>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 calcmode="lin" valueType="num">
                                          <p:cBhvr>
                                            <p:cTn id="42" dur="500" fill="hold"/>
                                            <p:tgtEl>
                                              <p:spTgt spid="56"/>
                                            </p:tgtEl>
                                            <p:attrNameLst>
                                              <p:attrName>style.rotation</p:attrName>
                                            </p:attrNameLst>
                                          </p:cBhvr>
                                          <p:tavLst>
                                            <p:tav tm="0">
                                              <p:val>
                                                <p:fltVal val="90"/>
                                              </p:val>
                                            </p:tav>
                                            <p:tav tm="100000">
                                              <p:val>
                                                <p:fltVal val="0"/>
                                              </p:val>
                                            </p:tav>
                                          </p:tavLst>
                                        </p:anim>
                                        <p:animEffect transition="in" filter="fade">
                                          <p:cBhvr>
                                            <p:cTn id="43" dur="500"/>
                                            <p:tgtEl>
                                              <p:spTgt spid="5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 calcmode="lin" valueType="num">
                                          <p:cBhvr>
                                            <p:cTn id="48" dur="500" fill="hold"/>
                                            <p:tgtEl>
                                              <p:spTgt spid="57"/>
                                            </p:tgtEl>
                                            <p:attrNameLst>
                                              <p:attrName>style.rotation</p:attrName>
                                            </p:attrNameLst>
                                          </p:cBhvr>
                                          <p:tavLst>
                                            <p:tav tm="0">
                                              <p:val>
                                                <p:fltVal val="90"/>
                                              </p:val>
                                            </p:tav>
                                            <p:tav tm="100000">
                                              <p:val>
                                                <p:fltVal val="0"/>
                                              </p:val>
                                            </p:tav>
                                          </p:tavLst>
                                        </p:anim>
                                        <p:animEffect transition="in" filter="fade">
                                          <p:cBhvr>
                                            <p:cTn id="49" dur="500"/>
                                            <p:tgtEl>
                                              <p:spTgt spid="5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 calcmode="lin" valueType="num">
                                          <p:cBhvr>
                                            <p:cTn id="54" dur="500" fill="hold"/>
                                            <p:tgtEl>
                                              <p:spTgt spid="59"/>
                                            </p:tgtEl>
                                            <p:attrNameLst>
                                              <p:attrName>style.rotation</p:attrName>
                                            </p:attrNameLst>
                                          </p:cBhvr>
                                          <p:tavLst>
                                            <p:tav tm="0">
                                              <p:val>
                                                <p:fltVal val="90"/>
                                              </p:val>
                                            </p:tav>
                                            <p:tav tm="100000">
                                              <p:val>
                                                <p:fltVal val="0"/>
                                              </p:val>
                                            </p:tav>
                                          </p:tavLst>
                                        </p:anim>
                                        <p:animEffect transition="in" filter="fade">
                                          <p:cBhvr>
                                            <p:cTn id="55" dur="500"/>
                                            <p:tgtEl>
                                              <p:spTgt spid="5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 calcmode="lin" valueType="num">
                                          <p:cBhvr>
                                            <p:cTn id="60" dur="500" fill="hold"/>
                                            <p:tgtEl>
                                              <p:spTgt spid="58"/>
                                            </p:tgtEl>
                                            <p:attrNameLst>
                                              <p:attrName>style.rotation</p:attrName>
                                            </p:attrNameLst>
                                          </p:cBhvr>
                                          <p:tavLst>
                                            <p:tav tm="0">
                                              <p:val>
                                                <p:fltVal val="90"/>
                                              </p:val>
                                            </p:tav>
                                            <p:tav tm="100000">
                                              <p:val>
                                                <p:fltVal val="0"/>
                                              </p:val>
                                            </p:tav>
                                          </p:tavLst>
                                        </p:anim>
                                        <p:animEffect transition="in" filter="fade">
                                          <p:cBhvr>
                                            <p:cTn id="61" dur="500"/>
                                            <p:tgtEl>
                                              <p:spTgt spid="58"/>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1000"/>
                                            <p:tgtEl>
                                              <p:spTgt spid="31"/>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right)">
                                          <p:cBhvr>
                                            <p:cTn id="69" dur="500"/>
                                            <p:tgtEl>
                                              <p:spTgt spid="27"/>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animBg="1"/>
          <p:bldP spid="52" grpId="0" animBg="1"/>
          <p:bldP spid="53" grpId="0" animBg="1"/>
          <p:bldP spid="54" grpId="0" animBg="1"/>
          <p:bldP spid="55" grpId="0" animBg="1"/>
          <p:bldP spid="56" grpId="0" animBg="1"/>
          <p:bldP spid="57" grpId="0" animBg="1"/>
          <p:bldP spid="58" grpId="0" animBg="1"/>
          <p:bldP spid="59" grpId="0" animBg="1"/>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300" fill="hold"/>
                                            <p:tgtEl>
                                              <p:spTgt spid="32"/>
                                            </p:tgtEl>
                                            <p:attrNameLst>
                                              <p:attrName>ppt_x</p:attrName>
                                            </p:attrNameLst>
                                          </p:cBhvr>
                                          <p:tavLst>
                                            <p:tav tm="0">
                                              <p:val>
                                                <p:strVal val="#ppt_x"/>
                                              </p:val>
                                            </p:tav>
                                            <p:tav tm="100000">
                                              <p:val>
                                                <p:strVal val="#ppt_x"/>
                                              </p:val>
                                            </p:tav>
                                          </p:tavLst>
                                        </p:anim>
                                        <p:anim calcmode="lin" valueType="num">
                                          <p:cBhvr additive="base">
                                            <p:cTn id="8" dur="13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300" fill="hold"/>
                                            <p:tgtEl>
                                              <p:spTgt spid="37"/>
                                            </p:tgtEl>
                                            <p:attrNameLst>
                                              <p:attrName>ppt_x</p:attrName>
                                            </p:attrNameLst>
                                          </p:cBhvr>
                                          <p:tavLst>
                                            <p:tav tm="0">
                                              <p:val>
                                                <p:strVal val="#ppt_x"/>
                                              </p:val>
                                            </p:tav>
                                            <p:tav tm="100000">
                                              <p:val>
                                                <p:strVal val="#ppt_x"/>
                                              </p:val>
                                            </p:tav>
                                          </p:tavLst>
                                        </p:anim>
                                        <p:anim calcmode="lin" valueType="num">
                                          <p:cBhvr additive="base">
                                            <p:cTn id="12" dur="13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300" fill="hold"/>
                                            <p:tgtEl>
                                              <p:spTgt spid="42"/>
                                            </p:tgtEl>
                                            <p:attrNameLst>
                                              <p:attrName>ppt_x</p:attrName>
                                            </p:attrNameLst>
                                          </p:cBhvr>
                                          <p:tavLst>
                                            <p:tav tm="0">
                                              <p:val>
                                                <p:strVal val="#ppt_x"/>
                                              </p:val>
                                            </p:tav>
                                            <p:tav tm="100000">
                                              <p:val>
                                                <p:strVal val="#ppt_x"/>
                                              </p:val>
                                            </p:tav>
                                          </p:tavLst>
                                        </p:anim>
                                        <p:anim calcmode="lin" valueType="num">
                                          <p:cBhvr additive="base">
                                            <p:cTn id="16" dur="13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300" fill="hold"/>
                                            <p:tgtEl>
                                              <p:spTgt spid="47"/>
                                            </p:tgtEl>
                                            <p:attrNameLst>
                                              <p:attrName>ppt_x</p:attrName>
                                            </p:attrNameLst>
                                          </p:cBhvr>
                                          <p:tavLst>
                                            <p:tav tm="0">
                                              <p:val>
                                                <p:strVal val="#ppt_x"/>
                                              </p:val>
                                            </p:tav>
                                            <p:tav tm="100000">
                                              <p:val>
                                                <p:strVal val="#ppt_x"/>
                                              </p:val>
                                            </p:tav>
                                          </p:tavLst>
                                        </p:anim>
                                        <p:anim calcmode="lin" valueType="num">
                                          <p:cBhvr additive="base">
                                            <p:cTn id="20" dur="13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1300" fill="hold"/>
                                            <p:tgtEl>
                                              <p:spTgt spid="52"/>
                                            </p:tgtEl>
                                            <p:attrNameLst>
                                              <p:attrName>ppt_x</p:attrName>
                                            </p:attrNameLst>
                                          </p:cBhvr>
                                          <p:tavLst>
                                            <p:tav tm="0">
                                              <p:val>
                                                <p:strVal val="#ppt_x"/>
                                              </p:val>
                                            </p:tav>
                                            <p:tav tm="100000">
                                              <p:val>
                                                <p:strVal val="#ppt_x"/>
                                              </p:val>
                                            </p:tav>
                                          </p:tavLst>
                                        </p:anim>
                                        <p:anim calcmode="lin" valueType="num">
                                          <p:cBhvr additive="base">
                                            <p:cTn id="25" dur="13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1300" fill="hold"/>
                                            <p:tgtEl>
                                              <p:spTgt spid="53"/>
                                            </p:tgtEl>
                                            <p:attrNameLst>
                                              <p:attrName>ppt_x</p:attrName>
                                            </p:attrNameLst>
                                          </p:cBhvr>
                                          <p:tavLst>
                                            <p:tav tm="0">
                                              <p:val>
                                                <p:strVal val="#ppt_x"/>
                                              </p:val>
                                            </p:tav>
                                            <p:tav tm="100000">
                                              <p:val>
                                                <p:strVal val="#ppt_x"/>
                                              </p:val>
                                            </p:tav>
                                          </p:tavLst>
                                        </p:anim>
                                        <p:anim calcmode="lin" valueType="num">
                                          <p:cBhvr additive="base">
                                            <p:cTn id="29" dur="1300" fill="hold"/>
                                            <p:tgtEl>
                                              <p:spTgt spid="53"/>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1300" fill="hold"/>
                                            <p:tgtEl>
                                              <p:spTgt spid="54"/>
                                            </p:tgtEl>
                                            <p:attrNameLst>
                                              <p:attrName>ppt_x</p:attrName>
                                            </p:attrNameLst>
                                          </p:cBhvr>
                                          <p:tavLst>
                                            <p:tav tm="0">
                                              <p:val>
                                                <p:strVal val="#ppt_x"/>
                                              </p:val>
                                            </p:tav>
                                            <p:tav tm="100000">
                                              <p:val>
                                                <p:strVal val="#ppt_x"/>
                                              </p:val>
                                            </p:tav>
                                          </p:tavLst>
                                        </p:anim>
                                        <p:anim calcmode="lin" valueType="num">
                                          <p:cBhvr additive="base">
                                            <p:cTn id="33" dur="13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1300" fill="hold"/>
                                            <p:tgtEl>
                                              <p:spTgt spid="55"/>
                                            </p:tgtEl>
                                            <p:attrNameLst>
                                              <p:attrName>ppt_x</p:attrName>
                                            </p:attrNameLst>
                                          </p:cBhvr>
                                          <p:tavLst>
                                            <p:tav tm="0">
                                              <p:val>
                                                <p:strVal val="#ppt_x"/>
                                              </p:val>
                                            </p:tav>
                                            <p:tav tm="100000">
                                              <p:val>
                                                <p:strVal val="#ppt_x"/>
                                              </p:val>
                                            </p:tav>
                                          </p:tavLst>
                                        </p:anim>
                                        <p:anim calcmode="lin" valueType="num">
                                          <p:cBhvr additive="base">
                                            <p:cTn id="37" dur="1300" fill="hold"/>
                                            <p:tgtEl>
                                              <p:spTgt spid="55"/>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 calcmode="lin" valueType="num">
                                          <p:cBhvr>
                                            <p:cTn id="42" dur="500" fill="hold"/>
                                            <p:tgtEl>
                                              <p:spTgt spid="56"/>
                                            </p:tgtEl>
                                            <p:attrNameLst>
                                              <p:attrName>style.rotation</p:attrName>
                                            </p:attrNameLst>
                                          </p:cBhvr>
                                          <p:tavLst>
                                            <p:tav tm="0">
                                              <p:val>
                                                <p:fltVal val="90"/>
                                              </p:val>
                                            </p:tav>
                                            <p:tav tm="100000">
                                              <p:val>
                                                <p:fltVal val="0"/>
                                              </p:val>
                                            </p:tav>
                                          </p:tavLst>
                                        </p:anim>
                                        <p:animEffect transition="in" filter="fade">
                                          <p:cBhvr>
                                            <p:cTn id="43" dur="500"/>
                                            <p:tgtEl>
                                              <p:spTgt spid="5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 calcmode="lin" valueType="num">
                                          <p:cBhvr>
                                            <p:cTn id="48" dur="500" fill="hold"/>
                                            <p:tgtEl>
                                              <p:spTgt spid="57"/>
                                            </p:tgtEl>
                                            <p:attrNameLst>
                                              <p:attrName>style.rotation</p:attrName>
                                            </p:attrNameLst>
                                          </p:cBhvr>
                                          <p:tavLst>
                                            <p:tav tm="0">
                                              <p:val>
                                                <p:fltVal val="90"/>
                                              </p:val>
                                            </p:tav>
                                            <p:tav tm="100000">
                                              <p:val>
                                                <p:fltVal val="0"/>
                                              </p:val>
                                            </p:tav>
                                          </p:tavLst>
                                        </p:anim>
                                        <p:animEffect transition="in" filter="fade">
                                          <p:cBhvr>
                                            <p:cTn id="49" dur="500"/>
                                            <p:tgtEl>
                                              <p:spTgt spid="5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 calcmode="lin" valueType="num">
                                          <p:cBhvr>
                                            <p:cTn id="54" dur="500" fill="hold"/>
                                            <p:tgtEl>
                                              <p:spTgt spid="59"/>
                                            </p:tgtEl>
                                            <p:attrNameLst>
                                              <p:attrName>style.rotation</p:attrName>
                                            </p:attrNameLst>
                                          </p:cBhvr>
                                          <p:tavLst>
                                            <p:tav tm="0">
                                              <p:val>
                                                <p:fltVal val="90"/>
                                              </p:val>
                                            </p:tav>
                                            <p:tav tm="100000">
                                              <p:val>
                                                <p:fltVal val="0"/>
                                              </p:val>
                                            </p:tav>
                                          </p:tavLst>
                                        </p:anim>
                                        <p:animEffect transition="in" filter="fade">
                                          <p:cBhvr>
                                            <p:cTn id="55" dur="500"/>
                                            <p:tgtEl>
                                              <p:spTgt spid="5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 calcmode="lin" valueType="num">
                                          <p:cBhvr>
                                            <p:cTn id="60" dur="500" fill="hold"/>
                                            <p:tgtEl>
                                              <p:spTgt spid="58"/>
                                            </p:tgtEl>
                                            <p:attrNameLst>
                                              <p:attrName>style.rotation</p:attrName>
                                            </p:attrNameLst>
                                          </p:cBhvr>
                                          <p:tavLst>
                                            <p:tav tm="0">
                                              <p:val>
                                                <p:fltVal val="90"/>
                                              </p:val>
                                            </p:tav>
                                            <p:tav tm="100000">
                                              <p:val>
                                                <p:fltVal val="0"/>
                                              </p:val>
                                            </p:tav>
                                          </p:tavLst>
                                        </p:anim>
                                        <p:animEffect transition="in" filter="fade">
                                          <p:cBhvr>
                                            <p:cTn id="61" dur="500"/>
                                            <p:tgtEl>
                                              <p:spTgt spid="58"/>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1000"/>
                                            <p:tgtEl>
                                              <p:spTgt spid="31"/>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right)">
                                          <p:cBhvr>
                                            <p:cTn id="69" dur="500"/>
                                            <p:tgtEl>
                                              <p:spTgt spid="27"/>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animBg="1"/>
          <p:bldP spid="52" grpId="0" animBg="1"/>
          <p:bldP spid="53" grpId="0" animBg="1"/>
          <p:bldP spid="54" grpId="0" animBg="1"/>
          <p:bldP spid="55" grpId="0" animBg="1"/>
          <p:bldP spid="56" grpId="0" animBg="1"/>
          <p:bldP spid="57" grpId="0" animBg="1"/>
          <p:bldP spid="58" grpId="0" animBg="1"/>
          <p:bldP spid="59" grpId="0" animBg="1"/>
          <p:bldP spid="6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Group 30"/>
          <p:cNvGrpSpPr/>
          <p:nvPr/>
        </p:nvGrpSpPr>
        <p:grpSpPr>
          <a:xfrm>
            <a:off x="2896394" y="2004579"/>
            <a:ext cx="576066" cy="491765"/>
            <a:chOff x="3440113" y="1050925"/>
            <a:chExt cx="390525" cy="333376"/>
          </a:xfrm>
          <a:solidFill>
            <a:schemeClr val="accent1"/>
          </a:solidFill>
        </p:grpSpPr>
        <p:sp>
          <p:nvSpPr>
            <p:cNvPr id="2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28"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此处添加标题内容点击此处添加内容点击此处添加内容此处添加标题内容点击此处添加内容点击此处添加内容</a:t>
            </a:r>
            <a:endParaRPr kumimoji="0" lang="zh-CN" altLang="zh-CN" sz="9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
        <p:nvSpPr>
          <p:cNvPr id="29" name="TextBox 28"/>
          <p:cNvSpPr txBox="1"/>
          <p:nvPr/>
        </p:nvSpPr>
        <p:spPr>
          <a:xfrm>
            <a:off x="6364510" y="2572544"/>
            <a:ext cx="274399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解决方法策略</a:t>
            </a:r>
          </a:p>
        </p:txBody>
      </p:sp>
      <p:sp>
        <p:nvSpPr>
          <p:cNvPr id="30"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15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endParaRPr kumimoji="0" lang="en-US" altLang="zh-CN" sz="1150" b="0" i="0" u="none" strike="noStrike" kern="0" cap="none" spc="0" normalizeH="0" baseline="0" noProof="1">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4987122" y="1396848"/>
            <a:ext cx="998801" cy="998801"/>
            <a:chOff x="5252030" y="2008764"/>
            <a:chExt cx="809336" cy="809336"/>
          </a:xfrm>
          <a:solidFill>
            <a:schemeClr val="accent1"/>
          </a:solidFill>
        </p:grpSpPr>
        <p:sp>
          <p:nvSpPr>
            <p:cNvPr id="32" name="椭圆 3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34" name="组合 33"/>
          <p:cNvGrpSpPr/>
          <p:nvPr/>
        </p:nvGrpSpPr>
        <p:grpSpPr>
          <a:xfrm>
            <a:off x="875349" y="1798908"/>
            <a:ext cx="1146259" cy="1146259"/>
            <a:chOff x="5252030" y="2008764"/>
            <a:chExt cx="809336" cy="809336"/>
          </a:xfrm>
          <a:solidFill>
            <a:schemeClr val="accent1"/>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37" name="组合 36"/>
          <p:cNvGrpSpPr/>
          <p:nvPr/>
        </p:nvGrpSpPr>
        <p:grpSpPr>
          <a:xfrm>
            <a:off x="921970" y="3445825"/>
            <a:ext cx="444479" cy="444479"/>
            <a:chOff x="5252030" y="2008764"/>
            <a:chExt cx="809336" cy="809336"/>
          </a:xfrm>
          <a:solidFill>
            <a:schemeClr val="accent2"/>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40" name="组合 39"/>
          <p:cNvGrpSpPr/>
          <p:nvPr/>
        </p:nvGrpSpPr>
        <p:grpSpPr>
          <a:xfrm>
            <a:off x="1878803" y="3065408"/>
            <a:ext cx="221831" cy="221831"/>
            <a:chOff x="5252030" y="2008764"/>
            <a:chExt cx="809336" cy="809336"/>
          </a:xfrm>
          <a:solidFill>
            <a:schemeClr val="accent1"/>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43" name="组合 42"/>
          <p:cNvGrpSpPr/>
          <p:nvPr/>
        </p:nvGrpSpPr>
        <p:grpSpPr>
          <a:xfrm>
            <a:off x="1698046" y="1478792"/>
            <a:ext cx="221831" cy="221831"/>
            <a:chOff x="5252030" y="2008764"/>
            <a:chExt cx="809336" cy="809336"/>
          </a:xfrm>
          <a:solidFill>
            <a:schemeClr val="accent1"/>
          </a:solidFill>
        </p:grpSpPr>
        <p:sp>
          <p:nvSpPr>
            <p:cNvPr id="44" name="椭圆 4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46" name="组合 45"/>
          <p:cNvGrpSpPr/>
          <p:nvPr/>
        </p:nvGrpSpPr>
        <p:grpSpPr>
          <a:xfrm>
            <a:off x="2509792" y="3932667"/>
            <a:ext cx="221831" cy="221831"/>
            <a:chOff x="5252030" y="2008764"/>
            <a:chExt cx="809336" cy="809336"/>
          </a:xfrm>
          <a:solidFill>
            <a:schemeClr val="accent1"/>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49" name="组合 48"/>
          <p:cNvGrpSpPr/>
          <p:nvPr/>
        </p:nvGrpSpPr>
        <p:grpSpPr>
          <a:xfrm>
            <a:off x="2937878" y="3657965"/>
            <a:ext cx="164925" cy="164925"/>
            <a:chOff x="5252030" y="2008764"/>
            <a:chExt cx="809336" cy="809336"/>
          </a:xfrm>
          <a:solidFill>
            <a:schemeClr val="accent1"/>
          </a:solidFill>
        </p:grpSpPr>
        <p:sp>
          <p:nvSpPr>
            <p:cNvPr id="50" name="椭圆 4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52" name="组合 51"/>
          <p:cNvGrpSpPr/>
          <p:nvPr/>
        </p:nvGrpSpPr>
        <p:grpSpPr>
          <a:xfrm>
            <a:off x="4128318" y="2043218"/>
            <a:ext cx="444479" cy="444479"/>
            <a:chOff x="5252030" y="2008764"/>
            <a:chExt cx="809336" cy="809336"/>
          </a:xfrm>
          <a:solidFill>
            <a:schemeClr val="accent1"/>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55" name="组合 54"/>
          <p:cNvGrpSpPr/>
          <p:nvPr/>
        </p:nvGrpSpPr>
        <p:grpSpPr>
          <a:xfrm>
            <a:off x="4665401" y="2900106"/>
            <a:ext cx="321721" cy="321721"/>
            <a:chOff x="5252030" y="2008764"/>
            <a:chExt cx="809336" cy="809336"/>
          </a:xfrm>
          <a:solidFill>
            <a:schemeClr val="accent2"/>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58" name="组合 57"/>
          <p:cNvGrpSpPr/>
          <p:nvPr/>
        </p:nvGrpSpPr>
        <p:grpSpPr>
          <a:xfrm>
            <a:off x="4825213" y="2566983"/>
            <a:ext cx="160860" cy="160860"/>
            <a:chOff x="5252030" y="2008764"/>
            <a:chExt cx="809336" cy="809336"/>
          </a:xfrm>
          <a:solidFill>
            <a:schemeClr val="accent2"/>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61" name="TextBox 60"/>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14:bounceEnd="52000">
                                          <p:cBhvr additive="base">
                                            <p:cTn id="7" dur="20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55000">
                                          <p:cBhvr additive="base">
                                            <p:cTn id="11" dur="2000" fill="hold"/>
                                            <p:tgtEl>
                                              <p:spTgt spid="31"/>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14:bounceEnd="55000">
                                          <p:cBhvr additive="base">
                                            <p:cTn id="15" dur="2000" fill="hold"/>
                                            <p:tgtEl>
                                              <p:spTgt spid="34"/>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5000">
                                          <p:cBhvr additive="base">
                                            <p:cTn id="19"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14:bounceEnd="55000">
                                          <p:cBhvr additive="base">
                                            <p:cTn id="23" dur="2000" fill="hold"/>
                                            <p:tgtEl>
                                              <p:spTgt spid="52"/>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p:val>
                                                <p:fltVal val="0.5"/>
                                              </p:val>
                                            </p:tav>
                                            <p:tav tm="100000">
                                              <p:val>
                                                <p:strVal val="#ppt_x"/>
                                              </p:val>
                                            </p:tav>
                                          </p:tavLst>
                                        </p:anim>
                                        <p:anim calcmode="lin" valueType="num">
                                          <p:cBhvr>
                                            <p:cTn id="30" dur="1000" fill="hold"/>
                                            <p:tgtEl>
                                              <p:spTgt spid="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p:val>
                                                <p:fltVal val="0.5"/>
                                              </p:val>
                                            </p:tav>
                                            <p:tav tm="100000">
                                              <p:val>
                                                <p:strVal val="#ppt_x"/>
                                              </p:val>
                                            </p:tav>
                                          </p:tavLst>
                                        </p:anim>
                                        <p:anim calcmode="lin" valueType="num">
                                          <p:cBhvr>
                                            <p:cTn id="36" dur="1000" fill="hold"/>
                                            <p:tgtEl>
                                              <p:spTgt spid="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14:bounceEnd="55000">
                                          <p:cBhvr additive="base">
                                            <p:cTn id="39" dur="2000" fill="hold"/>
                                            <p:tgtEl>
                                              <p:spTgt spid="49"/>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4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14:bounceEnd="55000">
                                          <p:cBhvr additive="base">
                                            <p:cTn id="43" dur="20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ppt_x</p:attrName>
                                            </p:attrNameLst>
                                          </p:cBhvr>
                                          <p:tavLst>
                                            <p:tav tm="0">
                                              <p:val>
                                                <p:fltVal val="0.5"/>
                                              </p:val>
                                            </p:tav>
                                            <p:tav tm="100000">
                                              <p:val>
                                                <p:strVal val="#ppt_x"/>
                                              </p:val>
                                            </p:tav>
                                          </p:tavLst>
                                        </p:anim>
                                        <p:anim calcmode="lin" valueType="num">
                                          <p:cBhvr>
                                            <p:cTn id="50" dur="1000" fill="hold"/>
                                            <p:tgtEl>
                                              <p:spTgt spid="1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14:bounceEnd="55000">
                                          <p:cBhvr additive="base">
                                            <p:cTn id="53" dur="2000" fill="hold"/>
                                            <p:tgtEl>
                                              <p:spTgt spid="58"/>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14:bounceEnd="55000">
                                          <p:cBhvr additive="base">
                                            <p:cTn id="57" dur="2000" fill="hold"/>
                                            <p:tgtEl>
                                              <p:spTgt spid="55"/>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600" fill="hold"/>
                                            <p:tgtEl>
                                              <p:spTgt spid="15"/>
                                            </p:tgtEl>
                                            <p:attrNameLst>
                                              <p:attrName>ppt_w</p:attrName>
                                            </p:attrNameLst>
                                          </p:cBhvr>
                                          <p:tavLst>
                                            <p:tav tm="0">
                                              <p:val>
                                                <p:fltVal val="0"/>
                                              </p:val>
                                            </p:tav>
                                            <p:tav tm="100000">
                                              <p:val>
                                                <p:strVal val="#ppt_w"/>
                                              </p:val>
                                            </p:tav>
                                          </p:tavLst>
                                        </p:anim>
                                        <p:anim calcmode="lin" valueType="num">
                                          <p:cBhvr>
                                            <p:cTn id="62" dur="600" fill="hold"/>
                                            <p:tgtEl>
                                              <p:spTgt spid="15"/>
                                            </p:tgtEl>
                                            <p:attrNameLst>
                                              <p:attrName>ppt_h</p:attrName>
                                            </p:attrNameLst>
                                          </p:cBhvr>
                                          <p:tavLst>
                                            <p:tav tm="0">
                                              <p:val>
                                                <p:fltVal val="0"/>
                                              </p:val>
                                            </p:tav>
                                            <p:tav tm="100000">
                                              <p:val>
                                                <p:strVal val="#ppt_h"/>
                                              </p:val>
                                            </p:tav>
                                          </p:tavLst>
                                        </p:anim>
                                        <p:anim calcmode="lin" valueType="num">
                                          <p:cBhvr>
                                            <p:cTn id="63" dur="600" fill="hold"/>
                                            <p:tgtEl>
                                              <p:spTgt spid="15"/>
                                            </p:tgtEl>
                                            <p:attrNameLst>
                                              <p:attrName>ppt_x</p:attrName>
                                            </p:attrNameLst>
                                          </p:cBhvr>
                                          <p:tavLst>
                                            <p:tav tm="0">
                                              <p:val>
                                                <p:fltVal val="0.5"/>
                                              </p:val>
                                            </p:tav>
                                            <p:tav tm="100000">
                                              <p:val>
                                                <p:strVal val="#ppt_x"/>
                                              </p:val>
                                            </p:tav>
                                          </p:tavLst>
                                        </p:anim>
                                        <p:anim calcmode="lin" valueType="num">
                                          <p:cBhvr>
                                            <p:cTn id="64" dur="600" fill="hold"/>
                                            <p:tgtEl>
                                              <p:spTgt spid="1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14:bounceEnd="55000">
                                          <p:cBhvr additive="base">
                                            <p:cTn id="67" dur="2000" fill="hold"/>
                                            <p:tgtEl>
                                              <p:spTgt spid="43"/>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700" fill="hold"/>
                                            <p:tgtEl>
                                              <p:spTgt spid="18"/>
                                            </p:tgtEl>
                                            <p:attrNameLst>
                                              <p:attrName>ppt_w</p:attrName>
                                            </p:attrNameLst>
                                          </p:cBhvr>
                                          <p:tavLst>
                                            <p:tav tm="0">
                                              <p:val>
                                                <p:fltVal val="0"/>
                                              </p:val>
                                            </p:tav>
                                            <p:tav tm="100000">
                                              <p:val>
                                                <p:strVal val="#ppt_w"/>
                                              </p:val>
                                            </p:tav>
                                          </p:tavLst>
                                        </p:anim>
                                        <p:anim calcmode="lin" valueType="num">
                                          <p:cBhvr>
                                            <p:cTn id="72" dur="700" fill="hold"/>
                                            <p:tgtEl>
                                              <p:spTgt spid="18"/>
                                            </p:tgtEl>
                                            <p:attrNameLst>
                                              <p:attrName>ppt_h</p:attrName>
                                            </p:attrNameLst>
                                          </p:cBhvr>
                                          <p:tavLst>
                                            <p:tav tm="0">
                                              <p:val>
                                                <p:fltVal val="0"/>
                                              </p:val>
                                            </p:tav>
                                            <p:tav tm="100000">
                                              <p:val>
                                                <p:strVal val="#ppt_h"/>
                                              </p:val>
                                            </p:tav>
                                          </p:tavLst>
                                        </p:anim>
                                        <p:anim calcmode="lin" valueType="num">
                                          <p:cBhvr>
                                            <p:cTn id="73" dur="700" fill="hold"/>
                                            <p:tgtEl>
                                              <p:spTgt spid="18"/>
                                            </p:tgtEl>
                                            <p:attrNameLst>
                                              <p:attrName>ppt_x</p:attrName>
                                            </p:attrNameLst>
                                          </p:cBhvr>
                                          <p:tavLst>
                                            <p:tav tm="0">
                                              <p:val>
                                                <p:fltVal val="0.5"/>
                                              </p:val>
                                            </p:tav>
                                            <p:tav tm="100000">
                                              <p:val>
                                                <p:strVal val="#ppt_x"/>
                                              </p:val>
                                            </p:tav>
                                          </p:tavLst>
                                        </p:anim>
                                        <p:anim calcmode="lin" valueType="num">
                                          <p:cBhvr>
                                            <p:cTn id="74" dur="700" fill="hold"/>
                                            <p:tgtEl>
                                              <p:spTgt spid="1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14:bounceEnd="55000">
                                          <p:cBhvr additive="base">
                                            <p:cTn id="77" dur="20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000" fill="hold"/>
                                            <p:tgtEl>
                                              <p:spTgt spid="31"/>
                                            </p:tgtEl>
                                            <p:attrNameLst>
                                              <p:attrName>ppt_x</p:attrName>
                                            </p:attrNameLst>
                                          </p:cBhvr>
                                          <p:tavLst>
                                            <p:tav tm="0">
                                              <p:val>
                                                <p:strVal val="1+#ppt_w/2"/>
                                              </p:val>
                                            </p:tav>
                                            <p:tav tm="100000">
                                              <p:val>
                                                <p:strVal val="#ppt_x"/>
                                              </p:val>
                                            </p:tav>
                                          </p:tavLst>
                                        </p:anim>
                                        <p:anim calcmode="lin" valueType="num">
                                          <p:cBhvr additive="base">
                                            <p:cTn id="12" dur="20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2000" fill="hold"/>
                                            <p:tgtEl>
                                              <p:spTgt spid="34"/>
                                            </p:tgtEl>
                                            <p:attrNameLst>
                                              <p:attrName>ppt_x</p:attrName>
                                            </p:attrNameLst>
                                          </p:cBhvr>
                                          <p:tavLst>
                                            <p:tav tm="0">
                                              <p:val>
                                                <p:strVal val="0-#ppt_w/2"/>
                                              </p:val>
                                            </p:tav>
                                            <p:tav tm="100000">
                                              <p:val>
                                                <p:strVal val="#ppt_x"/>
                                              </p:val>
                                            </p:tav>
                                          </p:tavLst>
                                        </p:anim>
                                        <p:anim calcmode="lin" valueType="num">
                                          <p:cBhvr additive="base">
                                            <p:cTn id="16" dur="2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2000" fill="hold"/>
                                            <p:tgtEl>
                                              <p:spTgt spid="37"/>
                                            </p:tgtEl>
                                            <p:attrNameLst>
                                              <p:attrName>ppt_x</p:attrName>
                                            </p:attrNameLst>
                                          </p:cBhvr>
                                          <p:tavLst>
                                            <p:tav tm="0">
                                              <p:val>
                                                <p:strVal val="0-#ppt_w/2"/>
                                              </p:val>
                                            </p:tav>
                                            <p:tav tm="100000">
                                              <p:val>
                                                <p:strVal val="#ppt_x"/>
                                              </p:val>
                                            </p:tav>
                                          </p:tavLst>
                                        </p:anim>
                                        <p:anim calcmode="lin" valueType="num">
                                          <p:cBhvr additive="base">
                                            <p:cTn id="20" dur="20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000" fill="hold"/>
                                            <p:tgtEl>
                                              <p:spTgt spid="52"/>
                                            </p:tgtEl>
                                            <p:attrNameLst>
                                              <p:attrName>ppt_x</p:attrName>
                                            </p:attrNameLst>
                                          </p:cBhvr>
                                          <p:tavLst>
                                            <p:tav tm="0">
                                              <p:val>
                                                <p:strVal val="0-#ppt_w/2"/>
                                              </p:val>
                                            </p:tav>
                                            <p:tav tm="100000">
                                              <p:val>
                                                <p:strVal val="#ppt_x"/>
                                              </p:val>
                                            </p:tav>
                                          </p:tavLst>
                                        </p:anim>
                                        <p:anim calcmode="lin" valueType="num">
                                          <p:cBhvr additive="base">
                                            <p:cTn id="24" dur="2000" fill="hold"/>
                                            <p:tgtEl>
                                              <p:spTgt spid="52"/>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p:val>
                                                <p:fltVal val="0.5"/>
                                              </p:val>
                                            </p:tav>
                                            <p:tav tm="100000">
                                              <p:val>
                                                <p:strVal val="#ppt_x"/>
                                              </p:val>
                                            </p:tav>
                                          </p:tavLst>
                                        </p:anim>
                                        <p:anim calcmode="lin" valueType="num">
                                          <p:cBhvr>
                                            <p:cTn id="30" dur="1000" fill="hold"/>
                                            <p:tgtEl>
                                              <p:spTgt spid="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p:val>
                                                <p:fltVal val="0.5"/>
                                              </p:val>
                                            </p:tav>
                                            <p:tav tm="100000">
                                              <p:val>
                                                <p:strVal val="#ppt_x"/>
                                              </p:val>
                                            </p:tav>
                                          </p:tavLst>
                                        </p:anim>
                                        <p:anim calcmode="lin" valueType="num">
                                          <p:cBhvr>
                                            <p:cTn id="36" dur="1000" fill="hold"/>
                                            <p:tgtEl>
                                              <p:spTgt spid="9"/>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2000" fill="hold"/>
                                            <p:tgtEl>
                                              <p:spTgt spid="49"/>
                                            </p:tgtEl>
                                            <p:attrNameLst>
                                              <p:attrName>ppt_x</p:attrName>
                                            </p:attrNameLst>
                                          </p:cBhvr>
                                          <p:tavLst>
                                            <p:tav tm="0">
                                              <p:val>
                                                <p:strVal val="1+#ppt_w/2"/>
                                              </p:val>
                                            </p:tav>
                                            <p:tav tm="100000">
                                              <p:val>
                                                <p:strVal val="#ppt_x"/>
                                              </p:val>
                                            </p:tav>
                                          </p:tavLst>
                                        </p:anim>
                                        <p:anim calcmode="lin" valueType="num">
                                          <p:cBhvr additive="base">
                                            <p:cTn id="40" dur="2000" fill="hold"/>
                                            <p:tgtEl>
                                              <p:spTgt spid="49"/>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2000" fill="hold"/>
                                            <p:tgtEl>
                                              <p:spTgt spid="46"/>
                                            </p:tgtEl>
                                            <p:attrNameLst>
                                              <p:attrName>ppt_x</p:attrName>
                                            </p:attrNameLst>
                                          </p:cBhvr>
                                          <p:tavLst>
                                            <p:tav tm="0">
                                              <p:val>
                                                <p:strVal val="1+#ppt_w/2"/>
                                              </p:val>
                                            </p:tav>
                                            <p:tav tm="100000">
                                              <p:val>
                                                <p:strVal val="#ppt_x"/>
                                              </p:val>
                                            </p:tav>
                                          </p:tavLst>
                                        </p:anim>
                                        <p:anim calcmode="lin" valueType="num">
                                          <p:cBhvr additive="base">
                                            <p:cTn id="44" dur="2000" fill="hold"/>
                                            <p:tgtEl>
                                              <p:spTgt spid="46"/>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ppt_x</p:attrName>
                                            </p:attrNameLst>
                                          </p:cBhvr>
                                          <p:tavLst>
                                            <p:tav tm="0">
                                              <p:val>
                                                <p:fltVal val="0.5"/>
                                              </p:val>
                                            </p:tav>
                                            <p:tav tm="100000">
                                              <p:val>
                                                <p:strVal val="#ppt_x"/>
                                              </p:val>
                                            </p:tav>
                                          </p:tavLst>
                                        </p:anim>
                                        <p:anim calcmode="lin" valueType="num">
                                          <p:cBhvr>
                                            <p:cTn id="50" dur="1000" fill="hold"/>
                                            <p:tgtEl>
                                              <p:spTgt spid="12"/>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2000" fill="hold"/>
                                            <p:tgtEl>
                                              <p:spTgt spid="58"/>
                                            </p:tgtEl>
                                            <p:attrNameLst>
                                              <p:attrName>ppt_x</p:attrName>
                                            </p:attrNameLst>
                                          </p:cBhvr>
                                          <p:tavLst>
                                            <p:tav tm="0">
                                              <p:val>
                                                <p:strVal val="0-#ppt_w/2"/>
                                              </p:val>
                                            </p:tav>
                                            <p:tav tm="100000">
                                              <p:val>
                                                <p:strVal val="#ppt_x"/>
                                              </p:val>
                                            </p:tav>
                                          </p:tavLst>
                                        </p:anim>
                                        <p:anim calcmode="lin" valueType="num">
                                          <p:cBhvr additive="base">
                                            <p:cTn id="54" dur="20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2000" fill="hold"/>
                                            <p:tgtEl>
                                              <p:spTgt spid="55"/>
                                            </p:tgtEl>
                                            <p:attrNameLst>
                                              <p:attrName>ppt_x</p:attrName>
                                            </p:attrNameLst>
                                          </p:cBhvr>
                                          <p:tavLst>
                                            <p:tav tm="0">
                                              <p:val>
                                                <p:strVal val="0-#ppt_w/2"/>
                                              </p:val>
                                            </p:tav>
                                            <p:tav tm="100000">
                                              <p:val>
                                                <p:strVal val="#ppt_x"/>
                                              </p:val>
                                            </p:tav>
                                          </p:tavLst>
                                        </p:anim>
                                        <p:anim calcmode="lin" valueType="num">
                                          <p:cBhvr additive="base">
                                            <p:cTn id="58" dur="2000" fill="hold"/>
                                            <p:tgtEl>
                                              <p:spTgt spid="55"/>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600" fill="hold"/>
                                            <p:tgtEl>
                                              <p:spTgt spid="15"/>
                                            </p:tgtEl>
                                            <p:attrNameLst>
                                              <p:attrName>ppt_w</p:attrName>
                                            </p:attrNameLst>
                                          </p:cBhvr>
                                          <p:tavLst>
                                            <p:tav tm="0">
                                              <p:val>
                                                <p:fltVal val="0"/>
                                              </p:val>
                                            </p:tav>
                                            <p:tav tm="100000">
                                              <p:val>
                                                <p:strVal val="#ppt_w"/>
                                              </p:val>
                                            </p:tav>
                                          </p:tavLst>
                                        </p:anim>
                                        <p:anim calcmode="lin" valueType="num">
                                          <p:cBhvr>
                                            <p:cTn id="62" dur="600" fill="hold"/>
                                            <p:tgtEl>
                                              <p:spTgt spid="15"/>
                                            </p:tgtEl>
                                            <p:attrNameLst>
                                              <p:attrName>ppt_h</p:attrName>
                                            </p:attrNameLst>
                                          </p:cBhvr>
                                          <p:tavLst>
                                            <p:tav tm="0">
                                              <p:val>
                                                <p:fltVal val="0"/>
                                              </p:val>
                                            </p:tav>
                                            <p:tav tm="100000">
                                              <p:val>
                                                <p:strVal val="#ppt_h"/>
                                              </p:val>
                                            </p:tav>
                                          </p:tavLst>
                                        </p:anim>
                                        <p:anim calcmode="lin" valueType="num">
                                          <p:cBhvr>
                                            <p:cTn id="63" dur="600" fill="hold"/>
                                            <p:tgtEl>
                                              <p:spTgt spid="15"/>
                                            </p:tgtEl>
                                            <p:attrNameLst>
                                              <p:attrName>ppt_x</p:attrName>
                                            </p:attrNameLst>
                                          </p:cBhvr>
                                          <p:tavLst>
                                            <p:tav tm="0">
                                              <p:val>
                                                <p:fltVal val="0.5"/>
                                              </p:val>
                                            </p:tav>
                                            <p:tav tm="100000">
                                              <p:val>
                                                <p:strVal val="#ppt_x"/>
                                              </p:val>
                                            </p:tav>
                                          </p:tavLst>
                                        </p:anim>
                                        <p:anim calcmode="lin" valueType="num">
                                          <p:cBhvr>
                                            <p:cTn id="64" dur="600" fill="hold"/>
                                            <p:tgtEl>
                                              <p:spTgt spid="15"/>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2000" fill="hold"/>
                                            <p:tgtEl>
                                              <p:spTgt spid="43"/>
                                            </p:tgtEl>
                                            <p:attrNameLst>
                                              <p:attrName>ppt_x</p:attrName>
                                            </p:attrNameLst>
                                          </p:cBhvr>
                                          <p:tavLst>
                                            <p:tav tm="0">
                                              <p:val>
                                                <p:strVal val="0-#ppt_w/2"/>
                                              </p:val>
                                            </p:tav>
                                            <p:tav tm="100000">
                                              <p:val>
                                                <p:strVal val="#ppt_x"/>
                                              </p:val>
                                            </p:tav>
                                          </p:tavLst>
                                        </p:anim>
                                        <p:anim calcmode="lin" valueType="num">
                                          <p:cBhvr additive="base">
                                            <p:cTn id="68" dur="2000" fill="hold"/>
                                            <p:tgtEl>
                                              <p:spTgt spid="43"/>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700" fill="hold"/>
                                            <p:tgtEl>
                                              <p:spTgt spid="18"/>
                                            </p:tgtEl>
                                            <p:attrNameLst>
                                              <p:attrName>ppt_w</p:attrName>
                                            </p:attrNameLst>
                                          </p:cBhvr>
                                          <p:tavLst>
                                            <p:tav tm="0">
                                              <p:val>
                                                <p:fltVal val="0"/>
                                              </p:val>
                                            </p:tav>
                                            <p:tav tm="100000">
                                              <p:val>
                                                <p:strVal val="#ppt_w"/>
                                              </p:val>
                                            </p:tav>
                                          </p:tavLst>
                                        </p:anim>
                                        <p:anim calcmode="lin" valueType="num">
                                          <p:cBhvr>
                                            <p:cTn id="72" dur="700" fill="hold"/>
                                            <p:tgtEl>
                                              <p:spTgt spid="18"/>
                                            </p:tgtEl>
                                            <p:attrNameLst>
                                              <p:attrName>ppt_h</p:attrName>
                                            </p:attrNameLst>
                                          </p:cBhvr>
                                          <p:tavLst>
                                            <p:tav tm="0">
                                              <p:val>
                                                <p:fltVal val="0"/>
                                              </p:val>
                                            </p:tav>
                                            <p:tav tm="100000">
                                              <p:val>
                                                <p:strVal val="#ppt_h"/>
                                              </p:val>
                                            </p:tav>
                                          </p:tavLst>
                                        </p:anim>
                                        <p:anim calcmode="lin" valueType="num">
                                          <p:cBhvr>
                                            <p:cTn id="73" dur="700" fill="hold"/>
                                            <p:tgtEl>
                                              <p:spTgt spid="18"/>
                                            </p:tgtEl>
                                            <p:attrNameLst>
                                              <p:attrName>ppt_x</p:attrName>
                                            </p:attrNameLst>
                                          </p:cBhvr>
                                          <p:tavLst>
                                            <p:tav tm="0">
                                              <p:val>
                                                <p:fltVal val="0.5"/>
                                              </p:val>
                                            </p:tav>
                                            <p:tav tm="100000">
                                              <p:val>
                                                <p:strVal val="#ppt_x"/>
                                              </p:val>
                                            </p:tav>
                                          </p:tavLst>
                                        </p:anim>
                                        <p:anim calcmode="lin" valueType="num">
                                          <p:cBhvr>
                                            <p:cTn id="74" dur="700" fill="hold"/>
                                            <p:tgtEl>
                                              <p:spTgt spid="18"/>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2000" fill="hold"/>
                                            <p:tgtEl>
                                              <p:spTgt spid="40"/>
                                            </p:tgtEl>
                                            <p:attrNameLst>
                                              <p:attrName>ppt_x</p:attrName>
                                            </p:attrNameLst>
                                          </p:cBhvr>
                                          <p:tavLst>
                                            <p:tav tm="0">
                                              <p:val>
                                                <p:strVal val="1+#ppt_w/2"/>
                                              </p:val>
                                            </p:tav>
                                            <p:tav tm="100000">
                                              <p:val>
                                                <p:strVal val="#ppt_x"/>
                                              </p:val>
                                            </p:tav>
                                          </p:tavLst>
                                        </p:anim>
                                        <p:anim calcmode="lin" valueType="num">
                                          <p:cBhvr additive="base">
                                            <p:cTn id="78" dur="2000" fill="hold"/>
                                            <p:tgtEl>
                                              <p:spTgt spid="40"/>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childTnLst>
                              </p:cTn>
                            </p:par>
                            <p:par>
                              <p:cTn id="100" fill="hold">
                                <p:stCondLst>
                                  <p:cond delay="5400"/>
                                </p:stCondLst>
                                <p:childTnLst>
                                  <p:par>
                                    <p:cTn id="101" presetID="10" presetClass="entr" presetSubtype="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6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34" name="矩形 33"/>
          <p:cNvSpPr/>
          <p:nvPr/>
        </p:nvSpPr>
        <p:spPr>
          <a:xfrm>
            <a:off x="0" y="987574"/>
            <a:ext cx="9144000"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37" y="359971"/>
            <a:ext cx="1426284" cy="1374607"/>
          </a:xfrm>
          <a:prstGeom prst="rect">
            <a:avLst/>
          </a:prstGeom>
        </p:spPr>
      </p:pic>
      <p:grpSp>
        <p:nvGrpSpPr>
          <p:cNvPr id="36" name="组合 35"/>
          <p:cNvGrpSpPr/>
          <p:nvPr/>
        </p:nvGrpSpPr>
        <p:grpSpPr>
          <a:xfrm>
            <a:off x="2133721" y="1843922"/>
            <a:ext cx="1036261" cy="1036518"/>
            <a:chOff x="1041891" y="2887277"/>
            <a:chExt cx="1036261" cy="1036518"/>
          </a:xfrm>
        </p:grpSpPr>
        <p:sp>
          <p:nvSpPr>
            <p:cNvPr id="37"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Text Box 58"/>
            <p:cNvSpPr txBox="1">
              <a:spLocks noChangeArrowheads="1"/>
            </p:cNvSpPr>
            <p:nvPr/>
          </p:nvSpPr>
          <p:spPr bwMode="auto">
            <a:xfrm>
              <a:off x="1177282" y="3105837"/>
              <a:ext cx="782803" cy="6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p>
          </p:txBody>
        </p:sp>
      </p:grpSp>
      <p:sp>
        <p:nvSpPr>
          <p:cNvPr id="39" name="文本框 38"/>
          <p:cNvSpPr txBox="1"/>
          <p:nvPr/>
        </p:nvSpPr>
        <p:spPr>
          <a:xfrm>
            <a:off x="1987167" y="2925289"/>
            <a:ext cx="1415772" cy="461665"/>
          </a:xfrm>
          <a:prstGeom prst="rect">
            <a:avLst/>
          </a:prstGeom>
          <a:noFill/>
        </p:spPr>
        <p:txBody>
          <a:bodyPr wrap="non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第三部分</a:t>
            </a:r>
          </a:p>
        </p:txBody>
      </p:sp>
      <p:sp>
        <p:nvSpPr>
          <p:cNvPr id="40" name="文本框 39"/>
          <p:cNvSpPr txBox="1"/>
          <p:nvPr/>
        </p:nvSpPr>
        <p:spPr>
          <a:xfrm>
            <a:off x="3866974" y="1923678"/>
            <a:ext cx="3877985" cy="646331"/>
          </a:xfrm>
          <a:prstGeom prst="rect">
            <a:avLst/>
          </a:prstGeom>
          <a:noFill/>
        </p:spPr>
        <p:txBody>
          <a:bodyPr wrap="none" rtlCol="0">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单击添加文字标题</a:t>
            </a:r>
          </a:p>
        </p:txBody>
      </p:sp>
      <p:cxnSp>
        <p:nvCxnSpPr>
          <p:cNvPr id="42" name="直接连接符 41"/>
          <p:cNvCxnSpPr/>
          <p:nvPr/>
        </p:nvCxnSpPr>
        <p:spPr>
          <a:xfrm>
            <a:off x="3635896" y="1843922"/>
            <a:ext cx="0" cy="1485910"/>
          </a:xfrm>
          <a:prstGeom prst="line">
            <a:avLst/>
          </a:prstGeom>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866974"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5" name="文本框 44"/>
          <p:cNvSpPr txBox="1"/>
          <p:nvPr/>
        </p:nvSpPr>
        <p:spPr>
          <a:xfrm>
            <a:off x="5874367"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6" name="文本框 45"/>
          <p:cNvSpPr txBox="1"/>
          <p:nvPr/>
        </p:nvSpPr>
        <p:spPr>
          <a:xfrm>
            <a:off x="3866974"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7" name="文本框 46"/>
          <p:cNvSpPr txBox="1"/>
          <p:nvPr/>
        </p:nvSpPr>
        <p:spPr>
          <a:xfrm>
            <a:off x="5874367"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Horizontal)">
                                      <p:cBhvr>
                                        <p:cTn id="25" dur="500"/>
                                        <p:tgtEl>
                                          <p:spTgt spid="4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054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收入来源一</a:t>
            </a:r>
          </a:p>
        </p:txBody>
      </p:sp>
      <p:sp>
        <p:nvSpPr>
          <p:cNvPr id="4" name="TextBox 3"/>
          <p:cNvSpPr txBox="1"/>
          <p:nvPr/>
        </p:nvSpPr>
        <p:spPr>
          <a:xfrm>
            <a:off x="1454533" y="370089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a:off x="2773993"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收入来源二</a:t>
            </a:r>
          </a:p>
        </p:txBody>
      </p:sp>
      <p:sp>
        <p:nvSpPr>
          <p:cNvPr id="6" name="TextBox 5"/>
          <p:cNvSpPr txBox="1"/>
          <p:nvPr/>
        </p:nvSpPr>
        <p:spPr>
          <a:xfrm>
            <a:off x="376385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收入来源三</a:t>
            </a:r>
          </a:p>
        </p:txBody>
      </p:sp>
      <p:sp>
        <p:nvSpPr>
          <p:cNvPr id="7" name="TextBox 6"/>
          <p:cNvSpPr txBox="1"/>
          <p:nvPr/>
        </p:nvSpPr>
        <p:spPr>
          <a:xfrm>
            <a:off x="4753722"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收入来源四</a:t>
            </a:r>
          </a:p>
        </p:txBody>
      </p:sp>
      <p:sp>
        <p:nvSpPr>
          <p:cNvPr id="8" name="TextBox 7"/>
          <p:cNvSpPr txBox="1"/>
          <p:nvPr/>
        </p:nvSpPr>
        <p:spPr>
          <a:xfrm>
            <a:off x="1454533" y="3372062"/>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1454533" y="3043226"/>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1454533" y="271439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1454533" y="2385554"/>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TextBox 11"/>
          <p:cNvSpPr txBox="1"/>
          <p:nvPr/>
        </p:nvSpPr>
        <p:spPr>
          <a:xfrm>
            <a:off x="1454533" y="2056719"/>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TextBox 12"/>
          <p:cNvSpPr txBox="1"/>
          <p:nvPr/>
        </p:nvSpPr>
        <p:spPr>
          <a:xfrm>
            <a:off x="1454533" y="172232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1711226" y="1460752"/>
            <a:ext cx="3978744" cy="2630686"/>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454533" y="139904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1454533" y="4029733"/>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1943680" y="1789588"/>
            <a:ext cx="577560" cy="2301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27" name="矩形 26"/>
          <p:cNvSpPr/>
          <p:nvPr/>
        </p:nvSpPr>
        <p:spPr>
          <a:xfrm>
            <a:off x="1943680" y="1950648"/>
            <a:ext cx="577560" cy="2140793"/>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28" name="矩形 27"/>
          <p:cNvSpPr/>
          <p:nvPr/>
        </p:nvSpPr>
        <p:spPr>
          <a:xfrm>
            <a:off x="2924756" y="2447260"/>
            <a:ext cx="577560" cy="1644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29" name="矩形 28"/>
          <p:cNvSpPr/>
          <p:nvPr/>
        </p:nvSpPr>
        <p:spPr>
          <a:xfrm>
            <a:off x="2924756" y="2714391"/>
            <a:ext cx="577560" cy="1377050"/>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矩形 29"/>
          <p:cNvSpPr/>
          <p:nvPr/>
        </p:nvSpPr>
        <p:spPr>
          <a:xfrm>
            <a:off x="3914620" y="2940513"/>
            <a:ext cx="577560" cy="11509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1" name="矩形 30"/>
          <p:cNvSpPr/>
          <p:nvPr/>
        </p:nvSpPr>
        <p:spPr>
          <a:xfrm>
            <a:off x="3914620" y="3372062"/>
            <a:ext cx="577560" cy="719378"/>
          </a:xfrm>
          <a:prstGeom prst="rect">
            <a:avLst/>
          </a:prstGeom>
          <a:solidFill>
            <a:schemeClr val="accent5"/>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矩形 31"/>
          <p:cNvSpPr/>
          <p:nvPr/>
        </p:nvSpPr>
        <p:spPr>
          <a:xfrm>
            <a:off x="4909799" y="3104932"/>
            <a:ext cx="577560" cy="986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3" name="矩形 32"/>
          <p:cNvSpPr/>
          <p:nvPr/>
        </p:nvSpPr>
        <p:spPr>
          <a:xfrm>
            <a:off x="4909799" y="3319024"/>
            <a:ext cx="577560" cy="772415"/>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4" name="TextBox 33"/>
          <p:cNvSpPr txBox="1"/>
          <p:nvPr/>
        </p:nvSpPr>
        <p:spPr>
          <a:xfrm>
            <a:off x="6085292" y="1779110"/>
            <a:ext cx="2181892" cy="925365"/>
          </a:xfrm>
          <a:prstGeom prst="rect">
            <a:avLst/>
          </a:prstGeom>
          <a:noFill/>
        </p:spPr>
        <p:txBody>
          <a:bodyPr wrap="square" lIns="0" tIns="0" rIns="0" bIns="0" rtlCol="0">
            <a:spAutoFit/>
          </a:body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       点击输入简要文字解说，解说文字尽量概括精炼，不用多余的文字修饰，简洁精准的 解说所提炼的核心概念。 点击输入简要文字解说，解说文字尽量概括精炼，不用多余的文字修饰。</a:t>
            </a:r>
          </a:p>
        </p:txBody>
      </p:sp>
      <p:sp>
        <p:nvSpPr>
          <p:cNvPr id="35" name="TextBox 34"/>
          <p:cNvSpPr txBox="1"/>
          <p:nvPr/>
        </p:nvSpPr>
        <p:spPr>
          <a:xfrm>
            <a:off x="6085292" y="1347614"/>
            <a:ext cx="1835280" cy="27760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36" name="TextBox 35"/>
          <p:cNvSpPr txBox="1"/>
          <p:nvPr/>
        </p:nvSpPr>
        <p:spPr>
          <a:xfrm>
            <a:off x="6064919" y="3035981"/>
            <a:ext cx="2027800" cy="4154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18,500,000</a:t>
            </a:r>
            <a:endParaRPr kumimoji="0" lang="zh-CN" altLang="en-US" sz="27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37" name="TextBox 36"/>
          <p:cNvSpPr txBox="1"/>
          <p:nvPr/>
        </p:nvSpPr>
        <p:spPr>
          <a:xfrm>
            <a:off x="6085292" y="2824655"/>
            <a:ext cx="1283466"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全年总额：</a:t>
            </a:r>
          </a:p>
        </p:txBody>
      </p:sp>
      <p:sp>
        <p:nvSpPr>
          <p:cNvPr id="38" name="TextBox 37"/>
          <p:cNvSpPr txBox="1"/>
          <p:nvPr/>
        </p:nvSpPr>
        <p:spPr>
          <a:xfrm>
            <a:off x="6095007" y="3846872"/>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毛利润</a:t>
            </a:r>
          </a:p>
        </p:txBody>
      </p:sp>
      <p:sp>
        <p:nvSpPr>
          <p:cNvPr id="39" name="TextBox 38"/>
          <p:cNvSpPr txBox="1"/>
          <p:nvPr/>
        </p:nvSpPr>
        <p:spPr>
          <a:xfrm>
            <a:off x="6095007" y="4153660"/>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纯利润</a:t>
            </a:r>
          </a:p>
        </p:txBody>
      </p:sp>
      <p:sp>
        <p:nvSpPr>
          <p:cNvPr id="40"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350</a:t>
            </a:r>
            <a:r>
              <a:rPr kumimoji="0" lang="zh-CN" altLang="en-US"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万</a:t>
            </a:r>
          </a:p>
        </p:txBody>
      </p:sp>
      <p:sp>
        <p:nvSpPr>
          <p:cNvPr id="41"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500</a:t>
            </a:r>
            <a:r>
              <a:rPr kumimoji="0" lang="zh-CN" altLang="en-US"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万</a:t>
            </a:r>
          </a:p>
        </p:txBody>
      </p:sp>
      <p:sp>
        <p:nvSpPr>
          <p:cNvPr id="42"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300</a:t>
            </a:r>
            <a:r>
              <a:rPr kumimoji="0" lang="zh-CN" altLang="en-US"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万</a:t>
            </a:r>
          </a:p>
        </p:txBody>
      </p:sp>
      <p:sp>
        <p:nvSpPr>
          <p:cNvPr id="43" name="TextBox 42"/>
          <p:cNvSpPr txBox="1"/>
          <p:nvPr/>
        </p:nvSpPr>
        <p:spPr>
          <a:xfrm>
            <a:off x="1299530" y="4176169"/>
            <a:ext cx="471018" cy="205684"/>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（万元）</a:t>
            </a:r>
          </a:p>
        </p:txBody>
      </p:sp>
      <p:sp>
        <p:nvSpPr>
          <p:cNvPr id="44"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650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5"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6"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7"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240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48" name="矩形 47"/>
          <p:cNvSpPr/>
          <p:nvPr/>
        </p:nvSpPr>
        <p:spPr>
          <a:xfrm>
            <a:off x="6660852" y="3870035"/>
            <a:ext cx="342079" cy="16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Calibri" panose="020F0502020204030204"/>
              <a:ea typeface="微软雅黑" panose="020B0503020204020204" pitchFamily="34" charset="-122"/>
              <a:cs typeface="+mn-cs"/>
            </a:endParaRPr>
          </a:p>
        </p:txBody>
      </p:sp>
      <p:sp>
        <p:nvSpPr>
          <p:cNvPr id="49" name="矩形 48"/>
          <p:cNvSpPr/>
          <p:nvPr/>
        </p:nvSpPr>
        <p:spPr>
          <a:xfrm>
            <a:off x="6660852" y="4167503"/>
            <a:ext cx="342079" cy="16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Calibri" panose="020F0502020204030204"/>
              <a:ea typeface="微软雅黑" panose="020B0503020204020204" pitchFamily="34" charset="-122"/>
              <a:cs typeface="+mn-cs"/>
            </a:endParaRPr>
          </a:p>
        </p:txBody>
      </p:sp>
      <p:sp>
        <p:nvSpPr>
          <p:cNvPr id="50"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700</a:t>
            </a:r>
            <a:r>
              <a:rPr kumimoji="0" lang="zh-CN" altLang="en-US" sz="13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万</a:t>
            </a:r>
          </a:p>
        </p:txBody>
      </p:sp>
      <p:sp>
        <p:nvSpPr>
          <p:cNvPr id="51" name="TextBox 50"/>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 fill="hold"/>
                                        <p:tgtEl>
                                          <p:spTgt spid="25"/>
                                        </p:tgtEl>
                                        <p:attrNameLst>
                                          <p:attrName>ppt_x</p:attrName>
                                        </p:attrNameLst>
                                      </p:cBhvr>
                                      <p:tavLst>
                                        <p:tav tm="0">
                                          <p:val>
                                            <p:strVal val="0-#ppt_w/2"/>
                                          </p:val>
                                        </p:tav>
                                        <p:tav tm="100000">
                                          <p:val>
                                            <p:strVal val="#ppt_x"/>
                                          </p:val>
                                        </p:tav>
                                      </p:tavLst>
                                    </p:anim>
                                    <p:anim calcmode="lin" valueType="num">
                                      <p:cBhvr additive="base">
                                        <p:cTn id="12" dur="1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 fill="hold"/>
                                        <p:tgtEl>
                                          <p:spTgt spid="4"/>
                                        </p:tgtEl>
                                        <p:attrNameLst>
                                          <p:attrName>ppt_x</p:attrName>
                                        </p:attrNameLst>
                                      </p:cBhvr>
                                      <p:tavLst>
                                        <p:tav tm="0">
                                          <p:val>
                                            <p:strVal val="0-#ppt_w/2"/>
                                          </p:val>
                                        </p:tav>
                                        <p:tav tm="100000">
                                          <p:val>
                                            <p:strVal val="#ppt_x"/>
                                          </p:val>
                                        </p:tav>
                                      </p:tavLst>
                                    </p:anim>
                                    <p:anim calcmode="lin" valueType="num">
                                      <p:cBhvr additive="base">
                                        <p:cTn id="17" dur="1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 fill="hold"/>
                                        <p:tgtEl>
                                          <p:spTgt spid="8"/>
                                        </p:tgtEl>
                                        <p:attrNameLst>
                                          <p:attrName>ppt_x</p:attrName>
                                        </p:attrNameLst>
                                      </p:cBhvr>
                                      <p:tavLst>
                                        <p:tav tm="0">
                                          <p:val>
                                            <p:strVal val="0-#ppt_w/2"/>
                                          </p:val>
                                        </p:tav>
                                        <p:tav tm="100000">
                                          <p:val>
                                            <p:strVal val="#ppt_x"/>
                                          </p:val>
                                        </p:tav>
                                      </p:tavLst>
                                    </p:anim>
                                    <p:anim calcmode="lin" valueType="num">
                                      <p:cBhvr additive="base">
                                        <p:cTn id="22" dur="1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 fill="hold"/>
                                        <p:tgtEl>
                                          <p:spTgt spid="9"/>
                                        </p:tgtEl>
                                        <p:attrNameLst>
                                          <p:attrName>ppt_x</p:attrName>
                                        </p:attrNameLst>
                                      </p:cBhvr>
                                      <p:tavLst>
                                        <p:tav tm="0">
                                          <p:val>
                                            <p:strVal val="0-#ppt_w/2"/>
                                          </p:val>
                                        </p:tav>
                                        <p:tav tm="100000">
                                          <p:val>
                                            <p:strVal val="#ppt_x"/>
                                          </p:val>
                                        </p:tav>
                                      </p:tavLst>
                                    </p:anim>
                                    <p:anim calcmode="lin" valueType="num">
                                      <p:cBhvr additive="base">
                                        <p:cTn id="27" dur="1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 fill="hold"/>
                                        <p:tgtEl>
                                          <p:spTgt spid="10"/>
                                        </p:tgtEl>
                                        <p:attrNameLst>
                                          <p:attrName>ppt_x</p:attrName>
                                        </p:attrNameLst>
                                      </p:cBhvr>
                                      <p:tavLst>
                                        <p:tav tm="0">
                                          <p:val>
                                            <p:strVal val="0-#ppt_w/2"/>
                                          </p:val>
                                        </p:tav>
                                        <p:tav tm="100000">
                                          <p:val>
                                            <p:strVal val="#ppt_x"/>
                                          </p:val>
                                        </p:tav>
                                      </p:tavLst>
                                    </p:anim>
                                    <p:anim calcmode="lin" valueType="num">
                                      <p:cBhvr additive="base">
                                        <p:cTn id="32" dur="1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 fill="hold"/>
                                        <p:tgtEl>
                                          <p:spTgt spid="11"/>
                                        </p:tgtEl>
                                        <p:attrNameLst>
                                          <p:attrName>ppt_x</p:attrName>
                                        </p:attrNameLst>
                                      </p:cBhvr>
                                      <p:tavLst>
                                        <p:tav tm="0">
                                          <p:val>
                                            <p:strVal val="0-#ppt_w/2"/>
                                          </p:val>
                                        </p:tav>
                                        <p:tav tm="100000">
                                          <p:val>
                                            <p:strVal val="#ppt_x"/>
                                          </p:val>
                                        </p:tav>
                                      </p:tavLst>
                                    </p:anim>
                                    <p:anim calcmode="lin" valueType="num">
                                      <p:cBhvr additive="base">
                                        <p:cTn id="37" dur="1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 fill="hold"/>
                                        <p:tgtEl>
                                          <p:spTgt spid="12"/>
                                        </p:tgtEl>
                                        <p:attrNameLst>
                                          <p:attrName>ppt_x</p:attrName>
                                        </p:attrNameLst>
                                      </p:cBhvr>
                                      <p:tavLst>
                                        <p:tav tm="0">
                                          <p:val>
                                            <p:strVal val="0-#ppt_w/2"/>
                                          </p:val>
                                        </p:tav>
                                        <p:tav tm="100000">
                                          <p:val>
                                            <p:strVal val="#ppt_x"/>
                                          </p:val>
                                        </p:tav>
                                      </p:tavLst>
                                    </p:anim>
                                    <p:anim calcmode="lin" valueType="num">
                                      <p:cBhvr additive="base">
                                        <p:cTn id="42" dur="1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 fill="hold"/>
                                        <p:tgtEl>
                                          <p:spTgt spid="13"/>
                                        </p:tgtEl>
                                        <p:attrNameLst>
                                          <p:attrName>ppt_x</p:attrName>
                                        </p:attrNameLst>
                                      </p:cBhvr>
                                      <p:tavLst>
                                        <p:tav tm="0">
                                          <p:val>
                                            <p:strVal val="0-#ppt_w/2"/>
                                          </p:val>
                                        </p:tav>
                                        <p:tav tm="100000">
                                          <p:val>
                                            <p:strVal val="#ppt_x"/>
                                          </p:val>
                                        </p:tav>
                                      </p:tavLst>
                                    </p:anim>
                                    <p:anim calcmode="lin" valueType="num">
                                      <p:cBhvr additive="base">
                                        <p:cTn id="47" dur="1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 fill="hold"/>
                                        <p:tgtEl>
                                          <p:spTgt spid="24"/>
                                        </p:tgtEl>
                                        <p:attrNameLst>
                                          <p:attrName>ppt_x</p:attrName>
                                        </p:attrNameLst>
                                      </p:cBhvr>
                                      <p:tavLst>
                                        <p:tav tm="0">
                                          <p:val>
                                            <p:strVal val="0-#ppt_w/2"/>
                                          </p:val>
                                        </p:tav>
                                        <p:tav tm="100000">
                                          <p:val>
                                            <p:strVal val="#ppt_x"/>
                                          </p:val>
                                        </p:tav>
                                      </p:tavLst>
                                    </p:anim>
                                    <p:anim calcmode="lin" valueType="num">
                                      <p:cBhvr additive="base">
                                        <p:cTn id="52" dur="1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200" fill="hold"/>
                                        <p:tgtEl>
                                          <p:spTgt spid="43"/>
                                        </p:tgtEl>
                                        <p:attrNameLst>
                                          <p:attrName>ppt_x</p:attrName>
                                        </p:attrNameLst>
                                      </p:cBhvr>
                                      <p:tavLst>
                                        <p:tav tm="0">
                                          <p:val>
                                            <p:strVal val="0-#ppt_w/2"/>
                                          </p:val>
                                        </p:tav>
                                        <p:tav tm="100000">
                                          <p:val>
                                            <p:strVal val="#ppt_x"/>
                                          </p:val>
                                        </p:tav>
                                      </p:tavLst>
                                    </p:anim>
                                    <p:anim calcmode="lin" valueType="num">
                                      <p:cBhvr additive="base">
                                        <p:cTn id="57" dur="200" fill="hold"/>
                                        <p:tgtEl>
                                          <p:spTgt spid="4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200" fill="hold"/>
                                        <p:tgtEl>
                                          <p:spTgt spid="3"/>
                                        </p:tgtEl>
                                        <p:attrNameLst>
                                          <p:attrName>ppt_x</p:attrName>
                                        </p:attrNameLst>
                                      </p:cBhvr>
                                      <p:tavLst>
                                        <p:tav tm="0">
                                          <p:val>
                                            <p:strVal val="0-#ppt_w/2"/>
                                          </p:val>
                                        </p:tav>
                                        <p:tav tm="100000">
                                          <p:val>
                                            <p:strVal val="#ppt_x"/>
                                          </p:val>
                                        </p:tav>
                                      </p:tavLst>
                                    </p:anim>
                                    <p:anim calcmode="lin" valueType="num">
                                      <p:cBhvr additive="base">
                                        <p:cTn id="62" dur="200" fill="hold"/>
                                        <p:tgtEl>
                                          <p:spTgt spid="3"/>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300"/>
                                        <p:tgtEl>
                                          <p:spTgt spid="26"/>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Effect transition="in" filter="fade">
                                      <p:cBhvr>
                                        <p:cTn id="72" dur="300"/>
                                        <p:tgtEl>
                                          <p:spTgt spid="50"/>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300" fill="hold"/>
                                        <p:tgtEl>
                                          <p:spTgt spid="44"/>
                                        </p:tgtEl>
                                        <p:attrNameLst>
                                          <p:attrName>ppt_w</p:attrName>
                                        </p:attrNameLst>
                                      </p:cBhvr>
                                      <p:tavLst>
                                        <p:tav tm="0">
                                          <p:val>
                                            <p:fltVal val="0"/>
                                          </p:val>
                                        </p:tav>
                                        <p:tav tm="100000">
                                          <p:val>
                                            <p:strVal val="#ppt_w"/>
                                          </p:val>
                                        </p:tav>
                                      </p:tavLst>
                                    </p:anim>
                                    <p:anim calcmode="lin" valueType="num">
                                      <p:cBhvr>
                                        <p:cTn id="81" dur="300" fill="hold"/>
                                        <p:tgtEl>
                                          <p:spTgt spid="44"/>
                                        </p:tgtEl>
                                        <p:attrNameLst>
                                          <p:attrName>ppt_h</p:attrName>
                                        </p:attrNameLst>
                                      </p:cBhvr>
                                      <p:tavLst>
                                        <p:tav tm="0">
                                          <p:val>
                                            <p:fltVal val="0"/>
                                          </p:val>
                                        </p:tav>
                                        <p:tav tm="100000">
                                          <p:val>
                                            <p:strVal val="#ppt_h"/>
                                          </p:val>
                                        </p:tav>
                                      </p:tavLst>
                                    </p:anim>
                                    <p:animEffect transition="in" filter="fade">
                                      <p:cBhvr>
                                        <p:cTn id="82" dur="300"/>
                                        <p:tgtEl>
                                          <p:spTgt spid="44"/>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200" fill="hold"/>
                                        <p:tgtEl>
                                          <p:spTgt spid="5"/>
                                        </p:tgtEl>
                                        <p:attrNameLst>
                                          <p:attrName>ppt_x</p:attrName>
                                        </p:attrNameLst>
                                      </p:cBhvr>
                                      <p:tavLst>
                                        <p:tav tm="0">
                                          <p:val>
                                            <p:strVal val="0-#ppt_w/2"/>
                                          </p:val>
                                        </p:tav>
                                        <p:tav tm="100000">
                                          <p:val>
                                            <p:strVal val="#ppt_x"/>
                                          </p:val>
                                        </p:tav>
                                      </p:tavLst>
                                    </p:anim>
                                    <p:anim calcmode="lin" valueType="num">
                                      <p:cBhvr additive="base">
                                        <p:cTn id="87" dur="200" fill="hold"/>
                                        <p:tgtEl>
                                          <p:spTgt spid="5"/>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300"/>
                                        <p:tgtEl>
                                          <p:spTgt spid="28"/>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300" fill="hold"/>
                                        <p:tgtEl>
                                          <p:spTgt spid="41"/>
                                        </p:tgtEl>
                                        <p:attrNameLst>
                                          <p:attrName>ppt_w</p:attrName>
                                        </p:attrNameLst>
                                      </p:cBhvr>
                                      <p:tavLst>
                                        <p:tav tm="0">
                                          <p:val>
                                            <p:fltVal val="0"/>
                                          </p:val>
                                        </p:tav>
                                        <p:tav tm="100000">
                                          <p:val>
                                            <p:strVal val="#ppt_w"/>
                                          </p:val>
                                        </p:tav>
                                      </p:tavLst>
                                    </p:anim>
                                    <p:anim calcmode="lin" valueType="num">
                                      <p:cBhvr>
                                        <p:cTn id="96" dur="300" fill="hold"/>
                                        <p:tgtEl>
                                          <p:spTgt spid="41"/>
                                        </p:tgtEl>
                                        <p:attrNameLst>
                                          <p:attrName>ppt_h</p:attrName>
                                        </p:attrNameLst>
                                      </p:cBhvr>
                                      <p:tavLst>
                                        <p:tav tm="0">
                                          <p:val>
                                            <p:fltVal val="0"/>
                                          </p:val>
                                        </p:tav>
                                        <p:tav tm="100000">
                                          <p:val>
                                            <p:strVal val="#ppt_h"/>
                                          </p:val>
                                        </p:tav>
                                      </p:tavLst>
                                    </p:anim>
                                    <p:animEffect transition="in" filter="fade">
                                      <p:cBhvr>
                                        <p:cTn id="97" dur="300"/>
                                        <p:tgtEl>
                                          <p:spTgt spid="41"/>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down)">
                                      <p:cBhvr>
                                        <p:cTn id="101" dur="500"/>
                                        <p:tgtEl>
                                          <p:spTgt spid="29"/>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300" fill="hold"/>
                                        <p:tgtEl>
                                          <p:spTgt spid="45"/>
                                        </p:tgtEl>
                                        <p:attrNameLst>
                                          <p:attrName>ppt_w</p:attrName>
                                        </p:attrNameLst>
                                      </p:cBhvr>
                                      <p:tavLst>
                                        <p:tav tm="0">
                                          <p:val>
                                            <p:fltVal val="0"/>
                                          </p:val>
                                        </p:tav>
                                        <p:tav tm="100000">
                                          <p:val>
                                            <p:strVal val="#ppt_w"/>
                                          </p:val>
                                        </p:tav>
                                      </p:tavLst>
                                    </p:anim>
                                    <p:anim calcmode="lin" valueType="num">
                                      <p:cBhvr>
                                        <p:cTn id="106" dur="300" fill="hold"/>
                                        <p:tgtEl>
                                          <p:spTgt spid="45"/>
                                        </p:tgtEl>
                                        <p:attrNameLst>
                                          <p:attrName>ppt_h</p:attrName>
                                        </p:attrNameLst>
                                      </p:cBhvr>
                                      <p:tavLst>
                                        <p:tav tm="0">
                                          <p:val>
                                            <p:fltVal val="0"/>
                                          </p:val>
                                        </p:tav>
                                        <p:tav tm="100000">
                                          <p:val>
                                            <p:strVal val="#ppt_h"/>
                                          </p:val>
                                        </p:tav>
                                      </p:tavLst>
                                    </p:anim>
                                    <p:animEffect transition="in" filter="fade">
                                      <p:cBhvr>
                                        <p:cTn id="107" dur="300"/>
                                        <p:tgtEl>
                                          <p:spTgt spid="45"/>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200" fill="hold"/>
                                        <p:tgtEl>
                                          <p:spTgt spid="6"/>
                                        </p:tgtEl>
                                        <p:attrNameLst>
                                          <p:attrName>ppt_x</p:attrName>
                                        </p:attrNameLst>
                                      </p:cBhvr>
                                      <p:tavLst>
                                        <p:tav tm="0">
                                          <p:val>
                                            <p:strVal val="0-#ppt_w/2"/>
                                          </p:val>
                                        </p:tav>
                                        <p:tav tm="100000">
                                          <p:val>
                                            <p:strVal val="#ppt_x"/>
                                          </p:val>
                                        </p:tav>
                                      </p:tavLst>
                                    </p:anim>
                                    <p:anim calcmode="lin" valueType="num">
                                      <p:cBhvr additive="base">
                                        <p:cTn id="112" dur="200" fill="hold"/>
                                        <p:tgtEl>
                                          <p:spTgt spid="6"/>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down)">
                                      <p:cBhvr>
                                        <p:cTn id="116" dur="300"/>
                                        <p:tgtEl>
                                          <p:spTgt spid="30"/>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300" fill="hold"/>
                                        <p:tgtEl>
                                          <p:spTgt spid="40"/>
                                        </p:tgtEl>
                                        <p:attrNameLst>
                                          <p:attrName>ppt_w</p:attrName>
                                        </p:attrNameLst>
                                      </p:cBhvr>
                                      <p:tavLst>
                                        <p:tav tm="0">
                                          <p:val>
                                            <p:fltVal val="0"/>
                                          </p:val>
                                        </p:tav>
                                        <p:tav tm="100000">
                                          <p:val>
                                            <p:strVal val="#ppt_w"/>
                                          </p:val>
                                        </p:tav>
                                      </p:tavLst>
                                    </p:anim>
                                    <p:anim calcmode="lin" valueType="num">
                                      <p:cBhvr>
                                        <p:cTn id="121" dur="300" fill="hold"/>
                                        <p:tgtEl>
                                          <p:spTgt spid="40"/>
                                        </p:tgtEl>
                                        <p:attrNameLst>
                                          <p:attrName>ppt_h</p:attrName>
                                        </p:attrNameLst>
                                      </p:cBhvr>
                                      <p:tavLst>
                                        <p:tav tm="0">
                                          <p:val>
                                            <p:fltVal val="0"/>
                                          </p:val>
                                        </p:tav>
                                        <p:tav tm="100000">
                                          <p:val>
                                            <p:strVal val="#ppt_h"/>
                                          </p:val>
                                        </p:tav>
                                      </p:tavLst>
                                    </p:anim>
                                    <p:animEffect transition="in" filter="fade">
                                      <p:cBhvr>
                                        <p:cTn id="122" dur="300"/>
                                        <p:tgtEl>
                                          <p:spTgt spid="40"/>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p:cTn id="130" dur="300" fill="hold"/>
                                        <p:tgtEl>
                                          <p:spTgt spid="46"/>
                                        </p:tgtEl>
                                        <p:attrNameLst>
                                          <p:attrName>ppt_w</p:attrName>
                                        </p:attrNameLst>
                                      </p:cBhvr>
                                      <p:tavLst>
                                        <p:tav tm="0">
                                          <p:val>
                                            <p:fltVal val="0"/>
                                          </p:val>
                                        </p:tav>
                                        <p:tav tm="100000">
                                          <p:val>
                                            <p:strVal val="#ppt_w"/>
                                          </p:val>
                                        </p:tav>
                                      </p:tavLst>
                                    </p:anim>
                                    <p:anim calcmode="lin" valueType="num">
                                      <p:cBhvr>
                                        <p:cTn id="131" dur="300" fill="hold"/>
                                        <p:tgtEl>
                                          <p:spTgt spid="46"/>
                                        </p:tgtEl>
                                        <p:attrNameLst>
                                          <p:attrName>ppt_h</p:attrName>
                                        </p:attrNameLst>
                                      </p:cBhvr>
                                      <p:tavLst>
                                        <p:tav tm="0">
                                          <p:val>
                                            <p:fltVal val="0"/>
                                          </p:val>
                                        </p:tav>
                                        <p:tav tm="100000">
                                          <p:val>
                                            <p:strVal val="#ppt_h"/>
                                          </p:val>
                                        </p:tav>
                                      </p:tavLst>
                                    </p:anim>
                                    <p:animEffect transition="in" filter="fade">
                                      <p:cBhvr>
                                        <p:cTn id="132" dur="300"/>
                                        <p:tgtEl>
                                          <p:spTgt spid="46"/>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7"/>
                                        </p:tgtEl>
                                        <p:attrNameLst>
                                          <p:attrName>style.visibility</p:attrName>
                                        </p:attrNameLst>
                                      </p:cBhvr>
                                      <p:to>
                                        <p:strVal val="visible"/>
                                      </p:to>
                                    </p:set>
                                    <p:anim calcmode="lin" valueType="num">
                                      <p:cBhvr additive="base">
                                        <p:cTn id="136" dur="200" fill="hold"/>
                                        <p:tgtEl>
                                          <p:spTgt spid="7"/>
                                        </p:tgtEl>
                                        <p:attrNameLst>
                                          <p:attrName>ppt_x</p:attrName>
                                        </p:attrNameLst>
                                      </p:cBhvr>
                                      <p:tavLst>
                                        <p:tav tm="0">
                                          <p:val>
                                            <p:strVal val="0-#ppt_w/2"/>
                                          </p:val>
                                        </p:tav>
                                        <p:tav tm="100000">
                                          <p:val>
                                            <p:strVal val="#ppt_x"/>
                                          </p:val>
                                        </p:tav>
                                      </p:tavLst>
                                    </p:anim>
                                    <p:anim calcmode="lin" valueType="num">
                                      <p:cBhvr additive="base">
                                        <p:cTn id="137" dur="200" fill="hold"/>
                                        <p:tgtEl>
                                          <p:spTgt spid="7"/>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down)">
                                      <p:cBhvr>
                                        <p:cTn id="141" dur="300"/>
                                        <p:tgtEl>
                                          <p:spTgt spid="32"/>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2"/>
                                        </p:tgtEl>
                                        <p:attrNameLst>
                                          <p:attrName>style.visibility</p:attrName>
                                        </p:attrNameLst>
                                      </p:cBhvr>
                                      <p:to>
                                        <p:strVal val="visible"/>
                                      </p:to>
                                    </p:set>
                                    <p:anim calcmode="lin" valueType="num">
                                      <p:cBhvr>
                                        <p:cTn id="145" dur="300" fill="hold"/>
                                        <p:tgtEl>
                                          <p:spTgt spid="42"/>
                                        </p:tgtEl>
                                        <p:attrNameLst>
                                          <p:attrName>ppt_w</p:attrName>
                                        </p:attrNameLst>
                                      </p:cBhvr>
                                      <p:tavLst>
                                        <p:tav tm="0">
                                          <p:val>
                                            <p:fltVal val="0"/>
                                          </p:val>
                                        </p:tav>
                                        <p:tav tm="100000">
                                          <p:val>
                                            <p:strVal val="#ppt_w"/>
                                          </p:val>
                                        </p:tav>
                                      </p:tavLst>
                                    </p:anim>
                                    <p:anim calcmode="lin" valueType="num">
                                      <p:cBhvr>
                                        <p:cTn id="146" dur="300" fill="hold"/>
                                        <p:tgtEl>
                                          <p:spTgt spid="42"/>
                                        </p:tgtEl>
                                        <p:attrNameLst>
                                          <p:attrName>ppt_h</p:attrName>
                                        </p:attrNameLst>
                                      </p:cBhvr>
                                      <p:tavLst>
                                        <p:tav tm="0">
                                          <p:val>
                                            <p:fltVal val="0"/>
                                          </p:val>
                                        </p:tav>
                                        <p:tav tm="100000">
                                          <p:val>
                                            <p:strVal val="#ppt_h"/>
                                          </p:val>
                                        </p:tav>
                                      </p:tavLst>
                                    </p:anim>
                                    <p:animEffect transition="in" filter="fade">
                                      <p:cBhvr>
                                        <p:cTn id="147" dur="300"/>
                                        <p:tgtEl>
                                          <p:spTgt spid="42"/>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wipe(down)">
                                      <p:cBhvr>
                                        <p:cTn id="151" dur="500"/>
                                        <p:tgtEl>
                                          <p:spTgt spid="33"/>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7"/>
                                        </p:tgtEl>
                                        <p:attrNameLst>
                                          <p:attrName>style.visibility</p:attrName>
                                        </p:attrNameLst>
                                      </p:cBhvr>
                                      <p:to>
                                        <p:strVal val="visible"/>
                                      </p:to>
                                    </p:set>
                                    <p:anim calcmode="lin" valueType="num">
                                      <p:cBhvr>
                                        <p:cTn id="155" dur="300" fill="hold"/>
                                        <p:tgtEl>
                                          <p:spTgt spid="47"/>
                                        </p:tgtEl>
                                        <p:attrNameLst>
                                          <p:attrName>ppt_w</p:attrName>
                                        </p:attrNameLst>
                                      </p:cBhvr>
                                      <p:tavLst>
                                        <p:tav tm="0">
                                          <p:val>
                                            <p:fltVal val="0"/>
                                          </p:val>
                                        </p:tav>
                                        <p:tav tm="100000">
                                          <p:val>
                                            <p:strVal val="#ppt_w"/>
                                          </p:val>
                                        </p:tav>
                                      </p:tavLst>
                                    </p:anim>
                                    <p:anim calcmode="lin" valueType="num">
                                      <p:cBhvr>
                                        <p:cTn id="156" dur="300" fill="hold"/>
                                        <p:tgtEl>
                                          <p:spTgt spid="47"/>
                                        </p:tgtEl>
                                        <p:attrNameLst>
                                          <p:attrName>ppt_h</p:attrName>
                                        </p:attrNameLst>
                                      </p:cBhvr>
                                      <p:tavLst>
                                        <p:tav tm="0">
                                          <p:val>
                                            <p:fltVal val="0"/>
                                          </p:val>
                                        </p:tav>
                                        <p:tav tm="100000">
                                          <p:val>
                                            <p:strVal val="#ppt_h"/>
                                          </p:val>
                                        </p:tav>
                                      </p:tavLst>
                                    </p:anim>
                                    <p:animEffect transition="in" filter="fade">
                                      <p:cBhvr>
                                        <p:cTn id="157" dur="300"/>
                                        <p:tgtEl>
                                          <p:spTgt spid="47"/>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5"/>
                                        </p:tgtEl>
                                        <p:attrNameLst>
                                          <p:attrName>style.visibility</p:attrName>
                                        </p:attrNameLst>
                                      </p:cBhvr>
                                      <p:to>
                                        <p:strVal val="visible"/>
                                      </p:to>
                                    </p:set>
                                    <p:anim calcmode="lin" valueType="num">
                                      <p:cBhvr additive="base">
                                        <p:cTn id="161" dur="300" fill="hold"/>
                                        <p:tgtEl>
                                          <p:spTgt spid="35"/>
                                        </p:tgtEl>
                                        <p:attrNameLst>
                                          <p:attrName>ppt_x</p:attrName>
                                        </p:attrNameLst>
                                      </p:cBhvr>
                                      <p:tavLst>
                                        <p:tav tm="0">
                                          <p:val>
                                            <p:strVal val="1+#ppt_w/2"/>
                                          </p:val>
                                        </p:tav>
                                        <p:tav tm="100000">
                                          <p:val>
                                            <p:strVal val="#ppt_x"/>
                                          </p:val>
                                        </p:tav>
                                      </p:tavLst>
                                    </p:anim>
                                    <p:anim calcmode="lin" valueType="num">
                                      <p:cBhvr additive="base">
                                        <p:cTn id="162" dur="300" fill="hold"/>
                                        <p:tgtEl>
                                          <p:spTgt spid="35"/>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4"/>
                                        </p:tgtEl>
                                        <p:attrNameLst>
                                          <p:attrName>style.visibility</p:attrName>
                                        </p:attrNameLst>
                                      </p:cBhvr>
                                      <p:to>
                                        <p:strVal val="visible"/>
                                      </p:to>
                                    </p:set>
                                    <p:anim calcmode="lin" valueType="num">
                                      <p:cBhvr additive="base">
                                        <p:cTn id="166" dur="300" fill="hold"/>
                                        <p:tgtEl>
                                          <p:spTgt spid="34"/>
                                        </p:tgtEl>
                                        <p:attrNameLst>
                                          <p:attrName>ppt_x</p:attrName>
                                        </p:attrNameLst>
                                      </p:cBhvr>
                                      <p:tavLst>
                                        <p:tav tm="0">
                                          <p:val>
                                            <p:strVal val="1+#ppt_w/2"/>
                                          </p:val>
                                        </p:tav>
                                        <p:tav tm="100000">
                                          <p:val>
                                            <p:strVal val="#ppt_x"/>
                                          </p:val>
                                        </p:tav>
                                      </p:tavLst>
                                    </p:anim>
                                    <p:anim calcmode="lin" valueType="num">
                                      <p:cBhvr additive="base">
                                        <p:cTn id="167" dur="300" fill="hold"/>
                                        <p:tgtEl>
                                          <p:spTgt spid="34"/>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7"/>
                                        </p:tgtEl>
                                        <p:attrNameLst>
                                          <p:attrName>style.visibility</p:attrName>
                                        </p:attrNameLst>
                                      </p:cBhvr>
                                      <p:to>
                                        <p:strVal val="visible"/>
                                      </p:to>
                                    </p:set>
                                    <p:animEffect transition="in" filter="wipe(left)">
                                      <p:cBhvr>
                                        <p:cTn id="171" dur="500"/>
                                        <p:tgtEl>
                                          <p:spTgt spid="37"/>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wipe(left)">
                                      <p:cBhvr>
                                        <p:cTn id="175" dur="500"/>
                                        <p:tgtEl>
                                          <p:spTgt spid="36"/>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left)">
                                      <p:cBhvr>
                                        <p:cTn id="179" dur="500"/>
                                        <p:tgtEl>
                                          <p:spTgt spid="38"/>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ipe(down)">
                                      <p:cBhvr>
                                        <p:cTn id="183" dur="500"/>
                                        <p:tgtEl>
                                          <p:spTgt spid="48"/>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wipe(left)">
                                      <p:cBhvr>
                                        <p:cTn id="187" dur="500"/>
                                        <p:tgtEl>
                                          <p:spTgt spid="39"/>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wipe(down)">
                                      <p:cBhvr>
                                        <p:cTn id="191" dur="500"/>
                                        <p:tgtEl>
                                          <p:spTgt spid="49"/>
                                        </p:tgtEl>
                                      </p:cBhvr>
                                    </p:animEffect>
                                  </p:childTnLst>
                                </p:cTn>
                              </p:par>
                            </p:childTnLst>
                          </p:cTn>
                        </p:par>
                        <p:par>
                          <p:cTn id="192" fill="hold">
                            <p:stCondLst>
                              <p:cond delay="19500"/>
                            </p:stCondLst>
                            <p:childTnLst>
                              <p:par>
                                <p:cTn id="193" presetID="10" presetClass="entr" presetSubtype="0" fill="hold" grpId="0" nodeType="afterEffect">
                                  <p:stCondLst>
                                    <p:cond delay="0"/>
                                  </p:stCondLst>
                                  <p:childTnLst>
                                    <p:set>
                                      <p:cBhvr>
                                        <p:cTn id="194" dur="1" fill="hold">
                                          <p:stCondLst>
                                            <p:cond delay="0"/>
                                          </p:stCondLst>
                                        </p:cTn>
                                        <p:tgtEl>
                                          <p:spTgt spid="51"/>
                                        </p:tgtEl>
                                        <p:attrNameLst>
                                          <p:attrName>style.visibility</p:attrName>
                                        </p:attrNameLst>
                                      </p:cBhvr>
                                      <p:to>
                                        <p:strVal val="visible"/>
                                      </p:to>
                                    </p:set>
                                    <p:animEffect transition="in" filter="fade">
                                      <p:cBhvr>
                                        <p:cTn id="19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 name="组合 3"/>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7" name="组合 6"/>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16"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努力</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方向</a:t>
            </a:r>
          </a:p>
        </p:txBody>
      </p:sp>
      <p:sp>
        <p:nvSpPr>
          <p:cNvPr id="17"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6259844" y="2478885"/>
            <a:ext cx="2200588" cy="559512"/>
          </a:xfrm>
          <a:prstGeom prst="rect">
            <a:avLst/>
          </a:prstGeom>
          <a:noFill/>
        </p:spPr>
        <p:txBody>
          <a:bodyPr wrap="square" lIns="0" tIns="0" rIns="0" bIns="0" rtlCol="0">
            <a:spAutoFit/>
          </a:bodyPr>
          <a:lstStyle/>
          <a:p>
            <a:pPr lvl="0" algn="just" fontAlgn="base">
              <a:lnSpc>
                <a:spcPts val="1500"/>
              </a:lnSpc>
              <a:spcBef>
                <a:spcPct val="0"/>
              </a:spcBef>
              <a:spcAft>
                <a:spcPct val="0"/>
              </a:spcAft>
              <a:defRPr/>
            </a:pPr>
            <a:r>
              <a:rPr lang="zh-CN" altLang="en-US" sz="10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prstClr val="black"/>
                </a:solidFill>
                <a:latin typeface="微软雅黑" panose="020B0503020204020204" pitchFamily="34" charset="-122"/>
                <a:ea typeface="微软雅黑" panose="020B0503020204020204" pitchFamily="34" charset="-122"/>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21"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TextBox 21"/>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4000">
                                          <p:cBhvr additive="base">
                                            <p:cTn id="22" dur="1000" fill="hold"/>
                                            <p:tgtEl>
                                              <p:spTgt spid="4"/>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55000">
                                          <p:cBhvr additive="base">
                                            <p:cTn id="31" dur="1600" fill="hold"/>
                                            <p:tgtEl>
                                              <p:spTgt spid="7"/>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14:bounceEnd="55000">
                                          <p:cBhvr additive="base">
                                            <p:cTn id="35" dur="1600" fill="hold"/>
                                            <p:tgtEl>
                                              <p:spTgt spid="10"/>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55000">
                                          <p:cBhvr additive="base">
                                            <p:cTn id="39" dur="1600" fill="hold"/>
                                            <p:tgtEl>
                                              <p:spTgt spid="13"/>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P spid="20"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600" fill="hold"/>
                                            <p:tgtEl>
                                              <p:spTgt spid="7"/>
                                            </p:tgtEl>
                                            <p:attrNameLst>
                                              <p:attrName>ppt_x</p:attrName>
                                            </p:attrNameLst>
                                          </p:cBhvr>
                                          <p:tavLst>
                                            <p:tav tm="0">
                                              <p:val>
                                                <p:strVal val="1+#ppt_w/2"/>
                                              </p:val>
                                            </p:tav>
                                            <p:tav tm="100000">
                                              <p:val>
                                                <p:strVal val="#ppt_x"/>
                                              </p:val>
                                            </p:tav>
                                          </p:tavLst>
                                        </p:anim>
                                        <p:anim calcmode="lin" valueType="num">
                                          <p:cBhvr additive="base">
                                            <p:cTn id="32" dur="16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600" fill="hold"/>
                                            <p:tgtEl>
                                              <p:spTgt spid="10"/>
                                            </p:tgtEl>
                                            <p:attrNameLst>
                                              <p:attrName>ppt_x</p:attrName>
                                            </p:attrNameLst>
                                          </p:cBhvr>
                                          <p:tavLst>
                                            <p:tav tm="0">
                                              <p:val>
                                                <p:strVal val="1+#ppt_w/2"/>
                                              </p:val>
                                            </p:tav>
                                            <p:tav tm="100000">
                                              <p:val>
                                                <p:strVal val="#ppt_x"/>
                                              </p:val>
                                            </p:tav>
                                          </p:tavLst>
                                        </p:anim>
                                        <p:anim calcmode="lin" valueType="num">
                                          <p:cBhvr additive="base">
                                            <p:cTn id="36" dur="16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600" fill="hold"/>
                                            <p:tgtEl>
                                              <p:spTgt spid="13"/>
                                            </p:tgtEl>
                                            <p:attrNameLst>
                                              <p:attrName>ppt_x</p:attrName>
                                            </p:attrNameLst>
                                          </p:cBhvr>
                                          <p:tavLst>
                                            <p:tav tm="0">
                                              <p:val>
                                                <p:strVal val="1+#ppt_w/2"/>
                                              </p:val>
                                            </p:tav>
                                            <p:tav tm="100000">
                                              <p:val>
                                                <p:strVal val="#ppt_x"/>
                                              </p:val>
                                            </p:tav>
                                          </p:tavLst>
                                        </p:anim>
                                        <p:anim calcmode="lin" valueType="num">
                                          <p:cBhvr additive="base">
                                            <p:cTn id="40" dur="16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P spid="20" grpId="0"/>
          <p:bldP spid="2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椭圆 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6" name="组合 5"/>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9" name="组合 8"/>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2" name="组合 11"/>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5" name="TextBox 14"/>
          <p:cNvSpPr txBox="1"/>
          <p:nvPr/>
        </p:nvSpPr>
        <p:spPr>
          <a:xfrm>
            <a:off x="1691680" y="1923678"/>
            <a:ext cx="954107" cy="78483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16" name="TextBox 15"/>
          <p:cNvSpPr txBox="1"/>
          <p:nvPr/>
        </p:nvSpPr>
        <p:spPr>
          <a:xfrm>
            <a:off x="3247907" y="1923678"/>
            <a:ext cx="954107" cy="78483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17" name="TextBox 16"/>
          <p:cNvSpPr txBox="1"/>
          <p:nvPr/>
        </p:nvSpPr>
        <p:spPr>
          <a:xfrm>
            <a:off x="4893034" y="1923678"/>
            <a:ext cx="954107" cy="78483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18" name="TextBox 17"/>
          <p:cNvSpPr txBox="1"/>
          <p:nvPr/>
        </p:nvSpPr>
        <p:spPr>
          <a:xfrm>
            <a:off x="6500060" y="1923678"/>
            <a:ext cx="954107" cy="784830"/>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标题文本</a:t>
            </a:r>
          </a:p>
        </p:txBody>
      </p:sp>
      <p:sp>
        <p:nvSpPr>
          <p:cNvPr id="19" name="椭圆 18"/>
          <p:cNvSpPr/>
          <p:nvPr/>
        </p:nvSpPr>
        <p:spPr>
          <a:xfrm>
            <a:off x="4575050" y="2928956"/>
            <a:ext cx="500908" cy="500908"/>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椭圆 19"/>
          <p:cNvSpPr/>
          <p:nvPr/>
        </p:nvSpPr>
        <p:spPr>
          <a:xfrm>
            <a:off x="5717380" y="315326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1" name="椭圆 20"/>
          <p:cNvSpPr/>
          <p:nvPr/>
        </p:nvSpPr>
        <p:spPr>
          <a:xfrm>
            <a:off x="2552263" y="315362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2" name="椭圆 21"/>
          <p:cNvSpPr/>
          <p:nvPr/>
        </p:nvSpPr>
        <p:spPr>
          <a:xfrm>
            <a:off x="2255929" y="3271965"/>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3" name="椭圆 22"/>
          <p:cNvSpPr/>
          <p:nvPr/>
        </p:nvSpPr>
        <p:spPr>
          <a:xfrm>
            <a:off x="6175518" y="3158286"/>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4" name="椭圆 23"/>
          <p:cNvSpPr/>
          <p:nvPr/>
        </p:nvSpPr>
        <p:spPr>
          <a:xfrm>
            <a:off x="3062244" y="3150781"/>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5" name="椭圆 24"/>
          <p:cNvSpPr/>
          <p:nvPr/>
        </p:nvSpPr>
        <p:spPr>
          <a:xfrm>
            <a:off x="6553278" y="328218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6" name="椭圆 25"/>
          <p:cNvSpPr/>
          <p:nvPr/>
        </p:nvSpPr>
        <p:spPr>
          <a:xfrm>
            <a:off x="3850333" y="3185392"/>
            <a:ext cx="250454" cy="250454"/>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7" name="椭圆 26"/>
          <p:cNvSpPr/>
          <p:nvPr/>
        </p:nvSpPr>
        <p:spPr>
          <a:xfrm>
            <a:off x="6726981" y="3151985"/>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8" name="椭圆 27"/>
          <p:cNvSpPr/>
          <p:nvPr/>
        </p:nvSpPr>
        <p:spPr>
          <a:xfrm>
            <a:off x="4151556" y="316004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9" name="椭圆 28"/>
          <p:cNvSpPr/>
          <p:nvPr/>
        </p:nvSpPr>
        <p:spPr>
          <a:xfrm>
            <a:off x="7359742" y="3209176"/>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椭圆 29"/>
          <p:cNvSpPr/>
          <p:nvPr/>
        </p:nvSpPr>
        <p:spPr>
          <a:xfrm>
            <a:off x="5900741" y="296948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1" name="椭圆 30"/>
          <p:cNvSpPr/>
          <p:nvPr/>
        </p:nvSpPr>
        <p:spPr>
          <a:xfrm>
            <a:off x="2070359" y="3282472"/>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椭圆 31"/>
          <p:cNvSpPr/>
          <p:nvPr/>
        </p:nvSpPr>
        <p:spPr>
          <a:xfrm>
            <a:off x="4506355" y="300557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3" name="椭圆 32"/>
          <p:cNvSpPr/>
          <p:nvPr/>
        </p:nvSpPr>
        <p:spPr>
          <a:xfrm>
            <a:off x="3206031" y="3097426"/>
            <a:ext cx="322151" cy="322151"/>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4" name="椭圆 33"/>
          <p:cNvSpPr/>
          <p:nvPr/>
        </p:nvSpPr>
        <p:spPr>
          <a:xfrm>
            <a:off x="5075958" y="3150163"/>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5" name="椭圆 34"/>
          <p:cNvSpPr/>
          <p:nvPr/>
        </p:nvSpPr>
        <p:spPr>
          <a:xfrm>
            <a:off x="1206867" y="315349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6" name="椭圆 35"/>
          <p:cNvSpPr/>
          <p:nvPr/>
        </p:nvSpPr>
        <p:spPr>
          <a:xfrm>
            <a:off x="921657" y="328472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7" name="椭圆 36"/>
          <p:cNvSpPr/>
          <p:nvPr/>
        </p:nvSpPr>
        <p:spPr>
          <a:xfrm>
            <a:off x="2772349" y="2970225"/>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8" name="椭圆 37"/>
          <p:cNvSpPr/>
          <p:nvPr/>
        </p:nvSpPr>
        <p:spPr>
          <a:xfrm>
            <a:off x="1690644" y="320655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9" name="椭圆 38"/>
          <p:cNvSpPr/>
          <p:nvPr/>
        </p:nvSpPr>
        <p:spPr>
          <a:xfrm>
            <a:off x="6193490" y="3012774"/>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0" name="椭圆 39"/>
          <p:cNvSpPr/>
          <p:nvPr/>
        </p:nvSpPr>
        <p:spPr>
          <a:xfrm>
            <a:off x="7730460" y="314420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1" name="TextBox 40"/>
          <p:cNvSpPr txBox="1"/>
          <p:nvPr/>
        </p:nvSpPr>
        <p:spPr>
          <a:xfrm>
            <a:off x="2323584" y="3976774"/>
            <a:ext cx="4487644" cy="692497"/>
          </a:xfrm>
          <a:prstGeom prst="rect">
            <a:avLst/>
          </a:prstGeom>
          <a:noFill/>
        </p:spPr>
        <p:txBody>
          <a:bodyPr wrap="square" lIns="0" tIns="0" rIns="0" bIns="0" rtlCol="0">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42" name="Freeform 5"/>
          <p:cNvSpPr/>
          <p:nvPr/>
        </p:nvSpPr>
        <p:spPr bwMode="auto">
          <a:xfrm>
            <a:off x="2018016"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3" name="Freeform 5"/>
          <p:cNvSpPr/>
          <p:nvPr/>
        </p:nvSpPr>
        <p:spPr bwMode="auto">
          <a:xfrm flipH="1">
            <a:off x="6957280"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44" name="TextBox 43"/>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1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1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14:bounceEnd="40000">
                                          <p:cBhvr additive="base">
                                            <p:cTn id="15" dur="1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14:bounceEnd="40000">
                                          <p:cBhvr additive="base">
                                            <p:cTn id="19" dur="1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p:tgtEl>
                                              <p:spTgt spid="16"/>
                                            </p:tgtEl>
                                            <p:attrNameLst>
                                              <p:attrName>ppt_x</p:attrName>
                                            </p:attrNameLst>
                                          </p:cBhvr>
                                          <p:tavLst>
                                            <p:tav tm="0">
                                              <p:val>
                                                <p:strVal val="#ppt_x-#ppt_w*1.125000"/>
                                              </p:val>
                                            </p:tav>
                                            <p:tav tm="100000">
                                              <p:val>
                                                <p:strVal val="#ppt_x"/>
                                              </p:val>
                                            </p:tav>
                                          </p:tavLst>
                                        </p:anim>
                                        <p:animEffect transition="in" filter="wipe(right)">
                                          <p:cBhvr>
                                            <p:cTn id="29" dur="500"/>
                                            <p:tgtEl>
                                              <p:spTgt spid="16"/>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ppt_x</p:attrName>
                                            </p:attrNameLst>
                                          </p:cBhvr>
                                          <p:tavLst>
                                            <p:tav tm="0">
                                              <p:val>
                                                <p:strVal val="#ppt_x-#ppt_w*1.125000"/>
                                              </p:val>
                                            </p:tav>
                                            <p:tav tm="100000">
                                              <p:val>
                                                <p:strVal val="#ppt_x"/>
                                              </p:val>
                                            </p:tav>
                                          </p:tavLst>
                                        </p:anim>
                                        <p:animEffect transition="in" filter="wipe(right)">
                                          <p:cBhvr>
                                            <p:cTn id="37" dur="500"/>
                                            <p:tgtEl>
                                              <p:spTgt spid="18"/>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ppt_w</p:attrName>
                                            </p:attrNameLst>
                                          </p:cBhvr>
                                          <p:tavLst>
                                            <p:tav tm="0">
                                              <p:val>
                                                <p:fltVal val="0"/>
                                              </p:val>
                                            </p:tav>
                                            <p:tav tm="100000">
                                              <p:val>
                                                <p:strVal val="#ppt_w"/>
                                              </p:val>
                                            </p:tav>
                                          </p:tavLst>
                                        </p:anim>
                                        <p:anim calcmode="lin" valueType="num">
                                          <p:cBhvr>
                                            <p:cTn id="87" dur="500" fill="hold"/>
                                            <p:tgtEl>
                                              <p:spTgt spid="28"/>
                                            </p:tgtEl>
                                            <p:attrNameLst>
                                              <p:attrName>ppt_h</p:attrName>
                                            </p:attrNameLst>
                                          </p:cBhvr>
                                          <p:tavLst>
                                            <p:tav tm="0">
                                              <p:val>
                                                <p:fltVal val="0"/>
                                              </p:val>
                                            </p:tav>
                                            <p:tav tm="100000">
                                              <p:val>
                                                <p:strVal val="#ppt_h"/>
                                              </p:val>
                                            </p:tav>
                                          </p:tavLst>
                                        </p:anim>
                                        <p:animEffect transition="in" filter="fade">
                                          <p:cBhvr>
                                            <p:cTn id="88" dur="500"/>
                                            <p:tgtEl>
                                              <p:spTgt spid="2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500" fill="hold"/>
                                            <p:tgtEl>
                                              <p:spTgt spid="33"/>
                                            </p:tgtEl>
                                            <p:attrNameLst>
                                              <p:attrName>ppt_w</p:attrName>
                                            </p:attrNameLst>
                                          </p:cBhvr>
                                          <p:tavLst>
                                            <p:tav tm="0">
                                              <p:val>
                                                <p:fltVal val="0"/>
                                              </p:val>
                                            </p:tav>
                                            <p:tav tm="100000">
                                              <p:val>
                                                <p:strVal val="#ppt_w"/>
                                              </p:val>
                                            </p:tav>
                                          </p:tavLst>
                                        </p:anim>
                                        <p:anim calcmode="lin" valueType="num">
                                          <p:cBhvr>
                                            <p:cTn id="112" dur="500" fill="hold"/>
                                            <p:tgtEl>
                                              <p:spTgt spid="33"/>
                                            </p:tgtEl>
                                            <p:attrNameLst>
                                              <p:attrName>ppt_h</p:attrName>
                                            </p:attrNameLst>
                                          </p:cBhvr>
                                          <p:tavLst>
                                            <p:tav tm="0">
                                              <p:val>
                                                <p:fltVal val="0"/>
                                              </p:val>
                                            </p:tav>
                                            <p:tav tm="100000">
                                              <p:val>
                                                <p:strVal val="#ppt_h"/>
                                              </p:val>
                                            </p:tav>
                                          </p:tavLst>
                                        </p:anim>
                                        <p:animEffect transition="in" filter="fade">
                                          <p:cBhvr>
                                            <p:cTn id="113" dur="500"/>
                                            <p:tgtEl>
                                              <p:spTgt spid="33"/>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34"/>
                                            </p:tgtEl>
                                            <p:attrNameLst>
                                              <p:attrName>style.visibility</p:attrName>
                                            </p:attrNameLst>
                                          </p:cBhvr>
                                          <p:to>
                                            <p:strVal val="visible"/>
                                          </p:to>
                                        </p:set>
                                        <p:anim calcmode="lin" valueType="num">
                                          <p:cBhvr>
                                            <p:cTn id="116" dur="500" fill="hold"/>
                                            <p:tgtEl>
                                              <p:spTgt spid="34"/>
                                            </p:tgtEl>
                                            <p:attrNameLst>
                                              <p:attrName>ppt_w</p:attrName>
                                            </p:attrNameLst>
                                          </p:cBhvr>
                                          <p:tavLst>
                                            <p:tav tm="0">
                                              <p:val>
                                                <p:fltVal val="0"/>
                                              </p:val>
                                            </p:tav>
                                            <p:tav tm="100000">
                                              <p:val>
                                                <p:strVal val="#ppt_w"/>
                                              </p:val>
                                            </p:tav>
                                          </p:tavLst>
                                        </p:anim>
                                        <p:anim calcmode="lin" valueType="num">
                                          <p:cBhvr>
                                            <p:cTn id="117" dur="500" fill="hold"/>
                                            <p:tgtEl>
                                              <p:spTgt spid="34"/>
                                            </p:tgtEl>
                                            <p:attrNameLst>
                                              <p:attrName>ppt_h</p:attrName>
                                            </p:attrNameLst>
                                          </p:cBhvr>
                                          <p:tavLst>
                                            <p:tav tm="0">
                                              <p:val>
                                                <p:fltVal val="0"/>
                                              </p:val>
                                            </p:tav>
                                            <p:tav tm="100000">
                                              <p:val>
                                                <p:strVal val="#ppt_h"/>
                                              </p:val>
                                            </p:tav>
                                          </p:tavLst>
                                        </p:anim>
                                        <p:animEffect transition="in" filter="fade">
                                          <p:cBhvr>
                                            <p:cTn id="118" dur="500"/>
                                            <p:tgtEl>
                                              <p:spTgt spid="34"/>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500" fill="hold"/>
                                            <p:tgtEl>
                                              <p:spTgt spid="35"/>
                                            </p:tgtEl>
                                            <p:attrNameLst>
                                              <p:attrName>ppt_w</p:attrName>
                                            </p:attrNameLst>
                                          </p:cBhvr>
                                          <p:tavLst>
                                            <p:tav tm="0">
                                              <p:val>
                                                <p:fltVal val="0"/>
                                              </p:val>
                                            </p:tav>
                                            <p:tav tm="100000">
                                              <p:val>
                                                <p:strVal val="#ppt_w"/>
                                              </p:val>
                                            </p:tav>
                                          </p:tavLst>
                                        </p:anim>
                                        <p:anim calcmode="lin" valueType="num">
                                          <p:cBhvr>
                                            <p:cTn id="122" dur="500" fill="hold"/>
                                            <p:tgtEl>
                                              <p:spTgt spid="35"/>
                                            </p:tgtEl>
                                            <p:attrNameLst>
                                              <p:attrName>ppt_h</p:attrName>
                                            </p:attrNameLst>
                                          </p:cBhvr>
                                          <p:tavLst>
                                            <p:tav tm="0">
                                              <p:val>
                                                <p:fltVal val="0"/>
                                              </p:val>
                                            </p:tav>
                                            <p:tav tm="100000">
                                              <p:val>
                                                <p:strVal val="#ppt_h"/>
                                              </p:val>
                                            </p:tav>
                                          </p:tavLst>
                                        </p:anim>
                                        <p:animEffect transition="in" filter="fade">
                                          <p:cBhvr>
                                            <p:cTn id="123" dur="500"/>
                                            <p:tgtEl>
                                              <p:spTgt spid="3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500" fill="hold"/>
                                            <p:tgtEl>
                                              <p:spTgt spid="36"/>
                                            </p:tgtEl>
                                            <p:attrNameLst>
                                              <p:attrName>ppt_w</p:attrName>
                                            </p:attrNameLst>
                                          </p:cBhvr>
                                          <p:tavLst>
                                            <p:tav tm="0">
                                              <p:val>
                                                <p:fltVal val="0"/>
                                              </p:val>
                                            </p:tav>
                                            <p:tav tm="100000">
                                              <p:val>
                                                <p:strVal val="#ppt_w"/>
                                              </p:val>
                                            </p:tav>
                                          </p:tavLst>
                                        </p:anim>
                                        <p:anim calcmode="lin" valueType="num">
                                          <p:cBhvr>
                                            <p:cTn id="127" dur="500" fill="hold"/>
                                            <p:tgtEl>
                                              <p:spTgt spid="36"/>
                                            </p:tgtEl>
                                            <p:attrNameLst>
                                              <p:attrName>ppt_h</p:attrName>
                                            </p:attrNameLst>
                                          </p:cBhvr>
                                          <p:tavLst>
                                            <p:tav tm="0">
                                              <p:val>
                                                <p:fltVal val="0"/>
                                              </p:val>
                                            </p:tav>
                                            <p:tav tm="100000">
                                              <p:val>
                                                <p:strVal val="#ppt_h"/>
                                              </p:val>
                                            </p:tav>
                                          </p:tavLst>
                                        </p:anim>
                                        <p:animEffect transition="in" filter="fade">
                                          <p:cBhvr>
                                            <p:cTn id="128" dur="500"/>
                                            <p:tgtEl>
                                              <p:spTgt spid="36"/>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fill="hold"/>
                                            <p:tgtEl>
                                              <p:spTgt spid="37"/>
                                            </p:tgtEl>
                                            <p:attrNameLst>
                                              <p:attrName>ppt_w</p:attrName>
                                            </p:attrNameLst>
                                          </p:cBhvr>
                                          <p:tavLst>
                                            <p:tav tm="0">
                                              <p:val>
                                                <p:fltVal val="0"/>
                                              </p:val>
                                            </p:tav>
                                            <p:tav tm="100000">
                                              <p:val>
                                                <p:strVal val="#ppt_w"/>
                                              </p:val>
                                            </p:tav>
                                          </p:tavLst>
                                        </p:anim>
                                        <p:anim calcmode="lin" valueType="num">
                                          <p:cBhvr>
                                            <p:cTn id="132" dur="500" fill="hold"/>
                                            <p:tgtEl>
                                              <p:spTgt spid="37"/>
                                            </p:tgtEl>
                                            <p:attrNameLst>
                                              <p:attrName>ppt_h</p:attrName>
                                            </p:attrNameLst>
                                          </p:cBhvr>
                                          <p:tavLst>
                                            <p:tav tm="0">
                                              <p:val>
                                                <p:fltVal val="0"/>
                                              </p:val>
                                            </p:tav>
                                            <p:tav tm="100000">
                                              <p:val>
                                                <p:strVal val="#ppt_h"/>
                                              </p:val>
                                            </p:tav>
                                          </p:tavLst>
                                        </p:anim>
                                        <p:animEffect transition="in" filter="fade">
                                          <p:cBhvr>
                                            <p:cTn id="133" dur="500"/>
                                            <p:tgtEl>
                                              <p:spTgt spid="37"/>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38"/>
                                            </p:tgtEl>
                                            <p:attrNameLst>
                                              <p:attrName>style.visibility</p:attrName>
                                            </p:attrNameLst>
                                          </p:cBhvr>
                                          <p:to>
                                            <p:strVal val="visible"/>
                                          </p:to>
                                        </p:set>
                                        <p:anim calcmode="lin" valueType="num">
                                          <p:cBhvr>
                                            <p:cTn id="136" dur="500" fill="hold"/>
                                            <p:tgtEl>
                                              <p:spTgt spid="38"/>
                                            </p:tgtEl>
                                            <p:attrNameLst>
                                              <p:attrName>ppt_w</p:attrName>
                                            </p:attrNameLst>
                                          </p:cBhvr>
                                          <p:tavLst>
                                            <p:tav tm="0">
                                              <p:val>
                                                <p:fltVal val="0"/>
                                              </p:val>
                                            </p:tav>
                                            <p:tav tm="100000">
                                              <p:val>
                                                <p:strVal val="#ppt_w"/>
                                              </p:val>
                                            </p:tav>
                                          </p:tavLst>
                                        </p:anim>
                                        <p:anim calcmode="lin" valueType="num">
                                          <p:cBhvr>
                                            <p:cTn id="137" dur="500" fill="hold"/>
                                            <p:tgtEl>
                                              <p:spTgt spid="38"/>
                                            </p:tgtEl>
                                            <p:attrNameLst>
                                              <p:attrName>ppt_h</p:attrName>
                                            </p:attrNameLst>
                                          </p:cBhvr>
                                          <p:tavLst>
                                            <p:tav tm="0">
                                              <p:val>
                                                <p:fltVal val="0"/>
                                              </p:val>
                                            </p:tav>
                                            <p:tav tm="100000">
                                              <p:val>
                                                <p:strVal val="#ppt_h"/>
                                              </p:val>
                                            </p:tav>
                                          </p:tavLst>
                                        </p:anim>
                                        <p:animEffect transition="in" filter="fade">
                                          <p:cBhvr>
                                            <p:cTn id="138" dur="500"/>
                                            <p:tgtEl>
                                              <p:spTgt spid="38"/>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39"/>
                                            </p:tgtEl>
                                            <p:attrNameLst>
                                              <p:attrName>style.visibility</p:attrName>
                                            </p:attrNameLst>
                                          </p:cBhvr>
                                          <p:to>
                                            <p:strVal val="visible"/>
                                          </p:to>
                                        </p:set>
                                        <p:anim calcmode="lin" valueType="num">
                                          <p:cBhvr>
                                            <p:cTn id="141" dur="500" fill="hold"/>
                                            <p:tgtEl>
                                              <p:spTgt spid="39"/>
                                            </p:tgtEl>
                                            <p:attrNameLst>
                                              <p:attrName>ppt_w</p:attrName>
                                            </p:attrNameLst>
                                          </p:cBhvr>
                                          <p:tavLst>
                                            <p:tav tm="0">
                                              <p:val>
                                                <p:fltVal val="0"/>
                                              </p:val>
                                            </p:tav>
                                            <p:tav tm="100000">
                                              <p:val>
                                                <p:strVal val="#ppt_w"/>
                                              </p:val>
                                            </p:tav>
                                          </p:tavLst>
                                        </p:anim>
                                        <p:anim calcmode="lin" valueType="num">
                                          <p:cBhvr>
                                            <p:cTn id="142" dur="500" fill="hold"/>
                                            <p:tgtEl>
                                              <p:spTgt spid="39"/>
                                            </p:tgtEl>
                                            <p:attrNameLst>
                                              <p:attrName>ppt_h</p:attrName>
                                            </p:attrNameLst>
                                          </p:cBhvr>
                                          <p:tavLst>
                                            <p:tav tm="0">
                                              <p:val>
                                                <p:fltVal val="0"/>
                                              </p:val>
                                            </p:tav>
                                            <p:tav tm="100000">
                                              <p:val>
                                                <p:strVal val="#ppt_h"/>
                                              </p:val>
                                            </p:tav>
                                          </p:tavLst>
                                        </p:anim>
                                        <p:animEffect transition="in" filter="fade">
                                          <p:cBhvr>
                                            <p:cTn id="143" dur="500"/>
                                            <p:tgtEl>
                                              <p:spTgt spid="39"/>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40"/>
                                            </p:tgtEl>
                                            <p:attrNameLst>
                                              <p:attrName>style.visibility</p:attrName>
                                            </p:attrNameLst>
                                          </p:cBhvr>
                                          <p:to>
                                            <p:strVal val="visible"/>
                                          </p:to>
                                        </p:set>
                                        <p:anim calcmode="lin" valueType="num">
                                          <p:cBhvr>
                                            <p:cTn id="146" dur="500" fill="hold"/>
                                            <p:tgtEl>
                                              <p:spTgt spid="40"/>
                                            </p:tgtEl>
                                            <p:attrNameLst>
                                              <p:attrName>ppt_w</p:attrName>
                                            </p:attrNameLst>
                                          </p:cBhvr>
                                          <p:tavLst>
                                            <p:tav tm="0">
                                              <p:val>
                                                <p:fltVal val="0"/>
                                              </p:val>
                                            </p:tav>
                                            <p:tav tm="100000">
                                              <p:val>
                                                <p:strVal val="#ppt_w"/>
                                              </p:val>
                                            </p:tav>
                                          </p:tavLst>
                                        </p:anim>
                                        <p:anim calcmode="lin" valueType="num">
                                          <p:cBhvr>
                                            <p:cTn id="147" dur="500" fill="hold"/>
                                            <p:tgtEl>
                                              <p:spTgt spid="40"/>
                                            </p:tgtEl>
                                            <p:attrNameLst>
                                              <p:attrName>ppt_h</p:attrName>
                                            </p:attrNameLst>
                                          </p:cBhvr>
                                          <p:tavLst>
                                            <p:tav tm="0">
                                              <p:val>
                                                <p:fltVal val="0"/>
                                              </p:val>
                                            </p:tav>
                                            <p:tav tm="100000">
                                              <p:val>
                                                <p:strVal val="#ppt_h"/>
                                              </p:val>
                                            </p:tav>
                                          </p:tavLst>
                                        </p:anim>
                                        <p:animEffect transition="in" filter="fade">
                                          <p:cBhvr>
                                            <p:cTn id="148" dur="500"/>
                                            <p:tgtEl>
                                              <p:spTgt spid="40"/>
                                            </p:tgtEl>
                                          </p:cBhvr>
                                        </p:animEffect>
                                      </p:childTnLst>
                                    </p:cTn>
                                  </p:par>
                                </p:childTnLst>
                              </p:cTn>
                            </p:par>
                            <p:par>
                              <p:cTn id="149" fill="hold">
                                <p:stCondLst>
                                  <p:cond delay="2500"/>
                                </p:stCondLst>
                                <p:childTnLst>
                                  <p:par>
                                    <p:cTn id="150" presetID="16" presetClass="entr" presetSubtype="26"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barn(inHorizontal)">
                                          <p:cBhvr>
                                            <p:cTn id="152" dur="500"/>
                                            <p:tgtEl>
                                              <p:spTgt spid="42"/>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barn(inHorizontal)">
                                          <p:cBhvr>
                                            <p:cTn id="155" dur="500"/>
                                            <p:tgtEl>
                                              <p:spTgt spid="43"/>
                                            </p:tgtEl>
                                          </p:cBhvr>
                                        </p:animEffect>
                                      </p:childTnLst>
                                    </p:cTn>
                                  </p:par>
                                </p:childTnLst>
                              </p:cTn>
                            </p:par>
                            <p:par>
                              <p:cTn id="156" fill="hold">
                                <p:stCondLst>
                                  <p:cond delay="3000"/>
                                </p:stCondLst>
                                <p:childTnLst>
                                  <p:par>
                                    <p:cTn id="157" presetID="16" presetClass="entr" presetSubtype="21" fill="hold" grpId="0" nodeType="after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barn(inVertical)">
                                          <p:cBhvr>
                                            <p:cTn id="159" dur="500"/>
                                            <p:tgtEl>
                                              <p:spTgt spid="41"/>
                                            </p:tgtEl>
                                          </p:cBhvr>
                                        </p:animEffect>
                                      </p:childTnLst>
                                    </p:cTn>
                                  </p:par>
                                </p:childTnLst>
                              </p:cTn>
                            </p:par>
                            <p:par>
                              <p:cTn id="160" fill="hold">
                                <p:stCondLst>
                                  <p:cond delay="3500"/>
                                </p:stCondLst>
                                <p:childTnLst>
                                  <p:par>
                                    <p:cTn id="161" presetID="10" presetClass="entr" presetSubtype="0" fill="hold" grpId="0" nodeType="afterEffect">
                                      <p:stCondLst>
                                        <p:cond delay="0"/>
                                      </p:stCondLst>
                                      <p:childTnLst>
                                        <p:set>
                                          <p:cBhvr>
                                            <p:cTn id="162" dur="1" fill="hold">
                                              <p:stCondLst>
                                                <p:cond delay="0"/>
                                              </p:stCondLst>
                                            </p:cTn>
                                            <p:tgtEl>
                                              <p:spTgt spid="44"/>
                                            </p:tgtEl>
                                            <p:attrNameLst>
                                              <p:attrName>style.visibility</p:attrName>
                                            </p:attrNameLst>
                                          </p:cBhvr>
                                          <p:to>
                                            <p:strVal val="visible"/>
                                          </p:to>
                                        </p:set>
                                        <p:animEffect transition="in" filter="fade">
                                          <p:cBhvr>
                                            <p:cTn id="1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animBg="1"/>
          <p:bldP spid="43" grpId="0" animBg="1"/>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1+#ppt_w/2"/>
                                              </p:val>
                                            </p:tav>
                                            <p:tav tm="100000">
                                              <p:val>
                                                <p:strVal val="#ppt_x"/>
                                              </p:val>
                                            </p:tav>
                                          </p:tavLst>
                                        </p:anim>
                                        <p:anim calcmode="lin" valueType="num">
                                          <p:cBhvr additive="base">
                                            <p:cTn id="16" dur="1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1+#ppt_w/2"/>
                                              </p:val>
                                            </p:tav>
                                            <p:tav tm="100000">
                                              <p:val>
                                                <p:strVal val="#ppt_x"/>
                                              </p:val>
                                            </p:tav>
                                          </p:tavLst>
                                        </p:anim>
                                        <p:anim calcmode="lin" valueType="num">
                                          <p:cBhvr additive="base">
                                            <p:cTn id="20" dur="1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p:tgtEl>
                                              <p:spTgt spid="16"/>
                                            </p:tgtEl>
                                            <p:attrNameLst>
                                              <p:attrName>ppt_x</p:attrName>
                                            </p:attrNameLst>
                                          </p:cBhvr>
                                          <p:tavLst>
                                            <p:tav tm="0">
                                              <p:val>
                                                <p:strVal val="#ppt_x-#ppt_w*1.125000"/>
                                              </p:val>
                                            </p:tav>
                                            <p:tav tm="100000">
                                              <p:val>
                                                <p:strVal val="#ppt_x"/>
                                              </p:val>
                                            </p:tav>
                                          </p:tavLst>
                                        </p:anim>
                                        <p:animEffect transition="in" filter="wipe(right)">
                                          <p:cBhvr>
                                            <p:cTn id="29" dur="500"/>
                                            <p:tgtEl>
                                              <p:spTgt spid="16"/>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ppt_x</p:attrName>
                                            </p:attrNameLst>
                                          </p:cBhvr>
                                          <p:tavLst>
                                            <p:tav tm="0">
                                              <p:val>
                                                <p:strVal val="#ppt_x-#ppt_w*1.125000"/>
                                              </p:val>
                                            </p:tav>
                                            <p:tav tm="100000">
                                              <p:val>
                                                <p:strVal val="#ppt_x"/>
                                              </p:val>
                                            </p:tav>
                                          </p:tavLst>
                                        </p:anim>
                                        <p:animEffect transition="in" filter="wipe(right)">
                                          <p:cBhvr>
                                            <p:cTn id="37" dur="500"/>
                                            <p:tgtEl>
                                              <p:spTgt spid="18"/>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ppt_w</p:attrName>
                                            </p:attrNameLst>
                                          </p:cBhvr>
                                          <p:tavLst>
                                            <p:tav tm="0">
                                              <p:val>
                                                <p:fltVal val="0"/>
                                              </p:val>
                                            </p:tav>
                                            <p:tav tm="100000">
                                              <p:val>
                                                <p:strVal val="#ppt_w"/>
                                              </p:val>
                                            </p:tav>
                                          </p:tavLst>
                                        </p:anim>
                                        <p:anim calcmode="lin" valueType="num">
                                          <p:cBhvr>
                                            <p:cTn id="87" dur="500" fill="hold"/>
                                            <p:tgtEl>
                                              <p:spTgt spid="28"/>
                                            </p:tgtEl>
                                            <p:attrNameLst>
                                              <p:attrName>ppt_h</p:attrName>
                                            </p:attrNameLst>
                                          </p:cBhvr>
                                          <p:tavLst>
                                            <p:tav tm="0">
                                              <p:val>
                                                <p:fltVal val="0"/>
                                              </p:val>
                                            </p:tav>
                                            <p:tav tm="100000">
                                              <p:val>
                                                <p:strVal val="#ppt_h"/>
                                              </p:val>
                                            </p:tav>
                                          </p:tavLst>
                                        </p:anim>
                                        <p:animEffect transition="in" filter="fade">
                                          <p:cBhvr>
                                            <p:cTn id="88" dur="500"/>
                                            <p:tgtEl>
                                              <p:spTgt spid="2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par>
                                    <p:cTn id="94" presetID="53" presetClass="entr" presetSubtype="16" fill="hold" grpId="0" nodeType="withEffect">
                                      <p:stCondLst>
                                        <p:cond delay="40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par>
                                    <p:cTn id="99" presetID="53" presetClass="entr" presetSubtype="16" fill="hold" grpId="0" nodeType="withEffect">
                                      <p:stCondLst>
                                        <p:cond delay="20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500" fill="hold"/>
                                            <p:tgtEl>
                                              <p:spTgt spid="33"/>
                                            </p:tgtEl>
                                            <p:attrNameLst>
                                              <p:attrName>ppt_w</p:attrName>
                                            </p:attrNameLst>
                                          </p:cBhvr>
                                          <p:tavLst>
                                            <p:tav tm="0">
                                              <p:val>
                                                <p:fltVal val="0"/>
                                              </p:val>
                                            </p:tav>
                                            <p:tav tm="100000">
                                              <p:val>
                                                <p:strVal val="#ppt_w"/>
                                              </p:val>
                                            </p:tav>
                                          </p:tavLst>
                                        </p:anim>
                                        <p:anim calcmode="lin" valueType="num">
                                          <p:cBhvr>
                                            <p:cTn id="112" dur="500" fill="hold"/>
                                            <p:tgtEl>
                                              <p:spTgt spid="33"/>
                                            </p:tgtEl>
                                            <p:attrNameLst>
                                              <p:attrName>ppt_h</p:attrName>
                                            </p:attrNameLst>
                                          </p:cBhvr>
                                          <p:tavLst>
                                            <p:tav tm="0">
                                              <p:val>
                                                <p:fltVal val="0"/>
                                              </p:val>
                                            </p:tav>
                                            <p:tav tm="100000">
                                              <p:val>
                                                <p:strVal val="#ppt_h"/>
                                              </p:val>
                                            </p:tav>
                                          </p:tavLst>
                                        </p:anim>
                                        <p:animEffect transition="in" filter="fade">
                                          <p:cBhvr>
                                            <p:cTn id="113" dur="500"/>
                                            <p:tgtEl>
                                              <p:spTgt spid="33"/>
                                            </p:tgtEl>
                                          </p:cBhvr>
                                        </p:animEffect>
                                      </p:childTnLst>
                                    </p:cTn>
                                  </p:par>
                                  <p:par>
                                    <p:cTn id="114" presetID="53" presetClass="entr" presetSubtype="16" fill="hold" grpId="0" nodeType="withEffect">
                                      <p:stCondLst>
                                        <p:cond delay="400"/>
                                      </p:stCondLst>
                                      <p:childTnLst>
                                        <p:set>
                                          <p:cBhvr>
                                            <p:cTn id="115" dur="1" fill="hold">
                                              <p:stCondLst>
                                                <p:cond delay="0"/>
                                              </p:stCondLst>
                                            </p:cTn>
                                            <p:tgtEl>
                                              <p:spTgt spid="34"/>
                                            </p:tgtEl>
                                            <p:attrNameLst>
                                              <p:attrName>style.visibility</p:attrName>
                                            </p:attrNameLst>
                                          </p:cBhvr>
                                          <p:to>
                                            <p:strVal val="visible"/>
                                          </p:to>
                                        </p:set>
                                        <p:anim calcmode="lin" valueType="num">
                                          <p:cBhvr>
                                            <p:cTn id="116" dur="500" fill="hold"/>
                                            <p:tgtEl>
                                              <p:spTgt spid="34"/>
                                            </p:tgtEl>
                                            <p:attrNameLst>
                                              <p:attrName>ppt_w</p:attrName>
                                            </p:attrNameLst>
                                          </p:cBhvr>
                                          <p:tavLst>
                                            <p:tav tm="0">
                                              <p:val>
                                                <p:fltVal val="0"/>
                                              </p:val>
                                            </p:tav>
                                            <p:tav tm="100000">
                                              <p:val>
                                                <p:strVal val="#ppt_w"/>
                                              </p:val>
                                            </p:tav>
                                          </p:tavLst>
                                        </p:anim>
                                        <p:anim calcmode="lin" valueType="num">
                                          <p:cBhvr>
                                            <p:cTn id="117" dur="500" fill="hold"/>
                                            <p:tgtEl>
                                              <p:spTgt spid="34"/>
                                            </p:tgtEl>
                                            <p:attrNameLst>
                                              <p:attrName>ppt_h</p:attrName>
                                            </p:attrNameLst>
                                          </p:cBhvr>
                                          <p:tavLst>
                                            <p:tav tm="0">
                                              <p:val>
                                                <p:fltVal val="0"/>
                                              </p:val>
                                            </p:tav>
                                            <p:tav tm="100000">
                                              <p:val>
                                                <p:strVal val="#ppt_h"/>
                                              </p:val>
                                            </p:tav>
                                          </p:tavLst>
                                        </p:anim>
                                        <p:animEffect transition="in" filter="fade">
                                          <p:cBhvr>
                                            <p:cTn id="118" dur="500"/>
                                            <p:tgtEl>
                                              <p:spTgt spid="34"/>
                                            </p:tgtEl>
                                          </p:cBhvr>
                                        </p:animEffect>
                                      </p:childTnLst>
                                    </p:cTn>
                                  </p:par>
                                  <p:par>
                                    <p:cTn id="119" presetID="53" presetClass="entr" presetSubtype="16" fill="hold" grpId="0" nodeType="withEffect">
                                      <p:stCondLst>
                                        <p:cond delay="20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500" fill="hold"/>
                                            <p:tgtEl>
                                              <p:spTgt spid="35"/>
                                            </p:tgtEl>
                                            <p:attrNameLst>
                                              <p:attrName>ppt_w</p:attrName>
                                            </p:attrNameLst>
                                          </p:cBhvr>
                                          <p:tavLst>
                                            <p:tav tm="0">
                                              <p:val>
                                                <p:fltVal val="0"/>
                                              </p:val>
                                            </p:tav>
                                            <p:tav tm="100000">
                                              <p:val>
                                                <p:strVal val="#ppt_w"/>
                                              </p:val>
                                            </p:tav>
                                          </p:tavLst>
                                        </p:anim>
                                        <p:anim calcmode="lin" valueType="num">
                                          <p:cBhvr>
                                            <p:cTn id="122" dur="500" fill="hold"/>
                                            <p:tgtEl>
                                              <p:spTgt spid="35"/>
                                            </p:tgtEl>
                                            <p:attrNameLst>
                                              <p:attrName>ppt_h</p:attrName>
                                            </p:attrNameLst>
                                          </p:cBhvr>
                                          <p:tavLst>
                                            <p:tav tm="0">
                                              <p:val>
                                                <p:fltVal val="0"/>
                                              </p:val>
                                            </p:tav>
                                            <p:tav tm="100000">
                                              <p:val>
                                                <p:strVal val="#ppt_h"/>
                                              </p:val>
                                            </p:tav>
                                          </p:tavLst>
                                        </p:anim>
                                        <p:animEffect transition="in" filter="fade">
                                          <p:cBhvr>
                                            <p:cTn id="123" dur="500"/>
                                            <p:tgtEl>
                                              <p:spTgt spid="3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p:cTn id="126" dur="500" fill="hold"/>
                                            <p:tgtEl>
                                              <p:spTgt spid="36"/>
                                            </p:tgtEl>
                                            <p:attrNameLst>
                                              <p:attrName>ppt_w</p:attrName>
                                            </p:attrNameLst>
                                          </p:cBhvr>
                                          <p:tavLst>
                                            <p:tav tm="0">
                                              <p:val>
                                                <p:fltVal val="0"/>
                                              </p:val>
                                            </p:tav>
                                            <p:tav tm="100000">
                                              <p:val>
                                                <p:strVal val="#ppt_w"/>
                                              </p:val>
                                            </p:tav>
                                          </p:tavLst>
                                        </p:anim>
                                        <p:anim calcmode="lin" valueType="num">
                                          <p:cBhvr>
                                            <p:cTn id="127" dur="500" fill="hold"/>
                                            <p:tgtEl>
                                              <p:spTgt spid="36"/>
                                            </p:tgtEl>
                                            <p:attrNameLst>
                                              <p:attrName>ppt_h</p:attrName>
                                            </p:attrNameLst>
                                          </p:cBhvr>
                                          <p:tavLst>
                                            <p:tav tm="0">
                                              <p:val>
                                                <p:fltVal val="0"/>
                                              </p:val>
                                            </p:tav>
                                            <p:tav tm="100000">
                                              <p:val>
                                                <p:strVal val="#ppt_h"/>
                                              </p:val>
                                            </p:tav>
                                          </p:tavLst>
                                        </p:anim>
                                        <p:animEffect transition="in" filter="fade">
                                          <p:cBhvr>
                                            <p:cTn id="128" dur="500"/>
                                            <p:tgtEl>
                                              <p:spTgt spid="36"/>
                                            </p:tgtEl>
                                          </p:cBhvr>
                                        </p:animEffect>
                                      </p:childTnLst>
                                    </p:cTn>
                                  </p:par>
                                  <p:par>
                                    <p:cTn id="129" presetID="53" presetClass="entr" presetSubtype="16" fill="hold" grpId="0" nodeType="withEffect">
                                      <p:stCondLst>
                                        <p:cond delay="40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fill="hold"/>
                                            <p:tgtEl>
                                              <p:spTgt spid="37"/>
                                            </p:tgtEl>
                                            <p:attrNameLst>
                                              <p:attrName>ppt_w</p:attrName>
                                            </p:attrNameLst>
                                          </p:cBhvr>
                                          <p:tavLst>
                                            <p:tav tm="0">
                                              <p:val>
                                                <p:fltVal val="0"/>
                                              </p:val>
                                            </p:tav>
                                            <p:tav tm="100000">
                                              <p:val>
                                                <p:strVal val="#ppt_w"/>
                                              </p:val>
                                            </p:tav>
                                          </p:tavLst>
                                        </p:anim>
                                        <p:anim calcmode="lin" valueType="num">
                                          <p:cBhvr>
                                            <p:cTn id="132" dur="500" fill="hold"/>
                                            <p:tgtEl>
                                              <p:spTgt spid="37"/>
                                            </p:tgtEl>
                                            <p:attrNameLst>
                                              <p:attrName>ppt_h</p:attrName>
                                            </p:attrNameLst>
                                          </p:cBhvr>
                                          <p:tavLst>
                                            <p:tav tm="0">
                                              <p:val>
                                                <p:fltVal val="0"/>
                                              </p:val>
                                            </p:tav>
                                            <p:tav tm="100000">
                                              <p:val>
                                                <p:strVal val="#ppt_h"/>
                                              </p:val>
                                            </p:tav>
                                          </p:tavLst>
                                        </p:anim>
                                        <p:animEffect transition="in" filter="fade">
                                          <p:cBhvr>
                                            <p:cTn id="133" dur="500"/>
                                            <p:tgtEl>
                                              <p:spTgt spid="37"/>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38"/>
                                            </p:tgtEl>
                                            <p:attrNameLst>
                                              <p:attrName>style.visibility</p:attrName>
                                            </p:attrNameLst>
                                          </p:cBhvr>
                                          <p:to>
                                            <p:strVal val="visible"/>
                                          </p:to>
                                        </p:set>
                                        <p:anim calcmode="lin" valueType="num">
                                          <p:cBhvr>
                                            <p:cTn id="136" dur="500" fill="hold"/>
                                            <p:tgtEl>
                                              <p:spTgt spid="38"/>
                                            </p:tgtEl>
                                            <p:attrNameLst>
                                              <p:attrName>ppt_w</p:attrName>
                                            </p:attrNameLst>
                                          </p:cBhvr>
                                          <p:tavLst>
                                            <p:tav tm="0">
                                              <p:val>
                                                <p:fltVal val="0"/>
                                              </p:val>
                                            </p:tav>
                                            <p:tav tm="100000">
                                              <p:val>
                                                <p:strVal val="#ppt_w"/>
                                              </p:val>
                                            </p:tav>
                                          </p:tavLst>
                                        </p:anim>
                                        <p:anim calcmode="lin" valueType="num">
                                          <p:cBhvr>
                                            <p:cTn id="137" dur="500" fill="hold"/>
                                            <p:tgtEl>
                                              <p:spTgt spid="38"/>
                                            </p:tgtEl>
                                            <p:attrNameLst>
                                              <p:attrName>ppt_h</p:attrName>
                                            </p:attrNameLst>
                                          </p:cBhvr>
                                          <p:tavLst>
                                            <p:tav tm="0">
                                              <p:val>
                                                <p:fltVal val="0"/>
                                              </p:val>
                                            </p:tav>
                                            <p:tav tm="100000">
                                              <p:val>
                                                <p:strVal val="#ppt_h"/>
                                              </p:val>
                                            </p:tav>
                                          </p:tavLst>
                                        </p:anim>
                                        <p:animEffect transition="in" filter="fade">
                                          <p:cBhvr>
                                            <p:cTn id="138" dur="500"/>
                                            <p:tgtEl>
                                              <p:spTgt spid="38"/>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39"/>
                                            </p:tgtEl>
                                            <p:attrNameLst>
                                              <p:attrName>style.visibility</p:attrName>
                                            </p:attrNameLst>
                                          </p:cBhvr>
                                          <p:to>
                                            <p:strVal val="visible"/>
                                          </p:to>
                                        </p:set>
                                        <p:anim calcmode="lin" valueType="num">
                                          <p:cBhvr>
                                            <p:cTn id="141" dur="500" fill="hold"/>
                                            <p:tgtEl>
                                              <p:spTgt spid="39"/>
                                            </p:tgtEl>
                                            <p:attrNameLst>
                                              <p:attrName>ppt_w</p:attrName>
                                            </p:attrNameLst>
                                          </p:cBhvr>
                                          <p:tavLst>
                                            <p:tav tm="0">
                                              <p:val>
                                                <p:fltVal val="0"/>
                                              </p:val>
                                            </p:tav>
                                            <p:tav tm="100000">
                                              <p:val>
                                                <p:strVal val="#ppt_w"/>
                                              </p:val>
                                            </p:tav>
                                          </p:tavLst>
                                        </p:anim>
                                        <p:anim calcmode="lin" valueType="num">
                                          <p:cBhvr>
                                            <p:cTn id="142" dur="500" fill="hold"/>
                                            <p:tgtEl>
                                              <p:spTgt spid="39"/>
                                            </p:tgtEl>
                                            <p:attrNameLst>
                                              <p:attrName>ppt_h</p:attrName>
                                            </p:attrNameLst>
                                          </p:cBhvr>
                                          <p:tavLst>
                                            <p:tav tm="0">
                                              <p:val>
                                                <p:fltVal val="0"/>
                                              </p:val>
                                            </p:tav>
                                            <p:tav tm="100000">
                                              <p:val>
                                                <p:strVal val="#ppt_h"/>
                                              </p:val>
                                            </p:tav>
                                          </p:tavLst>
                                        </p:anim>
                                        <p:animEffect transition="in" filter="fade">
                                          <p:cBhvr>
                                            <p:cTn id="143" dur="500"/>
                                            <p:tgtEl>
                                              <p:spTgt spid="39"/>
                                            </p:tgtEl>
                                          </p:cBhvr>
                                        </p:animEffect>
                                      </p:childTnLst>
                                    </p:cTn>
                                  </p:par>
                                  <p:par>
                                    <p:cTn id="144" presetID="53" presetClass="entr" presetSubtype="16" fill="hold" grpId="0" nodeType="withEffect">
                                      <p:stCondLst>
                                        <p:cond delay="200"/>
                                      </p:stCondLst>
                                      <p:childTnLst>
                                        <p:set>
                                          <p:cBhvr>
                                            <p:cTn id="145" dur="1" fill="hold">
                                              <p:stCondLst>
                                                <p:cond delay="0"/>
                                              </p:stCondLst>
                                            </p:cTn>
                                            <p:tgtEl>
                                              <p:spTgt spid="40"/>
                                            </p:tgtEl>
                                            <p:attrNameLst>
                                              <p:attrName>style.visibility</p:attrName>
                                            </p:attrNameLst>
                                          </p:cBhvr>
                                          <p:to>
                                            <p:strVal val="visible"/>
                                          </p:to>
                                        </p:set>
                                        <p:anim calcmode="lin" valueType="num">
                                          <p:cBhvr>
                                            <p:cTn id="146" dur="500" fill="hold"/>
                                            <p:tgtEl>
                                              <p:spTgt spid="40"/>
                                            </p:tgtEl>
                                            <p:attrNameLst>
                                              <p:attrName>ppt_w</p:attrName>
                                            </p:attrNameLst>
                                          </p:cBhvr>
                                          <p:tavLst>
                                            <p:tav tm="0">
                                              <p:val>
                                                <p:fltVal val="0"/>
                                              </p:val>
                                            </p:tav>
                                            <p:tav tm="100000">
                                              <p:val>
                                                <p:strVal val="#ppt_w"/>
                                              </p:val>
                                            </p:tav>
                                          </p:tavLst>
                                        </p:anim>
                                        <p:anim calcmode="lin" valueType="num">
                                          <p:cBhvr>
                                            <p:cTn id="147" dur="500" fill="hold"/>
                                            <p:tgtEl>
                                              <p:spTgt spid="40"/>
                                            </p:tgtEl>
                                            <p:attrNameLst>
                                              <p:attrName>ppt_h</p:attrName>
                                            </p:attrNameLst>
                                          </p:cBhvr>
                                          <p:tavLst>
                                            <p:tav tm="0">
                                              <p:val>
                                                <p:fltVal val="0"/>
                                              </p:val>
                                            </p:tav>
                                            <p:tav tm="100000">
                                              <p:val>
                                                <p:strVal val="#ppt_h"/>
                                              </p:val>
                                            </p:tav>
                                          </p:tavLst>
                                        </p:anim>
                                        <p:animEffect transition="in" filter="fade">
                                          <p:cBhvr>
                                            <p:cTn id="148" dur="500"/>
                                            <p:tgtEl>
                                              <p:spTgt spid="40"/>
                                            </p:tgtEl>
                                          </p:cBhvr>
                                        </p:animEffect>
                                      </p:childTnLst>
                                    </p:cTn>
                                  </p:par>
                                </p:childTnLst>
                              </p:cTn>
                            </p:par>
                            <p:par>
                              <p:cTn id="149" fill="hold">
                                <p:stCondLst>
                                  <p:cond delay="2500"/>
                                </p:stCondLst>
                                <p:childTnLst>
                                  <p:par>
                                    <p:cTn id="150" presetID="16" presetClass="entr" presetSubtype="26"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barn(inHorizontal)">
                                          <p:cBhvr>
                                            <p:cTn id="152" dur="500"/>
                                            <p:tgtEl>
                                              <p:spTgt spid="42"/>
                                            </p:tgtEl>
                                          </p:cBhvr>
                                        </p:animEffect>
                                      </p:childTnLst>
                                    </p:cTn>
                                  </p:par>
                                  <p:par>
                                    <p:cTn id="153" presetID="16" presetClass="entr" presetSubtype="26"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barn(inHorizontal)">
                                          <p:cBhvr>
                                            <p:cTn id="155" dur="500"/>
                                            <p:tgtEl>
                                              <p:spTgt spid="43"/>
                                            </p:tgtEl>
                                          </p:cBhvr>
                                        </p:animEffect>
                                      </p:childTnLst>
                                    </p:cTn>
                                  </p:par>
                                </p:childTnLst>
                              </p:cTn>
                            </p:par>
                            <p:par>
                              <p:cTn id="156" fill="hold">
                                <p:stCondLst>
                                  <p:cond delay="3000"/>
                                </p:stCondLst>
                                <p:childTnLst>
                                  <p:par>
                                    <p:cTn id="157" presetID="16" presetClass="entr" presetSubtype="21" fill="hold" grpId="0" nodeType="after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barn(inVertical)">
                                          <p:cBhvr>
                                            <p:cTn id="159" dur="500"/>
                                            <p:tgtEl>
                                              <p:spTgt spid="41"/>
                                            </p:tgtEl>
                                          </p:cBhvr>
                                        </p:animEffect>
                                      </p:childTnLst>
                                    </p:cTn>
                                  </p:par>
                                </p:childTnLst>
                              </p:cTn>
                            </p:par>
                            <p:par>
                              <p:cTn id="160" fill="hold">
                                <p:stCondLst>
                                  <p:cond delay="3500"/>
                                </p:stCondLst>
                                <p:childTnLst>
                                  <p:par>
                                    <p:cTn id="161" presetID="10" presetClass="entr" presetSubtype="0" fill="hold" grpId="0" nodeType="afterEffect">
                                      <p:stCondLst>
                                        <p:cond delay="0"/>
                                      </p:stCondLst>
                                      <p:childTnLst>
                                        <p:set>
                                          <p:cBhvr>
                                            <p:cTn id="162" dur="1" fill="hold">
                                              <p:stCondLst>
                                                <p:cond delay="0"/>
                                              </p:stCondLst>
                                            </p:cTn>
                                            <p:tgtEl>
                                              <p:spTgt spid="44"/>
                                            </p:tgtEl>
                                            <p:attrNameLst>
                                              <p:attrName>style.visibility</p:attrName>
                                            </p:attrNameLst>
                                          </p:cBhvr>
                                          <p:to>
                                            <p:strVal val="visible"/>
                                          </p:to>
                                        </p:set>
                                        <p:animEffect transition="in" filter="fade">
                                          <p:cBhvr>
                                            <p:cTn id="1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animBg="1"/>
          <p:bldP spid="43" grpId="0" animBg="1"/>
          <p:bldP spid="4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54"/>
          <p:cNvSpPr/>
          <p:nvPr/>
        </p:nvSpPr>
        <p:spPr>
          <a:xfrm>
            <a:off x="2836047" y="1796260"/>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 name="TextBox 3"/>
          <p:cNvSpPr txBox="1"/>
          <p:nvPr/>
        </p:nvSpPr>
        <p:spPr>
          <a:xfrm>
            <a:off x="1591071" y="1615992"/>
            <a:ext cx="72327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方向一</a:t>
            </a:r>
          </a:p>
        </p:txBody>
      </p:sp>
      <p:cxnSp>
        <p:nvCxnSpPr>
          <p:cNvPr id="5" name="直接连接符 4"/>
          <p:cNvCxnSpPr/>
          <p:nvPr/>
        </p:nvCxnSpPr>
        <p:spPr>
          <a:xfrm flipV="1">
            <a:off x="2639023" y="1792279"/>
            <a:ext cx="1913927" cy="2123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053802" y="1792279"/>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26638" y="1792280"/>
            <a:ext cx="626312" cy="177946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52951" y="1792280"/>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0" y="1792279"/>
            <a:ext cx="1465240" cy="105434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52950" y="1792278"/>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854407" y="2448805"/>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2" name="椭圆 11"/>
          <p:cNvSpPr/>
          <p:nvPr/>
        </p:nvSpPr>
        <p:spPr>
          <a:xfrm>
            <a:off x="3635896" y="3179365"/>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3" name="椭圆 12"/>
          <p:cNvSpPr/>
          <p:nvPr/>
        </p:nvSpPr>
        <p:spPr>
          <a:xfrm>
            <a:off x="4888236" y="314562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4" name="椭圆 13"/>
          <p:cNvSpPr/>
          <p:nvPr/>
        </p:nvSpPr>
        <p:spPr>
          <a:xfrm>
            <a:off x="5641678" y="2351946"/>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5" name="椭圆 14"/>
          <p:cNvSpPr/>
          <p:nvPr/>
        </p:nvSpPr>
        <p:spPr>
          <a:xfrm>
            <a:off x="5940152" y="1484231"/>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6" name="椭圆 15"/>
          <p:cNvSpPr/>
          <p:nvPr/>
        </p:nvSpPr>
        <p:spPr>
          <a:xfrm>
            <a:off x="2573690" y="1472828"/>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7" name="TextBox 16"/>
          <p:cNvSpPr txBox="1"/>
          <p:nvPr/>
        </p:nvSpPr>
        <p:spPr>
          <a:xfrm>
            <a:off x="35496" y="1895281"/>
            <a:ext cx="2556284" cy="532453"/>
          </a:xfrm>
          <a:prstGeom prst="rect">
            <a:avLst/>
          </a:prstGeom>
          <a:noFill/>
        </p:spPr>
        <p:txBody>
          <a:bodyPr wrap="square" rtlCol="0">
            <a:spAutoFit/>
          </a:bodyPr>
          <a:lstStyle/>
          <a:p>
            <a:pPr marL="0" marR="0" lvl="0" indent="0" algn="r"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18" name="TextBox 17"/>
          <p:cNvSpPr txBox="1"/>
          <p:nvPr/>
        </p:nvSpPr>
        <p:spPr>
          <a:xfrm>
            <a:off x="2095128" y="2768120"/>
            <a:ext cx="72327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方向二</a:t>
            </a:r>
          </a:p>
        </p:txBody>
      </p:sp>
      <p:sp>
        <p:nvSpPr>
          <p:cNvPr id="19" name="TextBox 18"/>
          <p:cNvSpPr txBox="1"/>
          <p:nvPr/>
        </p:nvSpPr>
        <p:spPr>
          <a:xfrm>
            <a:off x="539552" y="3047409"/>
            <a:ext cx="2556284" cy="532453"/>
          </a:xfrm>
          <a:prstGeom prst="rect">
            <a:avLst/>
          </a:prstGeom>
          <a:noFill/>
        </p:spPr>
        <p:txBody>
          <a:bodyPr wrap="square" rtlCol="0">
            <a:spAutoFit/>
          </a:bodyPr>
          <a:lstStyle/>
          <a:p>
            <a:pPr marL="0" marR="0" lvl="0" indent="0" algn="r"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20" name="TextBox 19"/>
          <p:cNvSpPr txBox="1"/>
          <p:nvPr/>
        </p:nvSpPr>
        <p:spPr>
          <a:xfrm>
            <a:off x="3007884" y="3704224"/>
            <a:ext cx="72327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方向三</a:t>
            </a:r>
          </a:p>
        </p:txBody>
      </p:sp>
      <p:sp>
        <p:nvSpPr>
          <p:cNvPr id="21" name="TextBox 20"/>
          <p:cNvSpPr txBox="1"/>
          <p:nvPr/>
        </p:nvSpPr>
        <p:spPr>
          <a:xfrm>
            <a:off x="1452308" y="3983513"/>
            <a:ext cx="2556284" cy="532453"/>
          </a:xfrm>
          <a:prstGeom prst="rect">
            <a:avLst/>
          </a:prstGeom>
          <a:noFill/>
        </p:spPr>
        <p:txBody>
          <a:bodyPr wrap="square" rtlCol="0">
            <a:spAutoFit/>
          </a:bodyPr>
          <a:lstStyle/>
          <a:p>
            <a:pPr marL="0" marR="0" lvl="0" indent="0" algn="r"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22" name="TextBox 21"/>
          <p:cNvSpPr txBox="1"/>
          <p:nvPr/>
        </p:nvSpPr>
        <p:spPr>
          <a:xfrm>
            <a:off x="5436096" y="3723878"/>
            <a:ext cx="7232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方向四</a:t>
            </a:r>
          </a:p>
        </p:txBody>
      </p:sp>
      <p:sp>
        <p:nvSpPr>
          <p:cNvPr id="23" name="TextBox 22"/>
          <p:cNvSpPr txBox="1"/>
          <p:nvPr/>
        </p:nvSpPr>
        <p:spPr>
          <a:xfrm>
            <a:off x="5184068" y="4003792"/>
            <a:ext cx="2556284" cy="511037"/>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24" name="TextBox 23"/>
          <p:cNvSpPr txBox="1"/>
          <p:nvPr/>
        </p:nvSpPr>
        <p:spPr>
          <a:xfrm>
            <a:off x="6264188" y="2788911"/>
            <a:ext cx="7232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方向五</a:t>
            </a:r>
          </a:p>
        </p:txBody>
      </p:sp>
      <p:sp>
        <p:nvSpPr>
          <p:cNvPr id="25" name="TextBox 24"/>
          <p:cNvSpPr txBox="1"/>
          <p:nvPr/>
        </p:nvSpPr>
        <p:spPr>
          <a:xfrm>
            <a:off x="6012160" y="3068825"/>
            <a:ext cx="2556284" cy="511037"/>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sp>
        <p:nvSpPr>
          <p:cNvPr id="26" name="TextBox 25"/>
          <p:cNvSpPr txBox="1"/>
          <p:nvPr/>
        </p:nvSpPr>
        <p:spPr>
          <a:xfrm>
            <a:off x="6732240" y="1765661"/>
            <a:ext cx="7232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方向六</a:t>
            </a:r>
          </a:p>
        </p:txBody>
      </p:sp>
      <p:sp>
        <p:nvSpPr>
          <p:cNvPr id="27" name="TextBox 26"/>
          <p:cNvSpPr txBox="1"/>
          <p:nvPr/>
        </p:nvSpPr>
        <p:spPr>
          <a:xfrm>
            <a:off x="6480212" y="2045575"/>
            <a:ext cx="2556284" cy="511037"/>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a:t>
            </a:r>
          </a:p>
        </p:txBody>
      </p:sp>
      <p:grpSp>
        <p:nvGrpSpPr>
          <p:cNvPr id="28" name="组合 27"/>
          <p:cNvGrpSpPr/>
          <p:nvPr/>
        </p:nvGrpSpPr>
        <p:grpSpPr>
          <a:xfrm>
            <a:off x="3851771" y="1091099"/>
            <a:ext cx="1402358" cy="1402358"/>
            <a:chOff x="3851771" y="1163107"/>
            <a:chExt cx="1402358" cy="1402358"/>
          </a:xfrm>
        </p:grpSpPr>
        <p:grpSp>
          <p:nvGrpSpPr>
            <p:cNvPr id="29" name="组合 28"/>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30" name="TextBox 29"/>
            <p:cNvSpPr txBox="1"/>
            <p:nvPr/>
          </p:nvSpPr>
          <p:spPr>
            <a:xfrm>
              <a:off x="4306155" y="1616482"/>
              <a:ext cx="54373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努力</a:t>
              </a:r>
              <a:endParaRPr kumimoji="0" lang="en-US" altLang="zh-CN"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方向</a:t>
              </a:r>
            </a:p>
          </p:txBody>
        </p:sp>
      </p:grpSp>
      <p:sp>
        <p:nvSpPr>
          <p:cNvPr id="33" name="TextBox 32"/>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58000">
                                          <p:cBhvr additive="base">
                                            <p:cTn id="3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8000">
                                          <p:cBhvr additive="base">
                                            <p:cTn id="35" dur="1500" fill="hold"/>
                                            <p:tgtEl>
                                              <p:spTgt spid="11"/>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14:bounceEnd="58000">
                                          <p:cBhvr additive="base">
                                            <p:cTn id="39"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14:bounceEnd="58000">
                                          <p:cBhvr additive="base">
                                            <p:cTn id="43"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14:bounceEnd="58000">
                                          <p:cBhvr additive="base">
                                            <p:cTn id="47"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14:bounceEnd="58000">
                                          <p:cBhvr additive="base">
                                            <p:cTn id="51"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p:tgtEl>
                                              <p:spTgt spid="4"/>
                                            </p:tgtEl>
                                            <p:attrNameLst>
                                              <p:attrName>ppt_x</p:attrName>
                                            </p:attrNameLst>
                                          </p:cBhvr>
                                          <p:tavLst>
                                            <p:tav tm="0">
                                              <p:val>
                                                <p:strVal val="#ppt_x+#ppt_w*1.125000"/>
                                              </p:val>
                                            </p:tav>
                                            <p:tav tm="100000">
                                              <p:val>
                                                <p:strVal val="#ppt_x"/>
                                              </p:val>
                                            </p:tav>
                                          </p:tavLst>
                                        </p:anim>
                                        <p:animEffect transition="in" filter="wipe(left)">
                                          <p:cBhvr>
                                            <p:cTn id="57" dur="500"/>
                                            <p:tgtEl>
                                              <p:spTgt spid="4"/>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trips(upRight)">
                                          <p:cBhvr>
                                            <p:cTn id="60" dur="500"/>
                                            <p:tgtEl>
                                              <p:spTgt spid="17"/>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strips(upRight)">
                                          <p:cBhvr>
                                            <p:cTn id="68" dur="500"/>
                                            <p:tgtEl>
                                              <p:spTgt spid="19"/>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ppt_x</p:attrName>
                                            </p:attrNameLst>
                                          </p:cBhvr>
                                          <p:tavLst>
                                            <p:tav tm="0">
                                              <p:val>
                                                <p:strVal val="#ppt_x+#ppt_w*1.125000"/>
                                              </p:val>
                                            </p:tav>
                                            <p:tav tm="100000">
                                              <p:val>
                                                <p:strVal val="#ppt_x"/>
                                              </p:val>
                                            </p:tav>
                                          </p:tavLst>
                                        </p:anim>
                                        <p:animEffect transition="in" filter="wipe(left)">
                                          <p:cBhvr>
                                            <p:cTn id="73" dur="500"/>
                                            <p:tgtEl>
                                              <p:spTgt spid="20"/>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strips(upRight)">
                                          <p:cBhvr>
                                            <p:cTn id="76" dur="500"/>
                                            <p:tgtEl>
                                              <p:spTgt spid="21"/>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ppt_x</p:attrName>
                                            </p:attrNameLst>
                                          </p:cBhvr>
                                          <p:tavLst>
                                            <p:tav tm="0">
                                              <p:val>
                                                <p:strVal val="#ppt_x+#ppt_w*1.125000"/>
                                              </p:val>
                                            </p:tav>
                                            <p:tav tm="100000">
                                              <p:val>
                                                <p:strVal val="#ppt_x"/>
                                              </p:val>
                                            </p:tav>
                                          </p:tavLst>
                                        </p:anim>
                                        <p:animEffect transition="in" filter="wipe(left)">
                                          <p:cBhvr>
                                            <p:cTn id="81" dur="500"/>
                                            <p:tgtEl>
                                              <p:spTgt spid="22"/>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strips(upRight)">
                                          <p:cBhvr>
                                            <p:cTn id="84" dur="500"/>
                                            <p:tgtEl>
                                              <p:spTgt spid="23"/>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left)">
                                          <p:cBhvr>
                                            <p:cTn id="89" dur="500"/>
                                            <p:tgtEl>
                                              <p:spTgt spid="24"/>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upRight)">
                                          <p:cBhvr>
                                            <p:cTn id="92" dur="500"/>
                                            <p:tgtEl>
                                              <p:spTgt spid="25"/>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p:tgtEl>
                                              <p:spTgt spid="26"/>
                                            </p:tgtEl>
                                            <p:attrNameLst>
                                              <p:attrName>ppt_x</p:attrName>
                                            </p:attrNameLst>
                                          </p:cBhvr>
                                          <p:tavLst>
                                            <p:tav tm="0">
                                              <p:val>
                                                <p:strVal val="#ppt_x+#ppt_w*1.125000"/>
                                              </p:val>
                                            </p:tav>
                                            <p:tav tm="100000">
                                              <p:val>
                                                <p:strVal val="#ppt_x"/>
                                              </p:val>
                                            </p:tav>
                                          </p:tavLst>
                                        </p:anim>
                                        <p:animEffect transition="in" filter="wipe(left)">
                                          <p:cBhvr>
                                            <p:cTn id="97" dur="500"/>
                                            <p:tgtEl>
                                              <p:spTgt spid="26"/>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upRight)">
                                          <p:cBhvr>
                                            <p:cTn id="100" dur="500"/>
                                            <p:tgtEl>
                                              <p:spTgt spid="27"/>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heel(1)">
                                          <p:cBhvr>
                                            <p:cTn id="104" dur="1000"/>
                                            <p:tgtEl>
                                              <p:spTgt spid="3"/>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ppt_x"/>
                                              </p:val>
                                            </p:tav>
                                            <p:tav tm="100000">
                                              <p:val>
                                                <p:strVal val="#ppt_x"/>
                                              </p:val>
                                            </p:tav>
                                          </p:tavLst>
                                        </p:anim>
                                        <p:anim calcmode="lin" valueType="num">
                                          <p:cBhvr additive="base">
                                            <p:cTn id="32" dur="1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500" fill="hold"/>
                                            <p:tgtEl>
                                              <p:spTgt spid="11"/>
                                            </p:tgtEl>
                                            <p:attrNameLst>
                                              <p:attrName>ppt_x</p:attrName>
                                            </p:attrNameLst>
                                          </p:cBhvr>
                                          <p:tavLst>
                                            <p:tav tm="0">
                                              <p:val>
                                                <p:strVal val="#ppt_x"/>
                                              </p:val>
                                            </p:tav>
                                            <p:tav tm="100000">
                                              <p:val>
                                                <p:strVal val="#ppt_x"/>
                                              </p:val>
                                            </p:tav>
                                          </p:tavLst>
                                        </p:anim>
                                        <p:anim calcmode="lin" valueType="num">
                                          <p:cBhvr additive="base">
                                            <p:cTn id="36" dur="1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ppt_x"/>
                                              </p:val>
                                            </p:tav>
                                            <p:tav tm="100000">
                                              <p:val>
                                                <p:strVal val="#ppt_x"/>
                                              </p:val>
                                            </p:tav>
                                          </p:tavLst>
                                        </p:anim>
                                        <p:anim calcmode="lin" valueType="num">
                                          <p:cBhvr additive="base">
                                            <p:cTn id="40" dur="1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500" fill="hold"/>
                                            <p:tgtEl>
                                              <p:spTgt spid="13"/>
                                            </p:tgtEl>
                                            <p:attrNameLst>
                                              <p:attrName>ppt_x</p:attrName>
                                            </p:attrNameLst>
                                          </p:cBhvr>
                                          <p:tavLst>
                                            <p:tav tm="0">
                                              <p:val>
                                                <p:strVal val="#ppt_x"/>
                                              </p:val>
                                            </p:tav>
                                            <p:tav tm="100000">
                                              <p:val>
                                                <p:strVal val="#ppt_x"/>
                                              </p:val>
                                            </p:tav>
                                          </p:tavLst>
                                        </p:anim>
                                        <p:anim calcmode="lin" valueType="num">
                                          <p:cBhvr additive="base">
                                            <p:cTn id="44" dur="1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500" fill="hold"/>
                                            <p:tgtEl>
                                              <p:spTgt spid="14"/>
                                            </p:tgtEl>
                                            <p:attrNameLst>
                                              <p:attrName>ppt_x</p:attrName>
                                            </p:attrNameLst>
                                          </p:cBhvr>
                                          <p:tavLst>
                                            <p:tav tm="0">
                                              <p:val>
                                                <p:strVal val="#ppt_x"/>
                                              </p:val>
                                            </p:tav>
                                            <p:tav tm="100000">
                                              <p:val>
                                                <p:strVal val="#ppt_x"/>
                                              </p:val>
                                            </p:tav>
                                          </p:tavLst>
                                        </p:anim>
                                        <p:anim calcmode="lin" valueType="num">
                                          <p:cBhvr additive="base">
                                            <p:cTn id="48" dur="1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500" fill="hold"/>
                                            <p:tgtEl>
                                              <p:spTgt spid="15"/>
                                            </p:tgtEl>
                                            <p:attrNameLst>
                                              <p:attrName>ppt_x</p:attrName>
                                            </p:attrNameLst>
                                          </p:cBhvr>
                                          <p:tavLst>
                                            <p:tav tm="0">
                                              <p:val>
                                                <p:strVal val="#ppt_x"/>
                                              </p:val>
                                            </p:tav>
                                            <p:tav tm="100000">
                                              <p:val>
                                                <p:strVal val="#ppt_x"/>
                                              </p:val>
                                            </p:tav>
                                          </p:tavLst>
                                        </p:anim>
                                        <p:anim calcmode="lin" valueType="num">
                                          <p:cBhvr additive="base">
                                            <p:cTn id="52" dur="1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p:tgtEl>
                                              <p:spTgt spid="4"/>
                                            </p:tgtEl>
                                            <p:attrNameLst>
                                              <p:attrName>ppt_x</p:attrName>
                                            </p:attrNameLst>
                                          </p:cBhvr>
                                          <p:tavLst>
                                            <p:tav tm="0">
                                              <p:val>
                                                <p:strVal val="#ppt_x+#ppt_w*1.125000"/>
                                              </p:val>
                                            </p:tav>
                                            <p:tav tm="100000">
                                              <p:val>
                                                <p:strVal val="#ppt_x"/>
                                              </p:val>
                                            </p:tav>
                                          </p:tavLst>
                                        </p:anim>
                                        <p:animEffect transition="in" filter="wipe(left)">
                                          <p:cBhvr>
                                            <p:cTn id="57" dur="500"/>
                                            <p:tgtEl>
                                              <p:spTgt spid="4"/>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trips(upRight)">
                                          <p:cBhvr>
                                            <p:cTn id="60" dur="500"/>
                                            <p:tgtEl>
                                              <p:spTgt spid="17"/>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strips(upRight)">
                                          <p:cBhvr>
                                            <p:cTn id="68" dur="500"/>
                                            <p:tgtEl>
                                              <p:spTgt spid="19"/>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ppt_x</p:attrName>
                                            </p:attrNameLst>
                                          </p:cBhvr>
                                          <p:tavLst>
                                            <p:tav tm="0">
                                              <p:val>
                                                <p:strVal val="#ppt_x+#ppt_w*1.125000"/>
                                              </p:val>
                                            </p:tav>
                                            <p:tav tm="100000">
                                              <p:val>
                                                <p:strVal val="#ppt_x"/>
                                              </p:val>
                                            </p:tav>
                                          </p:tavLst>
                                        </p:anim>
                                        <p:animEffect transition="in" filter="wipe(left)">
                                          <p:cBhvr>
                                            <p:cTn id="73" dur="500"/>
                                            <p:tgtEl>
                                              <p:spTgt spid="20"/>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strips(upRight)">
                                          <p:cBhvr>
                                            <p:cTn id="76" dur="500"/>
                                            <p:tgtEl>
                                              <p:spTgt spid="21"/>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ppt_x</p:attrName>
                                            </p:attrNameLst>
                                          </p:cBhvr>
                                          <p:tavLst>
                                            <p:tav tm="0">
                                              <p:val>
                                                <p:strVal val="#ppt_x+#ppt_w*1.125000"/>
                                              </p:val>
                                            </p:tav>
                                            <p:tav tm="100000">
                                              <p:val>
                                                <p:strVal val="#ppt_x"/>
                                              </p:val>
                                            </p:tav>
                                          </p:tavLst>
                                        </p:anim>
                                        <p:animEffect transition="in" filter="wipe(left)">
                                          <p:cBhvr>
                                            <p:cTn id="81" dur="500"/>
                                            <p:tgtEl>
                                              <p:spTgt spid="22"/>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strips(upRight)">
                                          <p:cBhvr>
                                            <p:cTn id="84" dur="500"/>
                                            <p:tgtEl>
                                              <p:spTgt spid="23"/>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left)">
                                          <p:cBhvr>
                                            <p:cTn id="89" dur="500"/>
                                            <p:tgtEl>
                                              <p:spTgt spid="24"/>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upRight)">
                                          <p:cBhvr>
                                            <p:cTn id="92" dur="500"/>
                                            <p:tgtEl>
                                              <p:spTgt spid="25"/>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p:tgtEl>
                                              <p:spTgt spid="26"/>
                                            </p:tgtEl>
                                            <p:attrNameLst>
                                              <p:attrName>ppt_x</p:attrName>
                                            </p:attrNameLst>
                                          </p:cBhvr>
                                          <p:tavLst>
                                            <p:tav tm="0">
                                              <p:val>
                                                <p:strVal val="#ppt_x+#ppt_w*1.125000"/>
                                              </p:val>
                                            </p:tav>
                                            <p:tav tm="100000">
                                              <p:val>
                                                <p:strVal val="#ppt_x"/>
                                              </p:val>
                                            </p:tav>
                                          </p:tavLst>
                                        </p:anim>
                                        <p:animEffect transition="in" filter="wipe(left)">
                                          <p:cBhvr>
                                            <p:cTn id="97" dur="500"/>
                                            <p:tgtEl>
                                              <p:spTgt spid="26"/>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upRight)">
                                          <p:cBhvr>
                                            <p:cTn id="100" dur="500"/>
                                            <p:tgtEl>
                                              <p:spTgt spid="27"/>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heel(1)">
                                          <p:cBhvr>
                                            <p:cTn id="104" dur="1000"/>
                                            <p:tgtEl>
                                              <p:spTgt spid="3"/>
                                            </p:tgtEl>
                                          </p:cBhvr>
                                        </p:animEffect>
                                      </p:childTnLst>
                                    </p:cTn>
                                  </p:par>
                                </p:childTnLst>
                              </p:cTn>
                            </p:par>
                            <p:par>
                              <p:cTn id="105" fill="hold">
                                <p:stCondLst>
                                  <p:cond delay="6500"/>
                                </p:stCondLst>
                                <p:childTnLst>
                                  <p:par>
                                    <p:cTn id="106" presetID="10" presetClass="entr" presetSubtype="0"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3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34" name="矩形 33"/>
          <p:cNvSpPr/>
          <p:nvPr/>
        </p:nvSpPr>
        <p:spPr>
          <a:xfrm>
            <a:off x="0" y="987574"/>
            <a:ext cx="9144000"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81"/>
          <p:cNvSpPr/>
          <p:nvPr/>
        </p:nvSpPr>
        <p:spPr bwMode="auto">
          <a:xfrm>
            <a:off x="1763688" y="1981762"/>
            <a:ext cx="5803772" cy="1678037"/>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rgbClr val="1F418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2"/>
          <p:cNvGrpSpPr/>
          <p:nvPr/>
        </p:nvGrpSpPr>
        <p:grpSpPr>
          <a:xfrm>
            <a:off x="847954" y="2117384"/>
            <a:ext cx="1516267" cy="494850"/>
            <a:chOff x="738572" y="2185916"/>
            <a:chExt cx="1516267" cy="494850"/>
          </a:xfrm>
        </p:grpSpPr>
        <p:sp>
          <p:nvSpPr>
            <p:cNvPr id="4" name="Text Box 16"/>
            <p:cNvSpPr txBox="1">
              <a:spLocks noChangeArrowheads="1"/>
            </p:cNvSpPr>
            <p:nvPr/>
          </p:nvSpPr>
          <p:spPr bwMode="auto">
            <a:xfrm>
              <a:off x="738572" y="2185916"/>
              <a:ext cx="15162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单击添加文字</a:t>
              </a:r>
            </a:p>
          </p:txBody>
        </p:sp>
        <p:sp>
          <p:nvSpPr>
            <p:cNvPr id="5"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Work content</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2495068" y="2888590"/>
            <a:ext cx="1534287" cy="492551"/>
            <a:chOff x="2385686" y="2957122"/>
            <a:chExt cx="1534287" cy="492551"/>
          </a:xfrm>
        </p:grpSpPr>
        <p:sp>
          <p:nvSpPr>
            <p:cNvPr id="7" name="Text Box 38"/>
            <p:cNvSpPr txBox="1">
              <a:spLocks noChangeArrowheads="1"/>
            </p:cNvSpPr>
            <p:nvPr/>
          </p:nvSpPr>
          <p:spPr bwMode="auto">
            <a:xfrm>
              <a:off x="2385686" y="2957122"/>
              <a:ext cx="153428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单击添加文字</a:t>
              </a:r>
            </a:p>
          </p:txBody>
        </p:sp>
        <p:sp>
          <p:nvSpPr>
            <p:cNvPr id="8"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Work content</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894290" y="1955111"/>
            <a:ext cx="1591870" cy="522649"/>
            <a:chOff x="3784908" y="2023643"/>
            <a:chExt cx="1591870" cy="522649"/>
          </a:xfrm>
        </p:grpSpPr>
        <p:sp>
          <p:nvSpPr>
            <p:cNvPr id="10" name="Text Box 40"/>
            <p:cNvSpPr txBox="1">
              <a:spLocks noChangeArrowheads="1"/>
            </p:cNvSpPr>
            <p:nvPr/>
          </p:nvSpPr>
          <p:spPr bwMode="auto">
            <a:xfrm>
              <a:off x="3784908" y="2023643"/>
              <a:ext cx="159187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单击添加文字</a:t>
              </a:r>
            </a:p>
          </p:txBody>
        </p:sp>
        <p:sp>
          <p:nvSpPr>
            <p:cNvPr id="11"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Work content</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5471499" y="3070194"/>
            <a:ext cx="1521357" cy="501738"/>
            <a:chOff x="5362117" y="3138726"/>
            <a:chExt cx="1521357" cy="501738"/>
          </a:xfrm>
        </p:grpSpPr>
        <p:sp>
          <p:nvSpPr>
            <p:cNvPr id="13" name="Text Box 42"/>
            <p:cNvSpPr txBox="1">
              <a:spLocks noChangeArrowheads="1"/>
            </p:cNvSpPr>
            <p:nvPr/>
          </p:nvSpPr>
          <p:spPr bwMode="auto">
            <a:xfrm>
              <a:off x="5362117" y="3138726"/>
              <a:ext cx="152135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单击添加文字</a:t>
              </a:r>
            </a:p>
          </p:txBody>
        </p:sp>
        <p:sp>
          <p:nvSpPr>
            <p:cNvPr id="14"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Work content</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6905898" y="2004069"/>
            <a:ext cx="1624236" cy="505040"/>
            <a:chOff x="6796516" y="2072601"/>
            <a:chExt cx="1624236" cy="505040"/>
          </a:xfrm>
        </p:grpSpPr>
        <p:sp>
          <p:nvSpPr>
            <p:cNvPr id="16" name="Text Box 44"/>
            <p:cNvSpPr txBox="1">
              <a:spLocks noChangeArrowheads="1"/>
            </p:cNvSpPr>
            <p:nvPr/>
          </p:nvSpPr>
          <p:spPr bwMode="auto">
            <a:xfrm>
              <a:off x="6796516" y="2072601"/>
              <a:ext cx="162423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单击添加文字</a:t>
              </a:r>
            </a:p>
          </p:txBody>
        </p:sp>
        <p:sp>
          <p:nvSpPr>
            <p:cNvPr id="17"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Work content</a:t>
              </a:r>
              <a:endParaRPr kumimoji="0" lang="zh-CN" altLang="en-US" sz="9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2611125" y="1567114"/>
            <a:ext cx="1036261" cy="1036518"/>
            <a:chOff x="2501743" y="1635646"/>
            <a:chExt cx="1036261" cy="1036518"/>
          </a:xfrm>
        </p:grpSpPr>
        <p:sp>
          <p:nvSpPr>
            <p:cNvPr id="19" name="Oval 53"/>
            <p:cNvSpPr>
              <a:spLocks noChangeArrowheads="1"/>
            </p:cNvSpPr>
            <p:nvPr/>
          </p:nvSpPr>
          <p:spPr bwMode="auto">
            <a:xfrm>
              <a:off x="2501743"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 Box 59"/>
            <p:cNvSpPr txBox="1">
              <a:spLocks noChangeArrowheads="1"/>
            </p:cNvSpPr>
            <p:nvPr/>
          </p:nvSpPr>
          <p:spPr bwMode="auto">
            <a:xfrm>
              <a:off x="2639226"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p>
          </p:txBody>
        </p:sp>
      </p:grpSp>
      <p:grpSp>
        <p:nvGrpSpPr>
          <p:cNvPr id="21" name="组合 20"/>
          <p:cNvGrpSpPr/>
          <p:nvPr/>
        </p:nvGrpSpPr>
        <p:grpSpPr>
          <a:xfrm>
            <a:off x="4280183" y="2870465"/>
            <a:ext cx="1036261" cy="1036518"/>
            <a:chOff x="4170801" y="2938997"/>
            <a:chExt cx="1036261" cy="1036518"/>
          </a:xfrm>
        </p:grpSpPr>
        <p:sp>
          <p:nvSpPr>
            <p:cNvPr id="22" name="Oval 53"/>
            <p:cNvSpPr>
              <a:spLocks noChangeArrowheads="1"/>
            </p:cNvSpPr>
            <p:nvPr/>
          </p:nvSpPr>
          <p:spPr bwMode="auto">
            <a:xfrm>
              <a:off x="4170801" y="293899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 Box 60"/>
            <p:cNvSpPr txBox="1">
              <a:spLocks noChangeArrowheads="1"/>
            </p:cNvSpPr>
            <p:nvPr/>
          </p:nvSpPr>
          <p:spPr bwMode="auto">
            <a:xfrm>
              <a:off x="4292373"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p>
          </p:txBody>
        </p:sp>
      </p:grpSp>
      <p:grpSp>
        <p:nvGrpSpPr>
          <p:cNvPr id="24" name="组合 23"/>
          <p:cNvGrpSpPr/>
          <p:nvPr/>
        </p:nvGrpSpPr>
        <p:grpSpPr>
          <a:xfrm>
            <a:off x="5688308" y="1567114"/>
            <a:ext cx="1036261" cy="1036518"/>
            <a:chOff x="5578926" y="1635646"/>
            <a:chExt cx="1036261" cy="1036518"/>
          </a:xfrm>
        </p:grpSpPr>
        <p:sp>
          <p:nvSpPr>
            <p:cNvPr id="25" name="Oval 53"/>
            <p:cNvSpPr>
              <a:spLocks noChangeArrowheads="1"/>
            </p:cNvSpPr>
            <p:nvPr/>
          </p:nvSpPr>
          <p:spPr bwMode="auto">
            <a:xfrm>
              <a:off x="5578926"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Text Box 61"/>
            <p:cNvSpPr txBox="1">
              <a:spLocks noChangeArrowheads="1"/>
            </p:cNvSpPr>
            <p:nvPr/>
          </p:nvSpPr>
          <p:spPr bwMode="auto">
            <a:xfrm>
              <a:off x="5721148"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p>
          </p:txBody>
        </p:sp>
      </p:grpSp>
      <p:grpSp>
        <p:nvGrpSpPr>
          <p:cNvPr id="27" name="组合 26"/>
          <p:cNvGrpSpPr/>
          <p:nvPr/>
        </p:nvGrpSpPr>
        <p:grpSpPr>
          <a:xfrm>
            <a:off x="7199886" y="2824491"/>
            <a:ext cx="1036261" cy="1036518"/>
            <a:chOff x="7090504" y="2893023"/>
            <a:chExt cx="1036261" cy="1036518"/>
          </a:xfrm>
        </p:grpSpPr>
        <p:sp>
          <p:nvSpPr>
            <p:cNvPr id="28" name="Oval 53"/>
            <p:cNvSpPr>
              <a:spLocks noChangeArrowheads="1"/>
            </p:cNvSpPr>
            <p:nvPr/>
          </p:nvSpPr>
          <p:spPr bwMode="auto">
            <a:xfrm>
              <a:off x="7090504" y="2893023"/>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Text Box 62"/>
            <p:cNvSpPr txBox="1">
              <a:spLocks noChangeArrowheads="1"/>
            </p:cNvSpPr>
            <p:nvPr/>
          </p:nvSpPr>
          <p:spPr bwMode="auto">
            <a:xfrm>
              <a:off x="7225896"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05</a:t>
              </a:r>
            </a:p>
          </p:txBody>
        </p:sp>
      </p:grpSp>
      <p:grpSp>
        <p:nvGrpSpPr>
          <p:cNvPr id="30" name="组合 29"/>
          <p:cNvGrpSpPr/>
          <p:nvPr/>
        </p:nvGrpSpPr>
        <p:grpSpPr>
          <a:xfrm>
            <a:off x="1151273" y="2818745"/>
            <a:ext cx="1036261" cy="1036518"/>
            <a:chOff x="1041891" y="2887277"/>
            <a:chExt cx="1036261" cy="1036518"/>
          </a:xfrm>
        </p:grpSpPr>
        <p:sp>
          <p:nvSpPr>
            <p:cNvPr id="31"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p>
          </p:txBody>
        </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37" y="359971"/>
            <a:ext cx="1426284" cy="1374607"/>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2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150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nodeType="withEffect">
                                  <p:stCondLst>
                                    <p:cond delay="20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30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9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20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72"/>
          <p:cNvCxnSpPr>
            <a:cxnSpLocks noChangeShapeType="1"/>
          </p:cNvCxnSpPr>
          <p:nvPr/>
        </p:nvCxnSpPr>
        <p:spPr bwMode="auto">
          <a:xfrm>
            <a:off x="6908676" y="1945942"/>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4" name="直接连接符 20"/>
          <p:cNvCxnSpPr>
            <a:cxnSpLocks noChangeShapeType="1"/>
          </p:cNvCxnSpPr>
          <p:nvPr/>
        </p:nvCxnSpPr>
        <p:spPr bwMode="auto">
          <a:xfrm flipV="1">
            <a:off x="4915214" y="2283260"/>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5" name="组合 4"/>
          <p:cNvGrpSpPr/>
          <p:nvPr/>
        </p:nvGrpSpPr>
        <p:grpSpPr>
          <a:xfrm>
            <a:off x="5364309" y="867739"/>
            <a:ext cx="1656509" cy="1656509"/>
            <a:chOff x="5252030" y="2008764"/>
            <a:chExt cx="809336" cy="809336"/>
          </a:xfrm>
          <a:solidFill>
            <a:schemeClr val="accent1"/>
          </a:solidFill>
        </p:grpSpPr>
        <p:sp>
          <p:nvSpPr>
            <p:cNvPr id="6" name="椭圆 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8" name="组合 7"/>
          <p:cNvGrpSpPr/>
          <p:nvPr/>
        </p:nvGrpSpPr>
        <p:grpSpPr>
          <a:xfrm>
            <a:off x="3366390" y="3924072"/>
            <a:ext cx="515519" cy="515519"/>
            <a:chOff x="5252030" y="2008764"/>
            <a:chExt cx="809336" cy="809336"/>
          </a:xfrm>
          <a:solidFill>
            <a:schemeClr val="accent1"/>
          </a:solidFill>
        </p:grpSpPr>
        <p:sp>
          <p:nvSpPr>
            <p:cNvPr id="9" name="椭圆 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1" name="组合 10"/>
          <p:cNvGrpSpPr/>
          <p:nvPr/>
        </p:nvGrpSpPr>
        <p:grpSpPr>
          <a:xfrm>
            <a:off x="2252257" y="1467966"/>
            <a:ext cx="1244798" cy="1244798"/>
            <a:chOff x="5252030" y="2008764"/>
            <a:chExt cx="809336" cy="809336"/>
          </a:xfrm>
          <a:solidFill>
            <a:schemeClr val="accent1"/>
          </a:solidFill>
        </p:grpSpPr>
        <p:sp>
          <p:nvSpPr>
            <p:cNvPr id="12" name="椭圆 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cxnSp>
        <p:nvCxnSpPr>
          <p:cNvPr id="14" name="直接连接符 13"/>
          <p:cNvCxnSpPr>
            <a:cxnSpLocks noChangeShapeType="1"/>
          </p:cNvCxnSpPr>
          <p:nvPr/>
        </p:nvCxnSpPr>
        <p:spPr bwMode="auto">
          <a:xfrm flipV="1">
            <a:off x="2017615" y="2550772"/>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5" name="直接连接符 17"/>
          <p:cNvCxnSpPr>
            <a:cxnSpLocks noChangeShapeType="1"/>
          </p:cNvCxnSpPr>
          <p:nvPr/>
        </p:nvCxnSpPr>
        <p:spPr bwMode="auto">
          <a:xfrm>
            <a:off x="3407040" y="2413506"/>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6" name="直接连接符 23"/>
          <p:cNvCxnSpPr>
            <a:cxnSpLocks noChangeShapeType="1"/>
            <a:endCxn id="26" idx="1"/>
          </p:cNvCxnSpPr>
          <p:nvPr/>
        </p:nvCxnSpPr>
        <p:spPr bwMode="auto">
          <a:xfrm>
            <a:off x="1044841" y="2659079"/>
            <a:ext cx="363984" cy="24209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7" name="直接连接符 43"/>
          <p:cNvCxnSpPr>
            <a:cxnSpLocks noChangeShapeType="1"/>
          </p:cNvCxnSpPr>
          <p:nvPr/>
        </p:nvCxnSpPr>
        <p:spPr bwMode="auto">
          <a:xfrm flipV="1">
            <a:off x="3786841" y="3733236"/>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18" name="组合 17"/>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21" name="组合 20"/>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24" name="组合 23"/>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27"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高端</a:t>
            </a:r>
            <a:endParaRPr kumimoji="0" lang="en-US" altLang="zh-CN"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市场</a:t>
            </a:r>
          </a:p>
        </p:txBody>
      </p:sp>
      <p:sp>
        <p:nvSpPr>
          <p:cNvPr id="28"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细分</a:t>
            </a:r>
            <a:endParaRPr kumimoji="0" lang="en-US" altLang="zh-CN" sz="1900" b="0" i="0" u="none" strike="noStrike" kern="120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市场</a:t>
            </a:r>
          </a:p>
        </p:txBody>
      </p:sp>
      <p:sp>
        <p:nvSpPr>
          <p:cNvPr id="29"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周边</a:t>
            </a:r>
            <a:endParaRPr kumimoji="0" lang="en-US" altLang="zh-CN"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市场</a:t>
            </a:r>
          </a:p>
        </p:txBody>
      </p:sp>
      <p:sp>
        <p:nvSpPr>
          <p:cNvPr id="30"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本地</a:t>
            </a:r>
            <a:endParaRPr kumimoji="0" lang="en-US" altLang="zh-CN" sz="1200" b="0" i="0" u="none" strike="noStrike" kern="120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市场</a:t>
            </a:r>
          </a:p>
        </p:txBody>
      </p:sp>
      <p:sp>
        <p:nvSpPr>
          <p:cNvPr id="31"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2"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点击添加描述总结</a:t>
            </a:r>
          </a:p>
        </p:txBody>
      </p:sp>
      <p:sp>
        <p:nvSpPr>
          <p:cNvPr id="35" name="矩形 34"/>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添加主要标题内容</a:t>
            </a:r>
            <a:endParaRPr kumimoji="0" lang="zh-CN" altLang="en-US" sz="1600" b="0"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6" name="文本框 13"/>
          <p:cNvSpPr txBox="1"/>
          <p:nvPr/>
        </p:nvSpPr>
        <p:spPr>
          <a:xfrm>
            <a:off x="5870768" y="3710837"/>
            <a:ext cx="2740626" cy="805129"/>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7" name="组合 36"/>
          <p:cNvGrpSpPr/>
          <p:nvPr/>
        </p:nvGrpSpPr>
        <p:grpSpPr>
          <a:xfrm>
            <a:off x="665688" y="2327926"/>
            <a:ext cx="420958" cy="420958"/>
            <a:chOff x="5252030" y="2008764"/>
            <a:chExt cx="809336" cy="809336"/>
          </a:xfrm>
          <a:solidFill>
            <a:schemeClr val="accent1"/>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40" name="TextBox 39"/>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38000">
                                          <p:cBhvr additive="base">
                                            <p:cTn id="7" dur="500" fill="hold"/>
                                            <p:tgtEl>
                                              <p:spTgt spid="37"/>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38000">
                                          <p:cBhvr additive="base">
                                            <p:cTn id="15" dur="500" fill="hold"/>
                                            <p:tgtEl>
                                              <p:spTgt spid="24"/>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38000">
                                          <p:cBhvr additive="base">
                                            <p:cTn id="29" dur="500" fill="hold"/>
                                            <p:tgtEl>
                                              <p:spTgt spid="11"/>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38000">
                                          <p:cBhvr additive="base">
                                            <p:cTn id="43"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14:bounceEnd="38000">
                                          <p:cBhvr additive="base">
                                            <p:cTn id="60" dur="500" fill="hold"/>
                                            <p:tgtEl>
                                              <p:spTgt spid="8"/>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8"/>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38000">
                                          <p:cBhvr additive="base">
                                            <p:cTn id="64" dur="500" fill="hold"/>
                                            <p:tgtEl>
                                              <p:spTgt spid="5"/>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5"/>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14:bounceEnd="38000">
                                          <p:cBhvr additive="base">
                                            <p:cTn id="78" dur="500" fill="hold"/>
                                            <p:tgtEl>
                                              <p:spTgt spid="18"/>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8"/>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400"/>
                                            <p:tgtEl>
                                              <p:spTgt spid="31"/>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400"/>
                                            <p:tgtEl>
                                              <p:spTgt spid="33"/>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right)">
                                          <p:cBhvr>
                                            <p:cTn id="95" dur="500"/>
                                            <p:tgtEl>
                                              <p:spTgt spid="35"/>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right)">
                                          <p:cBhvr>
                                            <p:cTn id="98" dur="750"/>
                                            <p:tgtEl>
                                              <p:spTgt spid="36"/>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0-#ppt_w/2"/>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1+#ppt_w/2"/>
                                              </p:val>
                                            </p:tav>
                                            <p:tav tm="100000">
                                              <p:val>
                                                <p:strVal val="#ppt_x"/>
                                              </p:val>
                                            </p:tav>
                                          </p:tavLst>
                                        </p:anim>
                                        <p:anim calcmode="lin" valueType="num">
                                          <p:cBhvr additive="base">
                                            <p:cTn id="65" dur="500" fill="hold"/>
                                            <p:tgtEl>
                                              <p:spTgt spid="5"/>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1+#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400"/>
                                            <p:tgtEl>
                                              <p:spTgt spid="31"/>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400"/>
                                            <p:tgtEl>
                                              <p:spTgt spid="33"/>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right)">
                                          <p:cBhvr>
                                            <p:cTn id="95" dur="500"/>
                                            <p:tgtEl>
                                              <p:spTgt spid="35"/>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right)">
                                          <p:cBhvr>
                                            <p:cTn id="98" dur="750"/>
                                            <p:tgtEl>
                                              <p:spTgt spid="36"/>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34" name="矩形 33"/>
          <p:cNvSpPr/>
          <p:nvPr/>
        </p:nvSpPr>
        <p:spPr>
          <a:xfrm>
            <a:off x="0" y="987574"/>
            <a:ext cx="9144000"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37" y="359971"/>
            <a:ext cx="1426284" cy="1374607"/>
          </a:xfrm>
          <a:prstGeom prst="rect">
            <a:avLst/>
          </a:prstGeom>
        </p:spPr>
      </p:pic>
      <p:grpSp>
        <p:nvGrpSpPr>
          <p:cNvPr id="36" name="组合 35"/>
          <p:cNvGrpSpPr/>
          <p:nvPr/>
        </p:nvGrpSpPr>
        <p:grpSpPr>
          <a:xfrm>
            <a:off x="2133721" y="1843922"/>
            <a:ext cx="1036261" cy="1036518"/>
            <a:chOff x="1041891" y="2887277"/>
            <a:chExt cx="1036261" cy="1036518"/>
          </a:xfrm>
        </p:grpSpPr>
        <p:sp>
          <p:nvSpPr>
            <p:cNvPr id="37"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Text Box 58"/>
            <p:cNvSpPr txBox="1">
              <a:spLocks noChangeArrowheads="1"/>
            </p:cNvSpPr>
            <p:nvPr/>
          </p:nvSpPr>
          <p:spPr bwMode="auto">
            <a:xfrm>
              <a:off x="1177282" y="3105837"/>
              <a:ext cx="782803" cy="6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04</a:t>
              </a:r>
            </a:p>
          </p:txBody>
        </p:sp>
      </p:grpSp>
      <p:sp>
        <p:nvSpPr>
          <p:cNvPr id="39" name="文本框 38"/>
          <p:cNvSpPr txBox="1"/>
          <p:nvPr/>
        </p:nvSpPr>
        <p:spPr>
          <a:xfrm>
            <a:off x="1987167" y="2925289"/>
            <a:ext cx="1415772" cy="461665"/>
          </a:xfrm>
          <a:prstGeom prst="rect">
            <a:avLst/>
          </a:prstGeom>
          <a:noFill/>
        </p:spPr>
        <p:txBody>
          <a:bodyPr wrap="non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第四部分</a:t>
            </a:r>
          </a:p>
        </p:txBody>
      </p:sp>
      <p:sp>
        <p:nvSpPr>
          <p:cNvPr id="40" name="文本框 39"/>
          <p:cNvSpPr txBox="1"/>
          <p:nvPr/>
        </p:nvSpPr>
        <p:spPr>
          <a:xfrm>
            <a:off x="3866974" y="1923678"/>
            <a:ext cx="3877985" cy="646331"/>
          </a:xfrm>
          <a:prstGeom prst="rect">
            <a:avLst/>
          </a:prstGeom>
          <a:noFill/>
        </p:spPr>
        <p:txBody>
          <a:bodyPr wrap="none" rtlCol="0">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单击添加文字标题</a:t>
            </a:r>
          </a:p>
        </p:txBody>
      </p:sp>
      <p:cxnSp>
        <p:nvCxnSpPr>
          <p:cNvPr id="42" name="直接连接符 41"/>
          <p:cNvCxnSpPr/>
          <p:nvPr/>
        </p:nvCxnSpPr>
        <p:spPr>
          <a:xfrm>
            <a:off x="3635896" y="1843922"/>
            <a:ext cx="0" cy="1485910"/>
          </a:xfrm>
          <a:prstGeom prst="line">
            <a:avLst/>
          </a:prstGeom>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866974"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5" name="文本框 44"/>
          <p:cNvSpPr txBox="1"/>
          <p:nvPr/>
        </p:nvSpPr>
        <p:spPr>
          <a:xfrm>
            <a:off x="5874367"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6" name="文本框 45"/>
          <p:cNvSpPr txBox="1"/>
          <p:nvPr/>
        </p:nvSpPr>
        <p:spPr>
          <a:xfrm>
            <a:off x="3866974"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7" name="文本框 46"/>
          <p:cNvSpPr txBox="1"/>
          <p:nvPr/>
        </p:nvSpPr>
        <p:spPr>
          <a:xfrm>
            <a:off x="5874367"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Horizontal)">
                                      <p:cBhvr>
                                        <p:cTn id="25" dur="500"/>
                                        <p:tgtEl>
                                          <p:spTgt spid="4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599274" y="1275606"/>
            <a:ext cx="1506792" cy="1506792"/>
            <a:chOff x="3481448" y="2338049"/>
            <a:chExt cx="2181104" cy="2181104"/>
          </a:xfrm>
        </p:grpSpPr>
        <p:grpSp>
          <p:nvGrpSpPr>
            <p:cNvPr id="41" name="组合 4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4" name="椭圆 4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2" name="TextBox 41"/>
            <p:cNvSpPr txBox="1"/>
            <p:nvPr/>
          </p:nvSpPr>
          <p:spPr>
            <a:xfrm>
              <a:off x="3859414" y="3125467"/>
              <a:ext cx="1464617" cy="579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方案</a:t>
              </a:r>
              <a:r>
                <a:rPr kumimoji="0" lang="en-US" altLang="zh-CN"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01</a:t>
              </a:r>
              <a:endPar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5" name="矩形 44"/>
          <p:cNvSpPr/>
          <p:nvPr/>
        </p:nvSpPr>
        <p:spPr>
          <a:xfrm>
            <a:off x="569066" y="3018142"/>
            <a:ext cx="1567209" cy="1454234"/>
          </a:xfrm>
          <a:prstGeom prst="rect">
            <a:avLst/>
          </a:prstGeom>
          <a:noFill/>
          <a:ln>
            <a:noFill/>
          </a:ln>
        </p:spPr>
        <p:txBody>
          <a:bodyPr wrap="square" lIns="68571" tIns="34285" rIns="68571" bIns="34285">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rPr>
              <a:t>请在这里输入您的文字；请在这里输入您的文字；请在这里输入您的文字；请在这里输入您的文字。</a:t>
            </a:r>
          </a:p>
        </p:txBody>
      </p:sp>
      <p:grpSp>
        <p:nvGrpSpPr>
          <p:cNvPr id="46" name="组合 45"/>
          <p:cNvGrpSpPr/>
          <p:nvPr/>
        </p:nvGrpSpPr>
        <p:grpSpPr>
          <a:xfrm>
            <a:off x="2202992" y="3100157"/>
            <a:ext cx="473766" cy="477588"/>
            <a:chOff x="3041651" y="3326606"/>
            <a:chExt cx="631825" cy="636588"/>
          </a:xfrm>
        </p:grpSpPr>
        <p:sp>
          <p:nvSpPr>
            <p:cNvPr id="47"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48"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49"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grpSp>
      <p:grpSp>
        <p:nvGrpSpPr>
          <p:cNvPr id="50" name="组合 49"/>
          <p:cNvGrpSpPr/>
          <p:nvPr/>
        </p:nvGrpSpPr>
        <p:grpSpPr>
          <a:xfrm>
            <a:off x="2837402" y="1275606"/>
            <a:ext cx="1506792" cy="1506792"/>
            <a:chOff x="3481448" y="2338049"/>
            <a:chExt cx="2181104" cy="2181104"/>
          </a:xfrm>
        </p:grpSpPr>
        <p:grpSp>
          <p:nvGrpSpPr>
            <p:cNvPr id="51" name="组合 5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椭圆 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52" name="TextBox 51"/>
            <p:cNvSpPr txBox="1"/>
            <p:nvPr/>
          </p:nvSpPr>
          <p:spPr>
            <a:xfrm>
              <a:off x="3837372" y="3125467"/>
              <a:ext cx="1469258" cy="579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方案</a:t>
              </a:r>
              <a:r>
                <a:rPr kumimoji="0" lang="en-US" altLang="zh-CN"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02</a:t>
              </a:r>
              <a:endPar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55" name="矩形 54"/>
          <p:cNvSpPr/>
          <p:nvPr/>
        </p:nvSpPr>
        <p:spPr>
          <a:xfrm>
            <a:off x="2776985" y="3018142"/>
            <a:ext cx="1567209" cy="1454234"/>
          </a:xfrm>
          <a:prstGeom prst="rect">
            <a:avLst/>
          </a:prstGeom>
          <a:noFill/>
          <a:ln>
            <a:noFill/>
          </a:ln>
        </p:spPr>
        <p:txBody>
          <a:bodyPr wrap="square" lIns="68571" tIns="34285" rIns="68571" bIns="34285">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rPr>
              <a:t>请在这里输入您的文字；请在这里输入您的文字；请在这里输入您的文字；请在这里输入您的文字。</a:t>
            </a:r>
          </a:p>
        </p:txBody>
      </p:sp>
      <p:grpSp>
        <p:nvGrpSpPr>
          <p:cNvPr id="56" name="组合 55"/>
          <p:cNvGrpSpPr/>
          <p:nvPr/>
        </p:nvGrpSpPr>
        <p:grpSpPr>
          <a:xfrm>
            <a:off x="4438192" y="3100157"/>
            <a:ext cx="473766" cy="477588"/>
            <a:chOff x="3041651" y="3326606"/>
            <a:chExt cx="631825" cy="636588"/>
          </a:xfrm>
        </p:grpSpPr>
        <p:sp>
          <p:nvSpPr>
            <p:cNvPr id="57"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58"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59"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grpSp>
      <p:grpSp>
        <p:nvGrpSpPr>
          <p:cNvPr id="60" name="组合 59"/>
          <p:cNvGrpSpPr/>
          <p:nvPr/>
        </p:nvGrpSpPr>
        <p:grpSpPr>
          <a:xfrm>
            <a:off x="5029994" y="1275606"/>
            <a:ext cx="1506792" cy="1506792"/>
            <a:chOff x="3481448" y="2338049"/>
            <a:chExt cx="2181104" cy="2181104"/>
          </a:xfrm>
        </p:grpSpPr>
        <p:grpSp>
          <p:nvGrpSpPr>
            <p:cNvPr id="61" name="组合 6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4" name="椭圆 6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62" name="TextBox 61"/>
            <p:cNvSpPr txBox="1"/>
            <p:nvPr/>
          </p:nvSpPr>
          <p:spPr>
            <a:xfrm>
              <a:off x="3836211" y="3125467"/>
              <a:ext cx="1471580" cy="579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方案</a:t>
              </a:r>
              <a:r>
                <a:rPr kumimoji="0" lang="en-US" altLang="zh-CN"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03</a:t>
              </a:r>
              <a:endPar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65" name="矩形 64"/>
          <p:cNvSpPr/>
          <p:nvPr/>
        </p:nvSpPr>
        <p:spPr>
          <a:xfrm>
            <a:off x="4953794" y="3018142"/>
            <a:ext cx="1567209" cy="1454234"/>
          </a:xfrm>
          <a:prstGeom prst="rect">
            <a:avLst/>
          </a:prstGeom>
          <a:noFill/>
          <a:ln>
            <a:noFill/>
          </a:ln>
        </p:spPr>
        <p:txBody>
          <a:bodyPr wrap="square" lIns="68571" tIns="34285" rIns="68571" bIns="34285">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rPr>
              <a:t>请在这里输入您的文字；请在这里输入您的文字；请在这里输入您的文字；请在这里输入您的文字。</a:t>
            </a:r>
          </a:p>
        </p:txBody>
      </p:sp>
      <p:grpSp>
        <p:nvGrpSpPr>
          <p:cNvPr id="66" name="组合 65"/>
          <p:cNvGrpSpPr/>
          <p:nvPr/>
        </p:nvGrpSpPr>
        <p:grpSpPr>
          <a:xfrm>
            <a:off x="6601843" y="3100157"/>
            <a:ext cx="473766" cy="477588"/>
            <a:chOff x="3041651" y="3326606"/>
            <a:chExt cx="631825" cy="636588"/>
          </a:xfrm>
        </p:grpSpPr>
        <p:sp>
          <p:nvSpPr>
            <p:cNvPr id="67" name="Oval 9"/>
            <p:cNvSpPr>
              <a:spLocks noChangeArrowheads="1"/>
            </p:cNvSpPr>
            <p:nvPr/>
          </p:nvSpPr>
          <p:spPr bwMode="auto">
            <a:xfrm>
              <a:off x="3041651" y="3326606"/>
              <a:ext cx="631825" cy="636588"/>
            </a:xfrm>
            <a:prstGeom prst="ellipse">
              <a:avLst/>
            </a:prstGeom>
            <a:solidFill>
              <a:schemeClr val="accent4"/>
            </a:solidFill>
            <a:ln>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68"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69"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grpSp>
      <p:grpSp>
        <p:nvGrpSpPr>
          <p:cNvPr id="70" name="组合 69"/>
          <p:cNvGrpSpPr/>
          <p:nvPr/>
        </p:nvGrpSpPr>
        <p:grpSpPr>
          <a:xfrm>
            <a:off x="7103492" y="1275606"/>
            <a:ext cx="1506792" cy="1506792"/>
            <a:chOff x="3481448" y="2338049"/>
            <a:chExt cx="2181104" cy="2181104"/>
          </a:xfrm>
        </p:grpSpPr>
        <p:grpSp>
          <p:nvGrpSpPr>
            <p:cNvPr id="71" name="组合 70"/>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74" name="椭圆 7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2" name="TextBox 71"/>
            <p:cNvSpPr txBox="1"/>
            <p:nvPr/>
          </p:nvSpPr>
          <p:spPr>
            <a:xfrm>
              <a:off x="3835051" y="3125467"/>
              <a:ext cx="1473900" cy="579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方案</a:t>
              </a:r>
              <a:r>
                <a:rPr kumimoji="0" lang="en-US" altLang="zh-CN"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04</a:t>
              </a:r>
              <a:endParaRPr kumimoji="0" lang="zh-CN" altLang="en-US" sz="20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5" name="矩形 74"/>
          <p:cNvSpPr/>
          <p:nvPr/>
        </p:nvSpPr>
        <p:spPr>
          <a:xfrm>
            <a:off x="7143203" y="3018142"/>
            <a:ext cx="1567209" cy="1454234"/>
          </a:xfrm>
          <a:prstGeom prst="rect">
            <a:avLst/>
          </a:prstGeom>
          <a:noFill/>
          <a:ln>
            <a:noFill/>
          </a:ln>
        </p:spPr>
        <p:txBody>
          <a:bodyPr wrap="square" lIns="68571" tIns="34285" rIns="68571" bIns="34285">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70C0">
                    <a:lumMod val="50000"/>
                  </a:srgbClr>
                </a:solidFill>
                <a:effectLst/>
                <a:uLnTx/>
                <a:uFillTx/>
                <a:latin typeface="微软雅黑" panose="020B0503020204020204" pitchFamily="34" charset="-122"/>
                <a:ea typeface="微软雅黑" panose="020B0503020204020204" pitchFamily="34" charset="-122"/>
                <a:cs typeface="+mn-cs"/>
              </a:rPr>
              <a:t>请在这里输入您的文字；请在这里输入您的文字；请在这里输入您的文字；请在这里输入您的文字。</a:t>
            </a:r>
          </a:p>
        </p:txBody>
      </p:sp>
      <p:sp>
        <p:nvSpPr>
          <p:cNvPr id="76" name="TextBox 75"/>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14:presetBounceEnd="4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13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8" dur="13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par>
                              <p:cTn id="13" fill="hold">
                                <p:stCondLst>
                                  <p:cond delay="2000"/>
                                </p:stCondLst>
                                <p:childTnLst>
                                  <p:par>
                                    <p:cTn id="14" presetID="2" presetClass="entr" presetSubtype="8" fill="hold" nodeType="afterEffect" p14:presetBounceEnd="40000">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14:bounceEnd="40000">
                                          <p:cBhvr additive="base">
                                            <p:cTn id="16" dur="500" fill="hold"/>
                                            <p:tgtEl>
                                              <p:spTgt spid="46"/>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2000" fill="hold" nodeType="afterEffect" p14:presetBounceEnd="40000">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14:bounceEnd="40000">
                                          <p:cBhvr additive="base">
                                            <p:cTn id="21" dur="13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2" dur="1300" fill="hold"/>
                                            <p:tgtEl>
                                              <p:spTgt spid="50"/>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childTnLst>
                              </p:cTn>
                            </p:par>
                            <p:par>
                              <p:cTn id="27" fill="hold">
                                <p:stCondLst>
                                  <p:cond delay="4500"/>
                                </p:stCondLst>
                                <p:childTnLst>
                                  <p:par>
                                    <p:cTn id="28" presetID="2" presetClass="entr" presetSubtype="8" fill="hold" nodeType="afterEffect" p14:presetBounceEnd="40000">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14:bounceEnd="40000">
                                          <p:cBhvr additive="base">
                                            <p:cTn id="30" dur="50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56"/>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2000" fill="hold" nodeType="afterEffect" p14:presetBounceEnd="40000">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14:bounceEnd="40000">
                                          <p:cBhvr additive="base">
                                            <p:cTn id="35" dur="130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36" dur="1300" fill="hold"/>
                                            <p:tgtEl>
                                              <p:spTgt spid="60"/>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par>
                              <p:cTn id="41" fill="hold">
                                <p:stCondLst>
                                  <p:cond delay="7000"/>
                                </p:stCondLst>
                                <p:childTnLst>
                                  <p:par>
                                    <p:cTn id="42" presetID="2" presetClass="entr" presetSubtype="8" fill="hold" nodeType="afterEffect" p14:presetBounceEnd="40000">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14:bounceEnd="40000">
                                          <p:cBhvr additive="base">
                                            <p:cTn id="44" dur="500" fill="hold"/>
                                            <p:tgtEl>
                                              <p:spTgt spid="66"/>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66"/>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2000" fill="hold" nodeType="afterEffect" p14:presetBounceEnd="40000">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14:bounceEnd="40000">
                                          <p:cBhvr additive="base">
                                            <p:cTn id="49" dur="1300" fill="hold"/>
                                            <p:tgtEl>
                                              <p:spTgt spid="70"/>
                                            </p:tgtEl>
                                            <p:attrNameLst>
                                              <p:attrName>ppt_x</p:attrName>
                                            </p:attrNameLst>
                                          </p:cBhvr>
                                          <p:tavLst>
                                            <p:tav tm="0">
                                              <p:val>
                                                <p:strVal val="#ppt_x"/>
                                              </p:val>
                                            </p:tav>
                                            <p:tav tm="100000">
                                              <p:val>
                                                <p:strVal val="#ppt_x"/>
                                              </p:val>
                                            </p:tav>
                                          </p:tavLst>
                                        </p:anim>
                                        <p:anim calcmode="lin" valueType="num" p14:bounceEnd="40000">
                                          <p:cBhvr additive="base">
                                            <p:cTn id="50" dur="13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up)">
                                          <p:cBhvr>
                                            <p:cTn id="54" dur="500"/>
                                            <p:tgtEl>
                                              <p:spTgt spid="75"/>
                                            </p:tgtEl>
                                          </p:cBhvr>
                                        </p:animEffect>
                                      </p:childTnLst>
                                    </p:cTn>
                                  </p:par>
                                </p:childTnLst>
                              </p:cTn>
                            </p:par>
                            <p:par>
                              <p:cTn id="55" fill="hold">
                                <p:stCondLst>
                                  <p:cond delay="9500"/>
                                </p:stCondLst>
                                <p:childTnLst>
                                  <p:par>
                                    <p:cTn id="56" presetID="10"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5" grpId="0"/>
          <p:bldP spid="65" grpId="0"/>
          <p:bldP spid="75" grpId="0"/>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300" fill="hold"/>
                                            <p:tgtEl>
                                              <p:spTgt spid="40"/>
                                            </p:tgtEl>
                                            <p:attrNameLst>
                                              <p:attrName>ppt_x</p:attrName>
                                            </p:attrNameLst>
                                          </p:cBhvr>
                                          <p:tavLst>
                                            <p:tav tm="0">
                                              <p:val>
                                                <p:strVal val="#ppt_x"/>
                                              </p:val>
                                            </p:tav>
                                            <p:tav tm="100000">
                                              <p:val>
                                                <p:strVal val="#ppt_x"/>
                                              </p:val>
                                            </p:tav>
                                          </p:tavLst>
                                        </p:anim>
                                        <p:anim calcmode="lin" valueType="num">
                                          <p:cBhvr additive="base">
                                            <p:cTn id="8" dur="13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0-#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1" accel="5200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300" fill="hold"/>
                                            <p:tgtEl>
                                              <p:spTgt spid="50"/>
                                            </p:tgtEl>
                                            <p:attrNameLst>
                                              <p:attrName>ppt_x</p:attrName>
                                            </p:attrNameLst>
                                          </p:cBhvr>
                                          <p:tavLst>
                                            <p:tav tm="0">
                                              <p:val>
                                                <p:strVal val="#ppt_x"/>
                                              </p:val>
                                            </p:tav>
                                            <p:tav tm="100000">
                                              <p:val>
                                                <p:strVal val="#ppt_x"/>
                                              </p:val>
                                            </p:tav>
                                          </p:tavLst>
                                        </p:anim>
                                        <p:anim calcmode="lin" valueType="num">
                                          <p:cBhvr additive="base">
                                            <p:cTn id="22" dur="1300" fill="hold"/>
                                            <p:tgtEl>
                                              <p:spTgt spid="50"/>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childTnLst>
                              </p:cTn>
                            </p:par>
                            <p:par>
                              <p:cTn id="27" fill="hold">
                                <p:stCondLst>
                                  <p:cond delay="4500"/>
                                </p:stCondLst>
                                <p:childTnLst>
                                  <p:par>
                                    <p:cTn id="28" presetID="2" presetClass="entr" presetSubtype="8"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0-#ppt_w/2"/>
                                              </p:val>
                                            </p:tav>
                                            <p:tav tm="100000">
                                              <p:val>
                                                <p:strVal val="#ppt_x"/>
                                              </p:val>
                                            </p:tav>
                                          </p:tavLst>
                                        </p:anim>
                                        <p:anim calcmode="lin" valueType="num">
                                          <p:cBhvr additive="base">
                                            <p:cTn id="31" dur="500" fill="hold"/>
                                            <p:tgtEl>
                                              <p:spTgt spid="56"/>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1" accel="52000"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1300" fill="hold"/>
                                            <p:tgtEl>
                                              <p:spTgt spid="60"/>
                                            </p:tgtEl>
                                            <p:attrNameLst>
                                              <p:attrName>ppt_x</p:attrName>
                                            </p:attrNameLst>
                                          </p:cBhvr>
                                          <p:tavLst>
                                            <p:tav tm="0">
                                              <p:val>
                                                <p:strVal val="#ppt_x"/>
                                              </p:val>
                                            </p:tav>
                                            <p:tav tm="100000">
                                              <p:val>
                                                <p:strVal val="#ppt_x"/>
                                              </p:val>
                                            </p:tav>
                                          </p:tavLst>
                                        </p:anim>
                                        <p:anim calcmode="lin" valueType="num">
                                          <p:cBhvr additive="base">
                                            <p:cTn id="36" dur="1300" fill="hold"/>
                                            <p:tgtEl>
                                              <p:spTgt spid="60"/>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par>
                              <p:cTn id="41" fill="hold">
                                <p:stCondLst>
                                  <p:cond delay="7000"/>
                                </p:stCondLst>
                                <p:childTnLst>
                                  <p:par>
                                    <p:cTn id="42" presetID="2" presetClass="entr" presetSubtype="8"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0-#ppt_w/2"/>
                                              </p:val>
                                            </p:tav>
                                            <p:tav tm="100000">
                                              <p:val>
                                                <p:strVal val="#ppt_x"/>
                                              </p:val>
                                            </p:tav>
                                          </p:tavLst>
                                        </p:anim>
                                        <p:anim calcmode="lin" valueType="num">
                                          <p:cBhvr additive="base">
                                            <p:cTn id="45" dur="500" fill="hold"/>
                                            <p:tgtEl>
                                              <p:spTgt spid="66"/>
                                            </p:tgtEl>
                                            <p:attrNameLst>
                                              <p:attrName>ppt_y</p:attrName>
                                            </p:attrNameLst>
                                          </p:cBhvr>
                                          <p:tavLst>
                                            <p:tav tm="0">
                                              <p:val>
                                                <p:strVal val="#ppt_y"/>
                                              </p:val>
                                            </p:tav>
                                            <p:tav tm="100000">
                                              <p:val>
                                                <p:strVal val="#ppt_y"/>
                                              </p:val>
                                            </p:tav>
                                          </p:tavLst>
                                        </p:anim>
                                      </p:childTnLst>
                                    </p:cTn>
                                  </p:par>
                                </p:childTnLst>
                              </p:cTn>
                            </p:par>
                            <p:par>
                              <p:cTn id="46" fill="hold">
                                <p:stCondLst>
                                  <p:cond delay="7500"/>
                                </p:stCondLst>
                                <p:childTnLst>
                                  <p:par>
                                    <p:cTn id="47" presetID="2" presetClass="entr" presetSubtype="1" accel="52000"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1300" fill="hold"/>
                                            <p:tgtEl>
                                              <p:spTgt spid="70"/>
                                            </p:tgtEl>
                                            <p:attrNameLst>
                                              <p:attrName>ppt_x</p:attrName>
                                            </p:attrNameLst>
                                          </p:cBhvr>
                                          <p:tavLst>
                                            <p:tav tm="0">
                                              <p:val>
                                                <p:strVal val="#ppt_x"/>
                                              </p:val>
                                            </p:tav>
                                            <p:tav tm="100000">
                                              <p:val>
                                                <p:strVal val="#ppt_x"/>
                                              </p:val>
                                            </p:tav>
                                          </p:tavLst>
                                        </p:anim>
                                        <p:anim calcmode="lin" valueType="num">
                                          <p:cBhvr additive="base">
                                            <p:cTn id="50" dur="13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9000"/>
                                </p:stCondLst>
                                <p:childTnLst>
                                  <p:par>
                                    <p:cTn id="52" presetID="22" presetClass="entr" presetSubtype="1"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up)">
                                          <p:cBhvr>
                                            <p:cTn id="54" dur="500"/>
                                            <p:tgtEl>
                                              <p:spTgt spid="75"/>
                                            </p:tgtEl>
                                          </p:cBhvr>
                                        </p:animEffect>
                                      </p:childTnLst>
                                    </p:cTn>
                                  </p:par>
                                </p:childTnLst>
                              </p:cTn>
                            </p:par>
                            <p:par>
                              <p:cTn id="55" fill="hold">
                                <p:stCondLst>
                                  <p:cond delay="9500"/>
                                </p:stCondLst>
                                <p:childTnLst>
                                  <p:par>
                                    <p:cTn id="56" presetID="10"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5" grpId="0"/>
          <p:bldP spid="65" grpId="0"/>
          <p:bldP spid="75" grpId="0"/>
          <p:bldP spid="7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6" name="组合 5"/>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9"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10"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11" name="TextBox 10"/>
          <p:cNvSpPr txBox="1"/>
          <p:nvPr/>
        </p:nvSpPr>
        <p:spPr>
          <a:xfrm>
            <a:off x="19668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2" name="TextBox 11"/>
          <p:cNvSpPr txBox="1"/>
          <p:nvPr/>
        </p:nvSpPr>
        <p:spPr>
          <a:xfrm>
            <a:off x="1970209" y="1446987"/>
            <a:ext cx="1395913" cy="3054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方针一</a:t>
            </a:r>
          </a:p>
        </p:txBody>
      </p:sp>
      <p:grpSp>
        <p:nvGrpSpPr>
          <p:cNvPr id="13" name="组合 12"/>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4"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5"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6"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17" name="TextBox 16"/>
          <p:cNvSpPr txBox="1"/>
          <p:nvPr/>
        </p:nvSpPr>
        <p:spPr>
          <a:xfrm>
            <a:off x="5167267" y="179334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8" name="TextBox 17"/>
          <p:cNvSpPr txBox="1"/>
          <p:nvPr/>
        </p:nvSpPr>
        <p:spPr>
          <a:xfrm>
            <a:off x="5170609" y="1446987"/>
            <a:ext cx="1395913" cy="3054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方针二</a:t>
            </a:r>
          </a:p>
        </p:txBody>
      </p:sp>
      <p:sp>
        <p:nvSpPr>
          <p:cNvPr id="19" name="TextBox 18"/>
          <p:cNvSpPr txBox="1"/>
          <p:nvPr/>
        </p:nvSpPr>
        <p:spPr>
          <a:xfrm>
            <a:off x="3037009"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20" name="TextBox 19"/>
          <p:cNvSpPr txBox="1"/>
          <p:nvPr/>
        </p:nvSpPr>
        <p:spPr>
          <a:xfrm>
            <a:off x="3040351" y="3346307"/>
            <a:ext cx="1395913" cy="3054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方针三</a:t>
            </a:r>
          </a:p>
        </p:txBody>
      </p:sp>
      <p:grpSp>
        <p:nvGrpSpPr>
          <p:cNvPr id="21" name="组合 20"/>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24"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mn-cs"/>
            </a:endParaRPr>
          </a:p>
        </p:txBody>
      </p:sp>
      <p:sp>
        <p:nvSpPr>
          <p:cNvPr id="25" name="TextBox 24"/>
          <p:cNvSpPr txBox="1"/>
          <p:nvPr/>
        </p:nvSpPr>
        <p:spPr>
          <a:xfrm>
            <a:off x="6310267" y="3692663"/>
            <a:ext cx="1908342"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26" name="TextBox 25"/>
          <p:cNvSpPr txBox="1"/>
          <p:nvPr/>
        </p:nvSpPr>
        <p:spPr>
          <a:xfrm>
            <a:off x="6313609" y="3346307"/>
            <a:ext cx="1395913" cy="305468"/>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方针四</a:t>
            </a:r>
          </a:p>
        </p:txBody>
      </p:sp>
      <p:sp>
        <p:nvSpPr>
          <p:cNvPr id="27" name="TextBox 26"/>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14:presetBounceEnd="5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8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 presetClass="entr" presetSubtype="3" accel="58000" fill="hold" nodeType="withEffect" p14:presetBounceEnd="58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58000">
                                          <p:cBhvr additive="base">
                                            <p:cTn id="24" dur="15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5" dur="1500" fill="hold"/>
                                            <p:tgtEl>
                                              <p:spTgt spid="13"/>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 presetClass="entr" presetSubtype="12" accel="58000" fill="hold" nodeType="withEffect" p14:presetBounceEnd="58000">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14:bounceEnd="58000">
                                          <p:cBhvr additive="base">
                                            <p:cTn id="41" dur="15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42" dur="1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 presetClass="entr" presetSubtype="6" accel="58000" fill="hold" nodeType="withEffect" p14:presetBounceEnd="58000">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14:bounceEnd="58000">
                                          <p:cBhvr additive="base">
                                            <p:cTn id="58" dur="1500" fill="hold"/>
                                            <p:tgtEl>
                                              <p:spTgt spid="21"/>
                                            </p:tgtEl>
                                            <p:attrNameLst>
                                              <p:attrName>ppt_x</p:attrName>
                                            </p:attrNameLst>
                                          </p:cBhvr>
                                          <p:tavLst>
                                            <p:tav tm="0">
                                              <p:val>
                                                <p:strVal val="1+#ppt_w/2"/>
                                              </p:val>
                                            </p:tav>
                                            <p:tav tm="100000">
                                              <p:val>
                                                <p:strVal val="#ppt_x"/>
                                              </p:val>
                                            </p:tav>
                                          </p:tavLst>
                                        </p:anim>
                                        <p:anim calcmode="lin" valueType="num" p14:bounceEnd="58000">
                                          <p:cBhvr additive="base">
                                            <p:cTn id="59" dur="1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6" grpId="0" animBg="1"/>
          <p:bldP spid="17" grpId="0"/>
          <p:bldP spid="18" grpId="0"/>
          <p:bldP spid="19" grpId="0"/>
          <p:bldP spid="20" grpId="0"/>
          <p:bldP spid="24" grpId="0" animBg="1"/>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8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 presetClass="entr" presetSubtype="3" accel="5800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500" fill="hold"/>
                                            <p:tgtEl>
                                              <p:spTgt spid="13"/>
                                            </p:tgtEl>
                                            <p:attrNameLst>
                                              <p:attrName>ppt_x</p:attrName>
                                            </p:attrNameLst>
                                          </p:cBhvr>
                                          <p:tavLst>
                                            <p:tav tm="0">
                                              <p:val>
                                                <p:strVal val="1+#ppt_w/2"/>
                                              </p:val>
                                            </p:tav>
                                            <p:tav tm="100000">
                                              <p:val>
                                                <p:strVal val="#ppt_x"/>
                                              </p:val>
                                            </p:tav>
                                          </p:tavLst>
                                        </p:anim>
                                        <p:anim calcmode="lin" valueType="num">
                                          <p:cBhvr additive="base">
                                            <p:cTn id="25" dur="1500" fill="hold"/>
                                            <p:tgtEl>
                                              <p:spTgt spid="13"/>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 presetClass="entr" presetSubtype="12" accel="5800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1500" fill="hold"/>
                                            <p:tgtEl>
                                              <p:spTgt spid="3"/>
                                            </p:tgtEl>
                                            <p:attrNameLst>
                                              <p:attrName>ppt_x</p:attrName>
                                            </p:attrNameLst>
                                          </p:cBhvr>
                                          <p:tavLst>
                                            <p:tav tm="0">
                                              <p:val>
                                                <p:strVal val="0-#ppt_w/2"/>
                                              </p:val>
                                            </p:tav>
                                            <p:tav tm="100000">
                                              <p:val>
                                                <p:strVal val="#ppt_x"/>
                                              </p:val>
                                            </p:tav>
                                          </p:tavLst>
                                        </p:anim>
                                        <p:anim calcmode="lin" valueType="num">
                                          <p:cBhvr additive="base">
                                            <p:cTn id="42" dur="1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 presetClass="entr" presetSubtype="6" accel="5800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500" fill="hold"/>
                                            <p:tgtEl>
                                              <p:spTgt spid="21"/>
                                            </p:tgtEl>
                                            <p:attrNameLst>
                                              <p:attrName>ppt_x</p:attrName>
                                            </p:attrNameLst>
                                          </p:cBhvr>
                                          <p:tavLst>
                                            <p:tav tm="0">
                                              <p:val>
                                                <p:strVal val="1+#ppt_w/2"/>
                                              </p:val>
                                            </p:tav>
                                            <p:tav tm="100000">
                                              <p:val>
                                                <p:strVal val="#ppt_x"/>
                                              </p:val>
                                            </p:tav>
                                          </p:tavLst>
                                        </p:anim>
                                        <p:anim calcmode="lin" valueType="num">
                                          <p:cBhvr additive="base">
                                            <p:cTn id="59" dur="1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6" grpId="0" animBg="1"/>
          <p:bldP spid="17" grpId="0"/>
          <p:bldP spid="18" grpId="0"/>
          <p:bldP spid="19" grpId="0"/>
          <p:bldP spid="20" grpId="0"/>
          <p:bldP spid="24" grpId="0" animBg="1"/>
          <p:bldP spid="25" grpId="0"/>
          <p:bldP spid="26" grpId="0"/>
          <p:bldP spid="2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96760" y="2478038"/>
            <a:ext cx="5864847" cy="1326356"/>
            <a:chOff x="1601528" y="2724944"/>
            <a:chExt cx="5864847" cy="1075184"/>
          </a:xfrm>
        </p:grpSpPr>
        <p:cxnSp>
          <p:nvCxnSpPr>
            <p:cNvPr id="4"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pic>
        <p:nvPicPr>
          <p:cNvPr id="24"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25" name="文本框 37"/>
          <p:cNvSpPr>
            <a:spLocks noChangeArrowheads="1"/>
          </p:cNvSpPr>
          <p:nvPr/>
        </p:nvSpPr>
        <p:spPr bwMode="auto">
          <a:xfrm>
            <a:off x="1167210"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创新务实</a:t>
            </a:r>
            <a:endPar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6" name="文本框 37"/>
          <p:cNvSpPr>
            <a:spLocks noChangeArrowheads="1"/>
          </p:cNvSpPr>
          <p:nvPr/>
        </p:nvSpPr>
        <p:spPr bwMode="auto">
          <a:xfrm>
            <a:off x="2672625"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超越自我</a:t>
            </a:r>
            <a:endPar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7" name="文本框 37"/>
          <p:cNvSpPr>
            <a:spLocks noChangeArrowheads="1"/>
          </p:cNvSpPr>
          <p:nvPr/>
        </p:nvSpPr>
        <p:spPr bwMode="auto">
          <a:xfrm>
            <a:off x="4111133"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追求卓越</a:t>
            </a:r>
            <a:endPar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8" name="文本框 37"/>
          <p:cNvSpPr>
            <a:spLocks noChangeArrowheads="1"/>
          </p:cNvSpPr>
          <p:nvPr/>
        </p:nvSpPr>
        <p:spPr bwMode="auto">
          <a:xfrm>
            <a:off x="558309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团结奋斗</a:t>
            </a:r>
            <a:endPar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文本框 37"/>
          <p:cNvSpPr>
            <a:spLocks noChangeArrowheads="1"/>
          </p:cNvSpPr>
          <p:nvPr/>
        </p:nvSpPr>
        <p:spPr bwMode="auto">
          <a:xfrm>
            <a:off x="7077357"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敢于创新</a:t>
            </a:r>
            <a:endPar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0" name="矩形 29"/>
          <p:cNvSpPr/>
          <p:nvPr/>
        </p:nvSpPr>
        <p:spPr>
          <a:xfrm>
            <a:off x="1209140" y="2179618"/>
            <a:ext cx="1005403" cy="161587"/>
          </a:xfrm>
          <a:prstGeom prst="rect">
            <a:avLst/>
          </a:prstGeom>
          <a:noFill/>
          <a:ln>
            <a:noFill/>
          </a:ln>
        </p:spPr>
        <p:txBody>
          <a:bodyPr wrap="squar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Pragmatic innovation</a:t>
            </a:r>
            <a:endPar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2763193" y="2179618"/>
            <a:ext cx="1005403" cy="161587"/>
          </a:xfrm>
          <a:prstGeom prst="rect">
            <a:avLst/>
          </a:prstGeom>
          <a:noFill/>
          <a:ln>
            <a:noFill/>
          </a:ln>
        </p:spPr>
        <p:txBody>
          <a:bodyPr wrap="squar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Transcendental ego</a:t>
            </a:r>
            <a:endPar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4203373" y="2179618"/>
            <a:ext cx="1005403" cy="161587"/>
          </a:xfrm>
          <a:prstGeom prst="rect">
            <a:avLst/>
          </a:prstGeom>
          <a:noFill/>
          <a:ln>
            <a:noFill/>
          </a:ln>
        </p:spPr>
        <p:txBody>
          <a:bodyPr wrap="squar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Pursuit of excellence</a:t>
            </a:r>
            <a:endPar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580112" y="2179618"/>
            <a:ext cx="1005403" cy="161587"/>
          </a:xfrm>
          <a:prstGeom prst="rect">
            <a:avLst/>
          </a:prstGeom>
          <a:noFill/>
          <a:ln>
            <a:noFill/>
          </a:ln>
        </p:spPr>
        <p:txBody>
          <a:bodyPr wrap="square" lIns="68582" tIns="34292" rIns="68582" bIns="34292">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United struggle</a:t>
            </a:r>
            <a:endPar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7080696" y="2179618"/>
            <a:ext cx="1005403" cy="161587"/>
          </a:xfrm>
          <a:prstGeom prst="rect">
            <a:avLst/>
          </a:prstGeom>
          <a:noFill/>
          <a:ln>
            <a:noFill/>
          </a:ln>
        </p:spPr>
        <p:txBody>
          <a:bodyPr wrap="square" lIns="68582" tIns="34292" rIns="68582" bIns="34292">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Dare to innovate</a:t>
            </a:r>
            <a:endPar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TextBox 35"/>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8000">
                                          <p:cBhvr additive="base">
                                            <p:cTn id="17" dur="1000" fill="hold"/>
                                            <p:tgtEl>
                                              <p:spTgt spid="9"/>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12"/>
                                            </p:tgtEl>
                                            <p:attrNameLst>
                                              <p:attrName>style.visibility</p:attrName>
                                            </p:attrNameLst>
                                          </p:cBhvr>
                                          <p:to>
                                            <p:strVal val="visible"/>
                                          </p:to>
                                        </p:set>
                                        <p:anim calcmode="lin" valueType="num" p14:bounceEnd="68000">
                                          <p:cBhvr additive="base">
                                            <p:cTn id="21"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15"/>
                                            </p:tgtEl>
                                            <p:attrNameLst>
                                              <p:attrName>style.visibility</p:attrName>
                                            </p:attrNameLst>
                                          </p:cBhvr>
                                          <p:to>
                                            <p:strVal val="visible"/>
                                          </p:to>
                                        </p:set>
                                        <p:anim calcmode="lin" valueType="num" p14:bounceEnd="68000">
                                          <p:cBhvr additive="base">
                                            <p:cTn id="25"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15"/>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18"/>
                                            </p:tgtEl>
                                            <p:attrNameLst>
                                              <p:attrName>style.visibility</p:attrName>
                                            </p:attrNameLst>
                                          </p:cBhvr>
                                          <p:to>
                                            <p:strVal val="visible"/>
                                          </p:to>
                                        </p:set>
                                        <p:anim calcmode="lin" valueType="num" p14:bounceEnd="68000">
                                          <p:cBhvr additive="base">
                                            <p:cTn id="29" dur="100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14:bounceEnd="68000">
                                          <p:cBhvr additive="base">
                                            <p:cTn id="33" dur="1000" fill="hold"/>
                                            <p:tgtEl>
                                              <p:spTgt spid="21"/>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21"/>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inVertical)">
                                          <p:cBhvr>
                                            <p:cTn id="65" dur="500"/>
                                            <p:tgtEl>
                                              <p:spTgt spid="34"/>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ppt_x"/>
                                              </p:val>
                                            </p:tav>
                                            <p:tav tm="100000">
                                              <p:val>
                                                <p:strVal val="#ppt_x"/>
                                              </p:val>
                                            </p:tav>
                                          </p:tavLst>
                                        </p:anim>
                                        <p:anim calcmode="lin" valueType="num">
                                          <p:cBhvr additive="base">
                                            <p:cTn id="30" dur="100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ppt_x"/>
                                              </p:val>
                                            </p:tav>
                                            <p:tav tm="100000">
                                              <p:val>
                                                <p:strVal val="#ppt_x"/>
                                              </p:val>
                                            </p:tav>
                                          </p:tavLst>
                                        </p:anim>
                                        <p:anim calcmode="lin" valueType="num">
                                          <p:cBhvr additive="base">
                                            <p:cTn id="34" dur="1000" fill="hold"/>
                                            <p:tgtEl>
                                              <p:spTgt spid="21"/>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inVertical)">
                                          <p:cBhvr>
                                            <p:cTn id="65" dur="500"/>
                                            <p:tgtEl>
                                              <p:spTgt spid="34"/>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角星 2"/>
          <p:cNvSpPr/>
          <p:nvPr/>
        </p:nvSpPr>
        <p:spPr>
          <a:xfrm>
            <a:off x="2051581" y="1738257"/>
            <a:ext cx="2165350" cy="2165350"/>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2524904" y="2354207"/>
            <a:ext cx="1218704" cy="1218704"/>
            <a:chOff x="3962648" y="2819400"/>
            <a:chExt cx="1218704" cy="1218704"/>
          </a:xfrm>
        </p:grpSpPr>
        <p:grpSp>
          <p:nvGrpSpPr>
            <p:cNvPr id="5" name="组合 4"/>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TextBox 5"/>
            <p:cNvSpPr txBox="1"/>
            <p:nvPr/>
          </p:nvSpPr>
          <p:spPr>
            <a:xfrm>
              <a:off x="4126543" y="3108951"/>
              <a:ext cx="8771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利益</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最大化</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9" name="椭圆 8"/>
          <p:cNvSpPr/>
          <p:nvPr/>
        </p:nvSpPr>
        <p:spPr>
          <a:xfrm>
            <a:off x="1548834" y="221874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椭圆 9"/>
          <p:cNvSpPr/>
          <p:nvPr/>
        </p:nvSpPr>
        <p:spPr>
          <a:xfrm>
            <a:off x="2779187" y="122179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4023786" y="221874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3532192" y="3661811"/>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2038835" y="3649111"/>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1782166" y="1401616"/>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管理成本</a:t>
            </a:r>
          </a:p>
        </p:txBody>
      </p:sp>
      <p:sp>
        <p:nvSpPr>
          <p:cNvPr id="15" name="TextBox 14"/>
          <p:cNvSpPr txBox="1"/>
          <p:nvPr/>
        </p:nvSpPr>
        <p:spPr>
          <a:xfrm>
            <a:off x="4844876" y="2418122"/>
            <a:ext cx="90281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其他成本</a:t>
            </a:r>
          </a:p>
        </p:txBody>
      </p:sp>
      <p:sp>
        <p:nvSpPr>
          <p:cNvPr id="16" name="TextBox 15"/>
          <p:cNvSpPr txBox="1"/>
          <p:nvPr/>
        </p:nvSpPr>
        <p:spPr>
          <a:xfrm>
            <a:off x="4338218" y="3920157"/>
            <a:ext cx="90281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人员成本</a:t>
            </a:r>
          </a:p>
        </p:txBody>
      </p:sp>
      <p:sp>
        <p:nvSpPr>
          <p:cNvPr id="17" name="TextBox 16"/>
          <p:cNvSpPr txBox="1"/>
          <p:nvPr/>
        </p:nvSpPr>
        <p:spPr>
          <a:xfrm>
            <a:off x="499348" y="2451600"/>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办公成本</a:t>
            </a:r>
          </a:p>
        </p:txBody>
      </p:sp>
      <p:sp>
        <p:nvSpPr>
          <p:cNvPr id="18" name="TextBox 17"/>
          <p:cNvSpPr txBox="1"/>
          <p:nvPr/>
        </p:nvSpPr>
        <p:spPr>
          <a:xfrm>
            <a:off x="1009878" y="3870314"/>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营销成本</a:t>
            </a:r>
          </a:p>
        </p:txBody>
      </p:sp>
      <p:grpSp>
        <p:nvGrpSpPr>
          <p:cNvPr id="19" name="组合 18"/>
          <p:cNvGrpSpPr/>
          <p:nvPr/>
        </p:nvGrpSpPr>
        <p:grpSpPr>
          <a:xfrm>
            <a:off x="6161692" y="1275118"/>
            <a:ext cx="2077200" cy="432536"/>
            <a:chOff x="814328" y="3219334"/>
            <a:chExt cx="2077200" cy="432536"/>
          </a:xfrm>
        </p:grpSpPr>
        <p:grpSp>
          <p:nvGrpSpPr>
            <p:cNvPr id="20" name="组合 19"/>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2" name="圆角矩形 21"/>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3" name="圆角矩形 22"/>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21"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点击输入标题文本</a:t>
              </a:r>
            </a:p>
          </p:txBody>
        </p:sp>
      </p:grpSp>
      <p:sp>
        <p:nvSpPr>
          <p:cNvPr id="24" name="TextBox 23"/>
          <p:cNvSpPr txBox="1"/>
          <p:nvPr/>
        </p:nvSpPr>
        <p:spPr>
          <a:xfrm>
            <a:off x="5940152" y="2004549"/>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5940152" y="2827348"/>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5940152" y="3691444"/>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TextBox 26"/>
          <p:cNvSpPr txBox="1"/>
          <p:nvPr/>
        </p:nvSpPr>
        <p:spPr>
          <a:xfrm>
            <a:off x="2799460" y="1451298"/>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1562212"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TextBox 28"/>
          <p:cNvSpPr txBox="1"/>
          <p:nvPr/>
        </p:nvSpPr>
        <p:spPr>
          <a:xfrm>
            <a:off x="4043175"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TextBox 29"/>
          <p:cNvSpPr txBox="1"/>
          <p:nvPr/>
        </p:nvSpPr>
        <p:spPr>
          <a:xfrm>
            <a:off x="2058224" y="389376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TextBox 30"/>
          <p:cNvSpPr txBox="1"/>
          <p:nvPr/>
        </p:nvSpPr>
        <p:spPr>
          <a:xfrm>
            <a:off x="3545572" y="3901091"/>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TextBox 31"/>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6000">
                                          <p:cBhvr additive="base">
                                            <p:cTn id="7" dur="1500" fill="hold"/>
                                            <p:tgtEl>
                                              <p:spTgt spid="4"/>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ppt_x</p:attrName>
                                            </p:attrNameLst>
                                          </p:cBhvr>
                                          <p:tavLst>
                                            <p:tav tm="0">
                                              <p:val>
                                                <p:strVal val="#ppt_x+#ppt_w*1.125000"/>
                                              </p:val>
                                            </p:tav>
                                            <p:tav tm="100000">
                                              <p:val>
                                                <p:strVal val="#ppt_x"/>
                                              </p:val>
                                            </p:tav>
                                          </p:tavLst>
                                        </p:anim>
                                        <p:animEffect transition="in" filter="wipe(left)">
                                          <p:cBhvr>
                                            <p:cTn id="61" dur="500"/>
                                            <p:tgtEl>
                                              <p:spTgt spid="14"/>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ppt_x</p:attrName>
                                            </p:attrNameLst>
                                          </p:cBhvr>
                                          <p:tavLst>
                                            <p:tav tm="0">
                                              <p:val>
                                                <p:strVal val="#ppt_x+#ppt_w*1.125000"/>
                                              </p:val>
                                            </p:tav>
                                            <p:tav tm="100000">
                                              <p:val>
                                                <p:strVal val="#ppt_x"/>
                                              </p:val>
                                            </p:tav>
                                          </p:tavLst>
                                        </p:anim>
                                        <p:animEffect transition="in" filter="wipe(left)">
                                          <p:cBhvr>
                                            <p:cTn id="65" dur="500"/>
                                            <p:tgtEl>
                                              <p:spTgt spid="17"/>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left)">
                                          <p:cBhvr>
                                            <p:cTn id="69" dur="500"/>
                                            <p:tgtEl>
                                              <p:spTgt spid="18"/>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ppt_x</p:attrName>
                                            </p:attrNameLst>
                                          </p:cBhvr>
                                          <p:tavLst>
                                            <p:tav tm="0">
                                              <p:val>
                                                <p:strVal val="#ppt_x-#ppt_w*1.125000"/>
                                              </p:val>
                                            </p:tav>
                                            <p:tav tm="100000">
                                              <p:val>
                                                <p:strVal val="#ppt_x"/>
                                              </p:val>
                                            </p:tav>
                                          </p:tavLst>
                                        </p:anim>
                                        <p:animEffect transition="in" filter="wipe(right)">
                                          <p:cBhvr>
                                            <p:cTn id="73" dur="500"/>
                                            <p:tgtEl>
                                              <p:spTgt spid="15"/>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ppt_x</p:attrName>
                                            </p:attrNameLst>
                                          </p:cBhvr>
                                          <p:tavLst>
                                            <p:tav tm="0">
                                              <p:val>
                                                <p:strVal val="#ppt_x-#ppt_w*1.125000"/>
                                              </p:val>
                                            </p:tav>
                                            <p:tav tm="100000">
                                              <p:val>
                                                <p:strVal val="#ppt_x"/>
                                              </p:val>
                                            </p:tav>
                                          </p:tavLst>
                                        </p:anim>
                                        <p:animEffect transition="in" filter="wipe(right)">
                                          <p:cBhvr>
                                            <p:cTn id="77" dur="500"/>
                                            <p:tgtEl>
                                              <p:spTgt spid="16"/>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anim calcmode="lin" valueType="num">
                                          <p:cBhvr>
                                            <p:cTn id="82" dur="500" fill="hold"/>
                                            <p:tgtEl>
                                              <p:spTgt spid="19"/>
                                            </p:tgtEl>
                                            <p:attrNameLst>
                                              <p:attrName>ppt_x</p:attrName>
                                            </p:attrNameLst>
                                          </p:cBhvr>
                                          <p:tavLst>
                                            <p:tav tm="0">
                                              <p:val>
                                                <p:strVal val="#ppt_x"/>
                                              </p:val>
                                            </p:tav>
                                            <p:tav tm="100000">
                                              <p:val>
                                                <p:strVal val="#ppt_x"/>
                                              </p:val>
                                            </p:tav>
                                          </p:tavLst>
                                        </p:anim>
                                        <p:anim calcmode="lin" valueType="num">
                                          <p:cBhvr>
                                            <p:cTn id="83" dur="50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p:bldP spid="15" grpId="0"/>
          <p:bldP spid="16" grpId="0"/>
          <p:bldP spid="17" grpId="0"/>
          <p:bldP spid="18" grpId="0"/>
          <p:bldP spid="24" grpId="0"/>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ppt_x</p:attrName>
                                            </p:attrNameLst>
                                          </p:cBhvr>
                                          <p:tavLst>
                                            <p:tav tm="0">
                                              <p:val>
                                                <p:strVal val="#ppt_x+#ppt_w*1.125000"/>
                                              </p:val>
                                            </p:tav>
                                            <p:tav tm="100000">
                                              <p:val>
                                                <p:strVal val="#ppt_x"/>
                                              </p:val>
                                            </p:tav>
                                          </p:tavLst>
                                        </p:anim>
                                        <p:animEffect transition="in" filter="wipe(left)">
                                          <p:cBhvr>
                                            <p:cTn id="61" dur="500"/>
                                            <p:tgtEl>
                                              <p:spTgt spid="14"/>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ppt_x</p:attrName>
                                            </p:attrNameLst>
                                          </p:cBhvr>
                                          <p:tavLst>
                                            <p:tav tm="0">
                                              <p:val>
                                                <p:strVal val="#ppt_x+#ppt_w*1.125000"/>
                                              </p:val>
                                            </p:tav>
                                            <p:tav tm="100000">
                                              <p:val>
                                                <p:strVal val="#ppt_x"/>
                                              </p:val>
                                            </p:tav>
                                          </p:tavLst>
                                        </p:anim>
                                        <p:animEffect transition="in" filter="wipe(left)">
                                          <p:cBhvr>
                                            <p:cTn id="65" dur="500"/>
                                            <p:tgtEl>
                                              <p:spTgt spid="17"/>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left)">
                                          <p:cBhvr>
                                            <p:cTn id="69" dur="500"/>
                                            <p:tgtEl>
                                              <p:spTgt spid="18"/>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ppt_x</p:attrName>
                                            </p:attrNameLst>
                                          </p:cBhvr>
                                          <p:tavLst>
                                            <p:tav tm="0">
                                              <p:val>
                                                <p:strVal val="#ppt_x-#ppt_w*1.125000"/>
                                              </p:val>
                                            </p:tav>
                                            <p:tav tm="100000">
                                              <p:val>
                                                <p:strVal val="#ppt_x"/>
                                              </p:val>
                                            </p:tav>
                                          </p:tavLst>
                                        </p:anim>
                                        <p:animEffect transition="in" filter="wipe(right)">
                                          <p:cBhvr>
                                            <p:cTn id="73" dur="500"/>
                                            <p:tgtEl>
                                              <p:spTgt spid="15"/>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ppt_x</p:attrName>
                                            </p:attrNameLst>
                                          </p:cBhvr>
                                          <p:tavLst>
                                            <p:tav tm="0">
                                              <p:val>
                                                <p:strVal val="#ppt_x-#ppt_w*1.125000"/>
                                              </p:val>
                                            </p:tav>
                                            <p:tav tm="100000">
                                              <p:val>
                                                <p:strVal val="#ppt_x"/>
                                              </p:val>
                                            </p:tav>
                                          </p:tavLst>
                                        </p:anim>
                                        <p:animEffect transition="in" filter="wipe(right)">
                                          <p:cBhvr>
                                            <p:cTn id="77" dur="500"/>
                                            <p:tgtEl>
                                              <p:spTgt spid="16"/>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anim calcmode="lin" valueType="num">
                                          <p:cBhvr>
                                            <p:cTn id="82" dur="500" fill="hold"/>
                                            <p:tgtEl>
                                              <p:spTgt spid="19"/>
                                            </p:tgtEl>
                                            <p:attrNameLst>
                                              <p:attrName>ppt_x</p:attrName>
                                            </p:attrNameLst>
                                          </p:cBhvr>
                                          <p:tavLst>
                                            <p:tav tm="0">
                                              <p:val>
                                                <p:strVal val="#ppt_x"/>
                                              </p:val>
                                            </p:tav>
                                            <p:tav tm="100000">
                                              <p:val>
                                                <p:strVal val="#ppt_x"/>
                                              </p:val>
                                            </p:tav>
                                          </p:tavLst>
                                        </p:anim>
                                        <p:anim calcmode="lin" valueType="num">
                                          <p:cBhvr>
                                            <p:cTn id="83" dur="50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up)">
                                          <p:cBhvr>
                                            <p:cTn id="87" dur="500"/>
                                            <p:tgtEl>
                                              <p:spTgt spid="24"/>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p:bldP spid="15" grpId="0"/>
          <p:bldP spid="16" grpId="0"/>
          <p:bldP spid="17" grpId="0"/>
          <p:bldP spid="18" grpId="0"/>
          <p:bldP spid="24" grpId="0"/>
          <p:bldP spid="25" grpId="0"/>
          <p:bldP spid="26" grpId="0"/>
          <p:bldP spid="27" grpId="0"/>
          <p:bldP spid="28" grpId="0"/>
          <p:bldP spid="29" grpId="0"/>
          <p:bldP spid="30" grpId="0"/>
          <p:bldP spid="31" grpId="0"/>
          <p:bldP spid="3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04217" y="2212281"/>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 name="组合 3"/>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7" name="椭圆 6"/>
          <p:cNvSpPr/>
          <p:nvPr/>
        </p:nvSpPr>
        <p:spPr>
          <a:xfrm>
            <a:off x="2288070" y="2025625"/>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矩形 7"/>
          <p:cNvSpPr/>
          <p:nvPr/>
        </p:nvSpPr>
        <p:spPr>
          <a:xfrm>
            <a:off x="1366729" y="1601897"/>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市场方面</a:t>
            </a:r>
          </a:p>
        </p:txBody>
      </p:sp>
      <p:sp>
        <p:nvSpPr>
          <p:cNvPr id="9" name="圆角矩形 8"/>
          <p:cNvSpPr/>
          <p:nvPr/>
        </p:nvSpPr>
        <p:spPr>
          <a:xfrm>
            <a:off x="3422037" y="2212280"/>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0" name="圆角矩形 9"/>
          <p:cNvSpPr/>
          <p:nvPr/>
        </p:nvSpPr>
        <p:spPr>
          <a:xfrm>
            <a:off x="6156176" y="2212279"/>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11" name="组合 10"/>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4" name="组合 13"/>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7" name="椭圆 16"/>
          <p:cNvSpPr/>
          <p:nvPr/>
        </p:nvSpPr>
        <p:spPr>
          <a:xfrm>
            <a:off x="5079697" y="2025625"/>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8" name="椭圆 17"/>
          <p:cNvSpPr/>
          <p:nvPr/>
        </p:nvSpPr>
        <p:spPr>
          <a:xfrm>
            <a:off x="7816001" y="2025625"/>
            <a:ext cx="373310" cy="373310"/>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9" name="矩形 18"/>
          <p:cNvSpPr/>
          <p:nvPr/>
        </p:nvSpPr>
        <p:spPr>
          <a:xfrm>
            <a:off x="4092175" y="1626354"/>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产品方面</a:t>
            </a:r>
          </a:p>
        </p:txBody>
      </p:sp>
      <p:sp>
        <p:nvSpPr>
          <p:cNvPr id="20" name="矩形 19"/>
          <p:cNvSpPr/>
          <p:nvPr/>
        </p:nvSpPr>
        <p:spPr>
          <a:xfrm>
            <a:off x="6826314" y="1626354"/>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服务方面</a:t>
            </a:r>
          </a:p>
        </p:txBody>
      </p:sp>
      <p:sp>
        <p:nvSpPr>
          <p:cNvPr id="21" name="TextBox 20"/>
          <p:cNvSpPr txBox="1"/>
          <p:nvPr/>
        </p:nvSpPr>
        <p:spPr>
          <a:xfrm>
            <a:off x="968366" y="2757760"/>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3674065" y="2752116"/>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6408204" y="2758992"/>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1400" fill="hold"/>
                                            <p:tgtEl>
                                              <p:spTgt spid="4"/>
                                            </p:tgtEl>
                                            <p:attrNameLst>
                                              <p:attrName>ppt_x</p:attrName>
                                            </p:attrNameLst>
                                          </p:cBhvr>
                                          <p:tavLst>
                                            <p:tav tm="0">
                                              <p:val>
                                                <p:strVal val="0-#ppt_w/2"/>
                                              </p:val>
                                            </p:tav>
                                            <p:tav tm="100000">
                                              <p:val>
                                                <p:strVal val="#ppt_x"/>
                                              </p:val>
                                            </p:tav>
                                          </p:tavLst>
                                        </p:anim>
                                        <p:anim calcmode="lin" valueType="num" p14:bounceEnd="52000">
                                          <p:cBhvr additive="base">
                                            <p:cTn id="8" dur="1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14:presetBounceEnd="52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2000">
                                          <p:cBhvr additive="base">
                                            <p:cTn id="11" dur="14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12" dur="1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14:presetBounceEnd="5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2000">
                                          <p:cBhvr additive="base">
                                            <p:cTn id="15" dur="1400" fill="hold"/>
                                            <p:tgtEl>
                                              <p:spTgt spid="14"/>
                                            </p:tgtEl>
                                            <p:attrNameLst>
                                              <p:attrName>ppt_x</p:attrName>
                                            </p:attrNameLst>
                                          </p:cBhvr>
                                          <p:tavLst>
                                            <p:tav tm="0">
                                              <p:val>
                                                <p:strVal val="1+#ppt_w/2"/>
                                              </p:val>
                                            </p:tav>
                                            <p:tav tm="100000">
                                              <p:val>
                                                <p:strVal val="#ppt_x"/>
                                              </p:val>
                                            </p:tav>
                                          </p:tavLst>
                                        </p:anim>
                                        <p:anim calcmode="lin" valueType="num" p14:bounceEnd="52000">
                                          <p:cBhvr additive="base">
                                            <p:cTn id="16" dur="14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outVertical)">
                                          <p:cBhvr>
                                            <p:cTn id="36" dur="500"/>
                                            <p:tgtEl>
                                              <p:spTgt spid="19"/>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500"/>
                                            <p:tgtEl>
                                              <p:spTgt spid="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500"/>
                                            <p:tgtEl>
                                              <p:spTgt spid="20"/>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800"/>
                                            <p:tgtEl>
                                              <p:spTgt spid="3"/>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800"/>
                                            <p:tgtEl>
                                              <p:spTgt spid="9"/>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800"/>
                                            <p:tgtEl>
                                              <p:spTgt spid="10"/>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1"/>
                                            </p:tgtEl>
                                            <p:attrNameLst>
                                              <p:attrName>style.visibility</p:attrName>
                                            </p:attrNameLst>
                                          </p:cBhvr>
                                          <p:to>
                                            <p:strVal val="visible"/>
                                          </p:to>
                                        </p:set>
                                        <p:animEffect transition="in" filter="wipe(left)">
                                          <p:cBhvr>
                                            <p:cTn id="56" dur="50"/>
                                            <p:tgtEl>
                                              <p:spTgt spid="21"/>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1"/>
                                            </p:tgtEl>
                                          </p:cBhvr>
                                          <p:to x="80000" y="100000"/>
                                        </p:animScale>
                                        <p:anim by="(#ppt_w*0.10)" calcmode="lin" valueType="num">
                                          <p:cBhvr>
                                            <p:cTn id="59" dur="25" autoRev="1" fill="hold">
                                              <p:stCondLst>
                                                <p:cond delay="0"/>
                                              </p:stCondLst>
                                            </p:cTn>
                                            <p:tgtEl>
                                              <p:spTgt spid="21"/>
                                            </p:tgtEl>
                                            <p:attrNameLst>
                                              <p:attrName>ppt_x</p:attrName>
                                            </p:attrNameLst>
                                          </p:cBhvr>
                                        </p:anim>
                                        <p:anim by="(-#ppt_w*0.10)" calcmode="lin" valueType="num">
                                          <p:cBhvr>
                                            <p:cTn id="60" dur="25" autoRev="1" fill="hold">
                                              <p:stCondLst>
                                                <p:cond delay="0"/>
                                              </p:stCondLst>
                                            </p:cTn>
                                            <p:tgtEl>
                                              <p:spTgt spid="21"/>
                                            </p:tgtEl>
                                            <p:attrNameLst>
                                              <p:attrName>ppt_y</p:attrName>
                                            </p:attrNameLst>
                                          </p:cBhvr>
                                        </p:anim>
                                        <p:animRot by="-480000">
                                          <p:cBhvr>
                                            <p:cTn id="61" dur="25" autoRev="1" fill="hold">
                                              <p:stCondLst>
                                                <p:cond delay="0"/>
                                              </p:stCondLst>
                                            </p:cTn>
                                            <p:tgtEl>
                                              <p:spTgt spid="21"/>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2"/>
                                            </p:tgtEl>
                                            <p:attrNameLst>
                                              <p:attrName>style.visibility</p:attrName>
                                            </p:attrNameLst>
                                          </p:cBhvr>
                                          <p:to>
                                            <p:strVal val="visible"/>
                                          </p:to>
                                        </p:set>
                                        <p:animEffect transition="in" filter="wipe(left)">
                                          <p:cBhvr>
                                            <p:cTn id="64" dur="50"/>
                                            <p:tgtEl>
                                              <p:spTgt spid="22"/>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2"/>
                                            </p:tgtEl>
                                          </p:cBhvr>
                                          <p:to x="80000" y="100000"/>
                                        </p:animScale>
                                        <p:anim by="(#ppt_w*0.10)" calcmode="lin" valueType="num">
                                          <p:cBhvr>
                                            <p:cTn id="67" dur="25" autoRev="1" fill="hold">
                                              <p:stCondLst>
                                                <p:cond delay="0"/>
                                              </p:stCondLst>
                                            </p:cTn>
                                            <p:tgtEl>
                                              <p:spTgt spid="22"/>
                                            </p:tgtEl>
                                            <p:attrNameLst>
                                              <p:attrName>ppt_x</p:attrName>
                                            </p:attrNameLst>
                                          </p:cBhvr>
                                        </p:anim>
                                        <p:anim by="(-#ppt_w*0.10)" calcmode="lin" valueType="num">
                                          <p:cBhvr>
                                            <p:cTn id="68" dur="25" autoRev="1" fill="hold">
                                              <p:stCondLst>
                                                <p:cond delay="0"/>
                                              </p:stCondLst>
                                            </p:cTn>
                                            <p:tgtEl>
                                              <p:spTgt spid="22"/>
                                            </p:tgtEl>
                                            <p:attrNameLst>
                                              <p:attrName>ppt_y</p:attrName>
                                            </p:attrNameLst>
                                          </p:cBhvr>
                                        </p:anim>
                                        <p:animRot by="-480000">
                                          <p:cBhvr>
                                            <p:cTn id="69" dur="25" autoRev="1" fill="hold">
                                              <p:stCondLst>
                                                <p:cond delay="0"/>
                                              </p:stCondLst>
                                            </p:cTn>
                                            <p:tgtEl>
                                              <p:spTgt spid="22"/>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3"/>
                                            </p:tgtEl>
                                            <p:attrNameLst>
                                              <p:attrName>style.visibility</p:attrName>
                                            </p:attrNameLst>
                                          </p:cBhvr>
                                          <p:to>
                                            <p:strVal val="visible"/>
                                          </p:to>
                                        </p:set>
                                        <p:animEffect transition="in" filter="wipe(left)">
                                          <p:cBhvr>
                                            <p:cTn id="72" dur="50"/>
                                            <p:tgtEl>
                                              <p:spTgt spid="23"/>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3"/>
                                            </p:tgtEl>
                                          </p:cBhvr>
                                          <p:to x="80000" y="100000"/>
                                        </p:animScale>
                                        <p:anim by="(#ppt_w*0.10)" calcmode="lin" valueType="num">
                                          <p:cBhvr>
                                            <p:cTn id="75" dur="25" autoRev="1" fill="hold">
                                              <p:stCondLst>
                                                <p:cond delay="0"/>
                                              </p:stCondLst>
                                            </p:cTn>
                                            <p:tgtEl>
                                              <p:spTgt spid="23"/>
                                            </p:tgtEl>
                                            <p:attrNameLst>
                                              <p:attrName>ppt_x</p:attrName>
                                            </p:attrNameLst>
                                          </p:cBhvr>
                                        </p:anim>
                                        <p:anim by="(-#ppt_w*0.10)" calcmode="lin" valueType="num">
                                          <p:cBhvr>
                                            <p:cTn id="76" dur="25" autoRev="1" fill="hold">
                                              <p:stCondLst>
                                                <p:cond delay="0"/>
                                              </p:stCondLst>
                                            </p:cTn>
                                            <p:tgtEl>
                                              <p:spTgt spid="23"/>
                                            </p:tgtEl>
                                            <p:attrNameLst>
                                              <p:attrName>ppt_y</p:attrName>
                                            </p:attrNameLst>
                                          </p:cBhvr>
                                        </p:anim>
                                        <p:animRot by="-480000">
                                          <p:cBhvr>
                                            <p:cTn id="77" dur="25" autoRev="1" fill="hold">
                                              <p:stCondLst>
                                                <p:cond delay="0"/>
                                              </p:stCondLst>
                                            </p:cTn>
                                            <p:tgtEl>
                                              <p:spTgt spid="23"/>
                                            </p:tgtEl>
                                            <p:attrNameLst>
                                              <p:attrName>r</p:attrName>
                                            </p:attrNameLst>
                                          </p:cBhvr>
                                        </p:animRot>
                                      </p:childTnLst>
                                    </p:cTn>
                                  </p:par>
                                </p:childTnLst>
                              </p:cTn>
                            </p:par>
                            <p:par>
                              <p:cTn id="78" fill="hold">
                                <p:stCondLst>
                                  <p:cond delay="5039"/>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400" fill="hold"/>
                                            <p:tgtEl>
                                              <p:spTgt spid="4"/>
                                            </p:tgtEl>
                                            <p:attrNameLst>
                                              <p:attrName>ppt_x</p:attrName>
                                            </p:attrNameLst>
                                          </p:cBhvr>
                                          <p:tavLst>
                                            <p:tav tm="0">
                                              <p:val>
                                                <p:strVal val="0-#ppt_w/2"/>
                                              </p:val>
                                            </p:tav>
                                            <p:tav tm="100000">
                                              <p:val>
                                                <p:strVal val="#ppt_x"/>
                                              </p:val>
                                            </p:tav>
                                          </p:tavLst>
                                        </p:anim>
                                        <p:anim calcmode="lin" valueType="num">
                                          <p:cBhvr additive="base">
                                            <p:cTn id="8" dur="1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accel="52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400" fill="hold"/>
                                            <p:tgtEl>
                                              <p:spTgt spid="11"/>
                                            </p:tgtEl>
                                            <p:attrNameLst>
                                              <p:attrName>ppt_x</p:attrName>
                                            </p:attrNameLst>
                                          </p:cBhvr>
                                          <p:tavLst>
                                            <p:tav tm="0">
                                              <p:val>
                                                <p:strVal val="#ppt_x"/>
                                              </p:val>
                                            </p:tav>
                                            <p:tav tm="100000">
                                              <p:val>
                                                <p:strVal val="#ppt_x"/>
                                              </p:val>
                                            </p:tav>
                                          </p:tavLst>
                                        </p:anim>
                                        <p:anim calcmode="lin" valueType="num">
                                          <p:cBhvr additive="base">
                                            <p:cTn id="12" dur="14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accel="52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400" fill="hold"/>
                                            <p:tgtEl>
                                              <p:spTgt spid="14"/>
                                            </p:tgtEl>
                                            <p:attrNameLst>
                                              <p:attrName>ppt_x</p:attrName>
                                            </p:attrNameLst>
                                          </p:cBhvr>
                                          <p:tavLst>
                                            <p:tav tm="0">
                                              <p:val>
                                                <p:strVal val="1+#ppt_w/2"/>
                                              </p:val>
                                            </p:tav>
                                            <p:tav tm="100000">
                                              <p:val>
                                                <p:strVal val="#ppt_x"/>
                                              </p:val>
                                            </p:tav>
                                          </p:tavLst>
                                        </p:anim>
                                        <p:anim calcmode="lin" valueType="num">
                                          <p:cBhvr additive="base">
                                            <p:cTn id="16" dur="14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2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outVertical)">
                                          <p:cBhvr>
                                            <p:cTn id="36" dur="500"/>
                                            <p:tgtEl>
                                              <p:spTgt spid="19"/>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500"/>
                                            <p:tgtEl>
                                              <p:spTgt spid="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500"/>
                                            <p:tgtEl>
                                              <p:spTgt spid="20"/>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800"/>
                                            <p:tgtEl>
                                              <p:spTgt spid="3"/>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9"/>
                                            </p:tgtEl>
                                            <p:attrNameLst>
                                              <p:attrName>style.visibility</p:attrName>
                                            </p:attrNameLst>
                                          </p:cBhvr>
                                          <p:to>
                                            <p:strVal val="visible"/>
                                          </p:to>
                                        </p:set>
                                        <p:animEffect transition="in" filter="wheel(1)">
                                          <p:cBhvr>
                                            <p:cTn id="49" dur="800"/>
                                            <p:tgtEl>
                                              <p:spTgt spid="9"/>
                                            </p:tgtEl>
                                          </p:cBhvr>
                                        </p:animEffect>
                                      </p:childTnLst>
                                    </p:cTn>
                                  </p:par>
                                  <p:par>
                                    <p:cTn id="50" presetID="21" presetClass="entr" presetSubtype="1" fill="hold" grpId="0" nodeType="withEffect">
                                      <p:stCondLst>
                                        <p:cond delay="40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800"/>
                                            <p:tgtEl>
                                              <p:spTgt spid="10"/>
                                            </p:tgtEl>
                                          </p:cBhvr>
                                        </p:animEffect>
                                      </p:childTnLst>
                                    </p:cTn>
                                  </p:par>
                                </p:childTnLst>
                              </p:cTn>
                            </p:par>
                            <p:par>
                              <p:cTn id="53" fill="hold">
                                <p:stCondLst>
                                  <p:cond delay="35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1"/>
                                            </p:tgtEl>
                                            <p:attrNameLst>
                                              <p:attrName>style.visibility</p:attrName>
                                            </p:attrNameLst>
                                          </p:cBhvr>
                                          <p:to>
                                            <p:strVal val="visible"/>
                                          </p:to>
                                        </p:set>
                                        <p:animEffect transition="in" filter="wipe(left)">
                                          <p:cBhvr>
                                            <p:cTn id="56" dur="50"/>
                                            <p:tgtEl>
                                              <p:spTgt spid="21"/>
                                            </p:tgtEl>
                                          </p:cBhvr>
                                        </p:animEffect>
                                      </p:childTnLst>
                                    </p:cTn>
                                  </p:par>
                                  <p:par>
                                    <p:cTn id="57" presetID="36" presetClass="emph" presetSubtype="0" fill="hold" grpId="1" nodeType="withEffect">
                                      <p:stCondLst>
                                        <p:cond delay="0"/>
                                      </p:stCondLst>
                                      <p:iterate type="lt">
                                        <p:tmPct val="30000"/>
                                      </p:iterate>
                                      <p:childTnLst>
                                        <p:animScale>
                                          <p:cBhvr>
                                            <p:cTn id="58" dur="25" autoRev="1" fill="hold">
                                              <p:stCondLst>
                                                <p:cond delay="0"/>
                                              </p:stCondLst>
                                            </p:cTn>
                                            <p:tgtEl>
                                              <p:spTgt spid="21"/>
                                            </p:tgtEl>
                                          </p:cBhvr>
                                          <p:to x="80000" y="100000"/>
                                        </p:animScale>
                                        <p:anim by="(#ppt_w*0.10)" calcmode="lin" valueType="num">
                                          <p:cBhvr>
                                            <p:cTn id="59" dur="25" autoRev="1" fill="hold">
                                              <p:stCondLst>
                                                <p:cond delay="0"/>
                                              </p:stCondLst>
                                            </p:cTn>
                                            <p:tgtEl>
                                              <p:spTgt spid="21"/>
                                            </p:tgtEl>
                                            <p:attrNameLst>
                                              <p:attrName>ppt_x</p:attrName>
                                            </p:attrNameLst>
                                          </p:cBhvr>
                                        </p:anim>
                                        <p:anim by="(-#ppt_w*0.10)" calcmode="lin" valueType="num">
                                          <p:cBhvr>
                                            <p:cTn id="60" dur="25" autoRev="1" fill="hold">
                                              <p:stCondLst>
                                                <p:cond delay="0"/>
                                              </p:stCondLst>
                                            </p:cTn>
                                            <p:tgtEl>
                                              <p:spTgt spid="21"/>
                                            </p:tgtEl>
                                            <p:attrNameLst>
                                              <p:attrName>ppt_y</p:attrName>
                                            </p:attrNameLst>
                                          </p:cBhvr>
                                        </p:anim>
                                        <p:animRot by="-480000">
                                          <p:cBhvr>
                                            <p:cTn id="61" dur="25" autoRev="1" fill="hold">
                                              <p:stCondLst>
                                                <p:cond delay="0"/>
                                              </p:stCondLst>
                                            </p:cTn>
                                            <p:tgtEl>
                                              <p:spTgt spid="21"/>
                                            </p:tgtEl>
                                            <p:attrNameLst>
                                              <p:attrName>r</p:attrName>
                                            </p:attrNameLst>
                                          </p:cBhvr>
                                        </p:animRot>
                                      </p:childTnLst>
                                    </p:cTn>
                                  </p:par>
                                  <p:par>
                                    <p:cTn id="62" presetID="22" presetClass="entr" presetSubtype="8" fill="hold" grpId="0" nodeType="withEffect">
                                      <p:stCondLst>
                                        <p:cond delay="500"/>
                                      </p:stCondLst>
                                      <p:iterate type="lt">
                                        <p:tmPct val="30000"/>
                                      </p:iterate>
                                      <p:childTnLst>
                                        <p:set>
                                          <p:cBhvr>
                                            <p:cTn id="63" dur="1" fill="hold">
                                              <p:stCondLst>
                                                <p:cond delay="0"/>
                                              </p:stCondLst>
                                            </p:cTn>
                                            <p:tgtEl>
                                              <p:spTgt spid="22"/>
                                            </p:tgtEl>
                                            <p:attrNameLst>
                                              <p:attrName>style.visibility</p:attrName>
                                            </p:attrNameLst>
                                          </p:cBhvr>
                                          <p:to>
                                            <p:strVal val="visible"/>
                                          </p:to>
                                        </p:set>
                                        <p:animEffect transition="in" filter="wipe(left)">
                                          <p:cBhvr>
                                            <p:cTn id="64" dur="50"/>
                                            <p:tgtEl>
                                              <p:spTgt spid="22"/>
                                            </p:tgtEl>
                                          </p:cBhvr>
                                        </p:animEffect>
                                      </p:childTnLst>
                                    </p:cTn>
                                  </p:par>
                                  <p:par>
                                    <p:cTn id="65" presetID="36" presetClass="emph" presetSubtype="0" fill="hold" grpId="1" nodeType="withEffect">
                                      <p:stCondLst>
                                        <p:cond delay="500"/>
                                      </p:stCondLst>
                                      <p:iterate type="lt">
                                        <p:tmPct val="30000"/>
                                      </p:iterate>
                                      <p:childTnLst>
                                        <p:animScale>
                                          <p:cBhvr>
                                            <p:cTn id="66" dur="25" autoRev="1" fill="hold">
                                              <p:stCondLst>
                                                <p:cond delay="0"/>
                                              </p:stCondLst>
                                            </p:cTn>
                                            <p:tgtEl>
                                              <p:spTgt spid="22"/>
                                            </p:tgtEl>
                                          </p:cBhvr>
                                          <p:to x="80000" y="100000"/>
                                        </p:animScale>
                                        <p:anim by="(#ppt_w*0.10)" calcmode="lin" valueType="num">
                                          <p:cBhvr>
                                            <p:cTn id="67" dur="25" autoRev="1" fill="hold">
                                              <p:stCondLst>
                                                <p:cond delay="0"/>
                                              </p:stCondLst>
                                            </p:cTn>
                                            <p:tgtEl>
                                              <p:spTgt spid="22"/>
                                            </p:tgtEl>
                                            <p:attrNameLst>
                                              <p:attrName>ppt_x</p:attrName>
                                            </p:attrNameLst>
                                          </p:cBhvr>
                                        </p:anim>
                                        <p:anim by="(-#ppt_w*0.10)" calcmode="lin" valueType="num">
                                          <p:cBhvr>
                                            <p:cTn id="68" dur="25" autoRev="1" fill="hold">
                                              <p:stCondLst>
                                                <p:cond delay="0"/>
                                              </p:stCondLst>
                                            </p:cTn>
                                            <p:tgtEl>
                                              <p:spTgt spid="22"/>
                                            </p:tgtEl>
                                            <p:attrNameLst>
                                              <p:attrName>ppt_y</p:attrName>
                                            </p:attrNameLst>
                                          </p:cBhvr>
                                        </p:anim>
                                        <p:animRot by="-480000">
                                          <p:cBhvr>
                                            <p:cTn id="69" dur="25" autoRev="1" fill="hold">
                                              <p:stCondLst>
                                                <p:cond delay="0"/>
                                              </p:stCondLst>
                                            </p:cTn>
                                            <p:tgtEl>
                                              <p:spTgt spid="22"/>
                                            </p:tgtEl>
                                            <p:attrNameLst>
                                              <p:attrName>r</p:attrName>
                                            </p:attrNameLst>
                                          </p:cBhvr>
                                        </p:animRot>
                                      </p:childTnLst>
                                    </p:cTn>
                                  </p:par>
                                  <p:par>
                                    <p:cTn id="70" presetID="22" presetClass="entr" presetSubtype="8" fill="hold" grpId="0" nodeType="withEffect">
                                      <p:stCondLst>
                                        <p:cond delay="1000"/>
                                      </p:stCondLst>
                                      <p:iterate type="lt">
                                        <p:tmPct val="30000"/>
                                      </p:iterate>
                                      <p:childTnLst>
                                        <p:set>
                                          <p:cBhvr>
                                            <p:cTn id="71" dur="1" fill="hold">
                                              <p:stCondLst>
                                                <p:cond delay="0"/>
                                              </p:stCondLst>
                                            </p:cTn>
                                            <p:tgtEl>
                                              <p:spTgt spid="23"/>
                                            </p:tgtEl>
                                            <p:attrNameLst>
                                              <p:attrName>style.visibility</p:attrName>
                                            </p:attrNameLst>
                                          </p:cBhvr>
                                          <p:to>
                                            <p:strVal val="visible"/>
                                          </p:to>
                                        </p:set>
                                        <p:animEffect transition="in" filter="wipe(left)">
                                          <p:cBhvr>
                                            <p:cTn id="72" dur="50"/>
                                            <p:tgtEl>
                                              <p:spTgt spid="23"/>
                                            </p:tgtEl>
                                          </p:cBhvr>
                                        </p:animEffect>
                                      </p:childTnLst>
                                    </p:cTn>
                                  </p:par>
                                  <p:par>
                                    <p:cTn id="73" presetID="36" presetClass="emph" presetSubtype="0" fill="hold" grpId="1" nodeType="withEffect">
                                      <p:stCondLst>
                                        <p:cond delay="1000"/>
                                      </p:stCondLst>
                                      <p:iterate type="lt">
                                        <p:tmPct val="30000"/>
                                      </p:iterate>
                                      <p:childTnLst>
                                        <p:animScale>
                                          <p:cBhvr>
                                            <p:cTn id="74" dur="25" autoRev="1" fill="hold">
                                              <p:stCondLst>
                                                <p:cond delay="0"/>
                                              </p:stCondLst>
                                            </p:cTn>
                                            <p:tgtEl>
                                              <p:spTgt spid="23"/>
                                            </p:tgtEl>
                                          </p:cBhvr>
                                          <p:to x="80000" y="100000"/>
                                        </p:animScale>
                                        <p:anim by="(#ppt_w*0.10)" calcmode="lin" valueType="num">
                                          <p:cBhvr>
                                            <p:cTn id="75" dur="25" autoRev="1" fill="hold">
                                              <p:stCondLst>
                                                <p:cond delay="0"/>
                                              </p:stCondLst>
                                            </p:cTn>
                                            <p:tgtEl>
                                              <p:spTgt spid="23"/>
                                            </p:tgtEl>
                                            <p:attrNameLst>
                                              <p:attrName>ppt_x</p:attrName>
                                            </p:attrNameLst>
                                          </p:cBhvr>
                                        </p:anim>
                                        <p:anim by="(-#ppt_w*0.10)" calcmode="lin" valueType="num">
                                          <p:cBhvr>
                                            <p:cTn id="76" dur="25" autoRev="1" fill="hold">
                                              <p:stCondLst>
                                                <p:cond delay="0"/>
                                              </p:stCondLst>
                                            </p:cTn>
                                            <p:tgtEl>
                                              <p:spTgt spid="23"/>
                                            </p:tgtEl>
                                            <p:attrNameLst>
                                              <p:attrName>ppt_y</p:attrName>
                                            </p:attrNameLst>
                                          </p:cBhvr>
                                        </p:anim>
                                        <p:animRot by="-480000">
                                          <p:cBhvr>
                                            <p:cTn id="77" dur="25" autoRev="1" fill="hold">
                                              <p:stCondLst>
                                                <p:cond delay="0"/>
                                              </p:stCondLst>
                                            </p:cTn>
                                            <p:tgtEl>
                                              <p:spTgt spid="23"/>
                                            </p:tgtEl>
                                            <p:attrNameLst>
                                              <p:attrName>r</p:attrName>
                                            </p:attrNameLst>
                                          </p:cBhvr>
                                        </p:animRot>
                                      </p:childTnLst>
                                    </p:cTn>
                                  </p:par>
                                </p:childTnLst>
                              </p:cTn>
                            </p:par>
                            <p:par>
                              <p:cTn id="78" fill="hold">
                                <p:stCondLst>
                                  <p:cond delay="5039"/>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P spid="2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26" name="TextBox 7"/>
          <p:cNvSpPr>
            <a:spLocks noChangeArrowheads="1"/>
          </p:cNvSpPr>
          <p:nvPr/>
        </p:nvSpPr>
        <p:spPr bwMode="auto">
          <a:xfrm>
            <a:off x="3364583" y="3377153"/>
            <a:ext cx="51018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公安及案件侦查相关部门专用</a:t>
            </a:r>
            <a:r>
              <a:rPr lang="en-US" altLang="zh-CN" sz="1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PPT</a:t>
            </a:r>
            <a:r>
              <a:rPr lang="zh-CN" altLang="en-US" sz="1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动态模板 欢迎下载</a:t>
            </a:r>
          </a:p>
        </p:txBody>
      </p:sp>
      <p:sp>
        <p:nvSpPr>
          <p:cNvPr id="32" name="TextBox 46"/>
          <p:cNvSpPr txBox="1"/>
          <p:nvPr/>
        </p:nvSpPr>
        <p:spPr>
          <a:xfrm>
            <a:off x="4179039" y="2564134"/>
            <a:ext cx="3470822" cy="830997"/>
          </a:xfrm>
          <a:prstGeom prst="rect">
            <a:avLst/>
          </a:prstGeom>
          <a:noFill/>
        </p:spPr>
        <p:txBody>
          <a:bodyPr wrap="none" rtlCol="0">
            <a:spAutoFit/>
          </a:bodyPr>
          <a:lstStyle/>
          <a:p>
            <a:r>
              <a:rPr lang="en-US" altLang="zh-CN" sz="4800" dirty="0">
                <a:solidFill>
                  <a:schemeClr val="bg1"/>
                </a:solidFill>
                <a:latin typeface="Impact" panose="020B0806030902050204" pitchFamily="34" charset="0"/>
              </a:rPr>
              <a:t>POWERPOINT </a:t>
            </a:r>
            <a:endParaRPr lang="zh-CN" altLang="en-US" sz="4800" dirty="0">
              <a:solidFill>
                <a:schemeClr val="bg1"/>
              </a:solidFill>
              <a:latin typeface="Impact" panose="020B0806030902050204" pitchFamily="34" charset="0"/>
            </a:endParaRPr>
          </a:p>
        </p:txBody>
      </p:sp>
      <p:cxnSp>
        <p:nvCxnSpPr>
          <p:cNvPr id="45" name="直接连接符 44"/>
          <p:cNvCxnSpPr/>
          <p:nvPr/>
        </p:nvCxnSpPr>
        <p:spPr bwMode="auto">
          <a:xfrm>
            <a:off x="3589119" y="2979631"/>
            <a:ext cx="589921"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6" name="直接连接符 45"/>
          <p:cNvCxnSpPr/>
          <p:nvPr/>
        </p:nvCxnSpPr>
        <p:spPr bwMode="auto">
          <a:xfrm>
            <a:off x="7516495" y="2961654"/>
            <a:ext cx="589921"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267" y="1315464"/>
            <a:ext cx="2148257" cy="2070421"/>
          </a:xfrm>
          <a:prstGeom prst="rect">
            <a:avLst/>
          </a:prstGeom>
        </p:spPr>
      </p:pic>
      <p:grpSp>
        <p:nvGrpSpPr>
          <p:cNvPr id="51" name="组合 50"/>
          <p:cNvGrpSpPr/>
          <p:nvPr/>
        </p:nvGrpSpPr>
        <p:grpSpPr>
          <a:xfrm>
            <a:off x="3160407" y="1194393"/>
            <a:ext cx="1314800" cy="1090355"/>
            <a:chOff x="2017161" y="2791626"/>
            <a:chExt cx="1314800" cy="1090355"/>
          </a:xfrm>
        </p:grpSpPr>
        <p:sp>
          <p:nvSpPr>
            <p:cNvPr id="52" name="Freeform 5"/>
            <p:cNvSpPr/>
            <p:nvPr/>
          </p:nvSpPr>
          <p:spPr bwMode="auto">
            <a:xfrm rot="10800000">
              <a:off x="2071282"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3" name="Freeform 5"/>
            <p:cNvSpPr/>
            <p:nvPr/>
          </p:nvSpPr>
          <p:spPr bwMode="auto">
            <a:xfrm rot="10800000">
              <a:off x="2207887"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4" name="文本框 88"/>
            <p:cNvSpPr txBox="1"/>
            <p:nvPr/>
          </p:nvSpPr>
          <p:spPr>
            <a:xfrm>
              <a:off x="2017161" y="2879300"/>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谢</a:t>
              </a:r>
            </a:p>
          </p:txBody>
        </p:sp>
      </p:grpSp>
      <p:grpSp>
        <p:nvGrpSpPr>
          <p:cNvPr id="55" name="组合 54"/>
          <p:cNvGrpSpPr/>
          <p:nvPr/>
        </p:nvGrpSpPr>
        <p:grpSpPr>
          <a:xfrm>
            <a:off x="4425344" y="1194393"/>
            <a:ext cx="1314800" cy="1090355"/>
            <a:chOff x="3324943" y="2791626"/>
            <a:chExt cx="1314800" cy="1090355"/>
          </a:xfrm>
        </p:grpSpPr>
        <p:sp>
          <p:nvSpPr>
            <p:cNvPr id="56" name="Freeform 5"/>
            <p:cNvSpPr/>
            <p:nvPr/>
          </p:nvSpPr>
          <p:spPr bwMode="auto">
            <a:xfrm rot="10800000">
              <a:off x="3379064"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7" name="Freeform 5"/>
            <p:cNvSpPr/>
            <p:nvPr/>
          </p:nvSpPr>
          <p:spPr bwMode="auto">
            <a:xfrm rot="10800000">
              <a:off x="3515669"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58" name="文本框 88"/>
            <p:cNvSpPr txBox="1"/>
            <p:nvPr/>
          </p:nvSpPr>
          <p:spPr>
            <a:xfrm>
              <a:off x="3324943" y="2921875"/>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谢</a:t>
              </a:r>
            </a:p>
          </p:txBody>
        </p:sp>
      </p:grpSp>
      <p:grpSp>
        <p:nvGrpSpPr>
          <p:cNvPr id="59" name="组合 58"/>
          <p:cNvGrpSpPr/>
          <p:nvPr/>
        </p:nvGrpSpPr>
        <p:grpSpPr>
          <a:xfrm>
            <a:off x="5793396" y="1194393"/>
            <a:ext cx="1314800" cy="1090355"/>
            <a:chOff x="4650150" y="2791626"/>
            <a:chExt cx="1314800" cy="1090355"/>
          </a:xfrm>
        </p:grpSpPr>
        <p:sp>
          <p:nvSpPr>
            <p:cNvPr id="60" name="Freeform 5"/>
            <p:cNvSpPr/>
            <p:nvPr/>
          </p:nvSpPr>
          <p:spPr bwMode="auto">
            <a:xfrm rot="10800000">
              <a:off x="4704270"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61" name="Freeform 5"/>
            <p:cNvSpPr/>
            <p:nvPr/>
          </p:nvSpPr>
          <p:spPr bwMode="auto">
            <a:xfrm rot="10800000">
              <a:off x="4840875"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62" name="文本框 88"/>
            <p:cNvSpPr txBox="1"/>
            <p:nvPr/>
          </p:nvSpPr>
          <p:spPr>
            <a:xfrm>
              <a:off x="4650150" y="2879300"/>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观</a:t>
              </a:r>
            </a:p>
          </p:txBody>
        </p:sp>
      </p:grpSp>
      <p:grpSp>
        <p:nvGrpSpPr>
          <p:cNvPr id="63" name="组合 62"/>
          <p:cNvGrpSpPr/>
          <p:nvPr/>
        </p:nvGrpSpPr>
        <p:grpSpPr>
          <a:xfrm>
            <a:off x="7160580" y="1194393"/>
            <a:ext cx="1314800" cy="1090355"/>
            <a:chOff x="6017334" y="2791626"/>
            <a:chExt cx="1314800" cy="1090355"/>
          </a:xfrm>
        </p:grpSpPr>
        <p:sp>
          <p:nvSpPr>
            <p:cNvPr id="64" name="Freeform 5"/>
            <p:cNvSpPr/>
            <p:nvPr/>
          </p:nvSpPr>
          <p:spPr bwMode="auto">
            <a:xfrm rot="10800000">
              <a:off x="6071455" y="2791626"/>
              <a:ext cx="1230259" cy="109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65" name="Freeform 5"/>
            <p:cNvSpPr/>
            <p:nvPr/>
          </p:nvSpPr>
          <p:spPr bwMode="auto">
            <a:xfrm rot="10800000">
              <a:off x="6208060" y="2912698"/>
              <a:ext cx="957049" cy="8482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srgbClr val="1F418F"/>
                </a:solidFill>
              </a:endParaRPr>
            </a:p>
          </p:txBody>
        </p:sp>
        <p:sp>
          <p:nvSpPr>
            <p:cNvPr id="66" name="文本框 88"/>
            <p:cNvSpPr txBox="1"/>
            <p:nvPr/>
          </p:nvSpPr>
          <p:spPr>
            <a:xfrm>
              <a:off x="6017334" y="2879300"/>
              <a:ext cx="1314800" cy="830997"/>
            </a:xfrm>
            <a:prstGeom prst="rect">
              <a:avLst/>
            </a:prstGeom>
            <a:noFill/>
          </p:spPr>
          <p:txBody>
            <a:bodyPr wrap="square" rtlCol="0">
              <a:spAutoFit/>
            </a:bodyPr>
            <a:lstStyle/>
            <a:p>
              <a:pPr algn="ctr"/>
              <a:r>
                <a:rPr lang="zh-CN" altLang="en-US" sz="4800" b="1" dirty="0">
                  <a:solidFill>
                    <a:srgbClr val="1F418F"/>
                  </a:solidFill>
                  <a:latin typeface="微软雅黑" panose="020B0503020204020204" pitchFamily="34" charset="-122"/>
                  <a:ea typeface="微软雅黑" panose="020B0503020204020204" pitchFamily="34" charset="-122"/>
                </a:rPr>
                <a:t>看</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250" fill="hold"/>
                                        <p:tgtEl>
                                          <p:spTgt spid="48"/>
                                        </p:tgtEl>
                                        <p:attrNameLst>
                                          <p:attrName>ppt_w</p:attrName>
                                        </p:attrNameLst>
                                      </p:cBhvr>
                                      <p:tavLst>
                                        <p:tav tm="0">
                                          <p:val>
                                            <p:strVal val="(6*min(max(#ppt_w*#ppt_h,.3),1)-7.4)/-.7*#ppt_w"/>
                                          </p:val>
                                        </p:tav>
                                        <p:tav tm="100000">
                                          <p:val>
                                            <p:strVal val="#ppt_w"/>
                                          </p:val>
                                        </p:tav>
                                      </p:tavLst>
                                    </p:anim>
                                    <p:anim calcmode="lin" valueType="num">
                                      <p:cBhvr>
                                        <p:cTn id="8" dur="1250" fill="hold"/>
                                        <p:tgtEl>
                                          <p:spTgt spid="48"/>
                                        </p:tgtEl>
                                        <p:attrNameLst>
                                          <p:attrName>ppt_h</p:attrName>
                                        </p:attrNameLst>
                                      </p:cBhvr>
                                      <p:tavLst>
                                        <p:tav tm="0">
                                          <p:val>
                                            <p:strVal val="(6*min(max(#ppt_w*#ppt_h,.3),1)-7.4)/-.7*#ppt_h"/>
                                          </p:val>
                                        </p:tav>
                                        <p:tav tm="100000">
                                          <p:val>
                                            <p:strVal val="#ppt_h"/>
                                          </p:val>
                                        </p:tav>
                                      </p:tavLst>
                                    </p:anim>
                                    <p:anim calcmode="lin" valueType="num">
                                      <p:cBhvr>
                                        <p:cTn id="9" dur="1250" fill="hold"/>
                                        <p:tgtEl>
                                          <p:spTgt spid="48"/>
                                        </p:tgtEl>
                                        <p:attrNameLst>
                                          <p:attrName>ppt_x</p:attrName>
                                        </p:attrNameLst>
                                      </p:cBhvr>
                                      <p:tavLst>
                                        <p:tav tm="0">
                                          <p:val>
                                            <p:fltVal val="0.5"/>
                                          </p:val>
                                        </p:tav>
                                        <p:tav tm="100000">
                                          <p:val>
                                            <p:strVal val="#ppt_x"/>
                                          </p:val>
                                        </p:tav>
                                      </p:tavLst>
                                    </p:anim>
                                    <p:anim calcmode="lin" valueType="num">
                                      <p:cBhvr>
                                        <p:cTn id="10" dur="1250" fill="hold"/>
                                        <p:tgtEl>
                                          <p:spTgt spid="4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500"/>
                            </p:stCondLst>
                            <p:childTnLst>
                              <p:par>
                                <p:cTn id="12" presetID="17" presetClass="entr" presetSubtype="1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1000" fill="hold"/>
                                        <p:tgtEl>
                                          <p:spTgt spid="51"/>
                                        </p:tgtEl>
                                        <p:attrNameLst>
                                          <p:attrName>ppt_w</p:attrName>
                                        </p:attrNameLst>
                                      </p:cBhvr>
                                      <p:tavLst>
                                        <p:tav tm="0">
                                          <p:val>
                                            <p:fltVal val="0"/>
                                          </p:val>
                                        </p:tav>
                                        <p:tav tm="100000">
                                          <p:val>
                                            <p:strVal val="#ppt_w"/>
                                          </p:val>
                                        </p:tav>
                                      </p:tavLst>
                                    </p:anim>
                                    <p:anim calcmode="lin" valueType="num">
                                      <p:cBhvr>
                                        <p:cTn id="15" dur="1000" fill="hold"/>
                                        <p:tgtEl>
                                          <p:spTgt spid="51"/>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1000" fill="hold"/>
                                        <p:tgtEl>
                                          <p:spTgt spid="55"/>
                                        </p:tgtEl>
                                        <p:attrNameLst>
                                          <p:attrName>ppt_w</p:attrName>
                                        </p:attrNameLst>
                                      </p:cBhvr>
                                      <p:tavLst>
                                        <p:tav tm="0">
                                          <p:val>
                                            <p:fltVal val="0"/>
                                          </p:val>
                                        </p:tav>
                                        <p:tav tm="100000">
                                          <p:val>
                                            <p:strVal val="#ppt_w"/>
                                          </p:val>
                                        </p:tav>
                                      </p:tavLst>
                                    </p:anim>
                                    <p:anim calcmode="lin" valueType="num">
                                      <p:cBhvr>
                                        <p:cTn id="19" dur="1000" fill="hold"/>
                                        <p:tgtEl>
                                          <p:spTgt spid="55"/>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000" fill="hold"/>
                                        <p:tgtEl>
                                          <p:spTgt spid="59"/>
                                        </p:tgtEl>
                                        <p:attrNameLst>
                                          <p:attrName>ppt_w</p:attrName>
                                        </p:attrNameLst>
                                      </p:cBhvr>
                                      <p:tavLst>
                                        <p:tav tm="0">
                                          <p:val>
                                            <p:fltVal val="0"/>
                                          </p:val>
                                        </p:tav>
                                        <p:tav tm="100000">
                                          <p:val>
                                            <p:strVal val="#ppt_w"/>
                                          </p:val>
                                        </p:tav>
                                      </p:tavLst>
                                    </p:anim>
                                    <p:anim calcmode="lin" valueType="num">
                                      <p:cBhvr>
                                        <p:cTn id="23" dur="1000" fill="hold"/>
                                        <p:tgtEl>
                                          <p:spTgt spid="59"/>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ppt_y</p:attrName>
                                        </p:attrNameLst>
                                      </p:cBhvr>
                                      <p:tavLst>
                                        <p:tav tm="0">
                                          <p:val>
                                            <p:strVal val="#ppt_y+#ppt_h*1.125000"/>
                                          </p:val>
                                        </p:tav>
                                        <p:tav tm="100000">
                                          <p:val>
                                            <p:strVal val="#ppt_y"/>
                                          </p:val>
                                        </p:tav>
                                      </p:tavLst>
                                    </p:anim>
                                    <p:animEffect transition="in" filter="wipe(up)">
                                      <p:cBhvr>
                                        <p:cTn id="32" dur="500"/>
                                        <p:tgtEl>
                                          <p:spTgt spid="32"/>
                                        </p:tgtEl>
                                      </p:cBhvr>
                                    </p:animEffect>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right)">
                                      <p:cBhvr>
                                        <p:cTn id="36" dur="500"/>
                                        <p:tgtEl>
                                          <p:spTgt spid="45"/>
                                        </p:tgtEl>
                                      </p:cBhvr>
                                    </p:animEffect>
                                  </p:childTnLst>
                                </p:cTn>
                              </p:par>
                              <p:par>
                                <p:cTn id="37" presetID="22" presetClass="entr" presetSubtype="8"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34" name="矩形 33"/>
          <p:cNvSpPr/>
          <p:nvPr/>
        </p:nvSpPr>
        <p:spPr>
          <a:xfrm>
            <a:off x="0" y="987574"/>
            <a:ext cx="9144000"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37" y="359971"/>
            <a:ext cx="1426284" cy="1374607"/>
          </a:xfrm>
          <a:prstGeom prst="rect">
            <a:avLst/>
          </a:prstGeom>
        </p:spPr>
      </p:pic>
      <p:grpSp>
        <p:nvGrpSpPr>
          <p:cNvPr id="36" name="组合 35"/>
          <p:cNvGrpSpPr/>
          <p:nvPr/>
        </p:nvGrpSpPr>
        <p:grpSpPr>
          <a:xfrm>
            <a:off x="2133721" y="1843922"/>
            <a:ext cx="1036261" cy="1036518"/>
            <a:chOff x="1041891" y="2887277"/>
            <a:chExt cx="1036261" cy="1036518"/>
          </a:xfrm>
        </p:grpSpPr>
        <p:sp>
          <p:nvSpPr>
            <p:cNvPr id="37"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p>
          </p:txBody>
        </p:sp>
      </p:grpSp>
      <p:sp>
        <p:nvSpPr>
          <p:cNvPr id="39" name="文本框 38"/>
          <p:cNvSpPr txBox="1"/>
          <p:nvPr/>
        </p:nvSpPr>
        <p:spPr>
          <a:xfrm>
            <a:off x="1987167" y="2925289"/>
            <a:ext cx="1415772" cy="461665"/>
          </a:xfrm>
          <a:prstGeom prst="rect">
            <a:avLst/>
          </a:prstGeom>
          <a:noFill/>
        </p:spPr>
        <p:txBody>
          <a:bodyPr wrap="non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第一部分</a:t>
            </a:r>
          </a:p>
        </p:txBody>
      </p:sp>
      <p:sp>
        <p:nvSpPr>
          <p:cNvPr id="40" name="文本框 39"/>
          <p:cNvSpPr txBox="1"/>
          <p:nvPr/>
        </p:nvSpPr>
        <p:spPr>
          <a:xfrm>
            <a:off x="3866974" y="1923678"/>
            <a:ext cx="3877985" cy="646331"/>
          </a:xfrm>
          <a:prstGeom prst="rect">
            <a:avLst/>
          </a:prstGeom>
          <a:noFill/>
        </p:spPr>
        <p:txBody>
          <a:bodyPr wrap="none" rtlCol="0">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单击添加文字标题</a:t>
            </a:r>
          </a:p>
        </p:txBody>
      </p:sp>
      <p:cxnSp>
        <p:nvCxnSpPr>
          <p:cNvPr id="42" name="直接连接符 41"/>
          <p:cNvCxnSpPr/>
          <p:nvPr/>
        </p:nvCxnSpPr>
        <p:spPr>
          <a:xfrm>
            <a:off x="3635896" y="1843922"/>
            <a:ext cx="0" cy="1485910"/>
          </a:xfrm>
          <a:prstGeom prst="line">
            <a:avLst/>
          </a:prstGeom>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866974"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5" name="文本框 44"/>
          <p:cNvSpPr txBox="1"/>
          <p:nvPr/>
        </p:nvSpPr>
        <p:spPr>
          <a:xfrm>
            <a:off x="5874367"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6" name="文本框 45"/>
          <p:cNvSpPr txBox="1"/>
          <p:nvPr/>
        </p:nvSpPr>
        <p:spPr>
          <a:xfrm>
            <a:off x="3866974"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7" name="文本框 46"/>
          <p:cNvSpPr txBox="1"/>
          <p:nvPr/>
        </p:nvSpPr>
        <p:spPr>
          <a:xfrm>
            <a:off x="5874367"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Horizontal)">
                                      <p:cBhvr>
                                        <p:cTn id="25" dur="500"/>
                                        <p:tgtEl>
                                          <p:spTgt spid="4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96" name="组合 95"/>
          <p:cNvGrpSpPr/>
          <p:nvPr/>
        </p:nvGrpSpPr>
        <p:grpSpPr>
          <a:xfrm>
            <a:off x="980451" y="2438266"/>
            <a:ext cx="869960" cy="869821"/>
            <a:chOff x="1466675" y="3784103"/>
            <a:chExt cx="1301392" cy="1301862"/>
          </a:xfrm>
        </p:grpSpPr>
        <p:grpSp>
          <p:nvGrpSpPr>
            <p:cNvPr id="97" name="组合 96"/>
            <p:cNvGrpSpPr/>
            <p:nvPr/>
          </p:nvGrpSpPr>
          <p:grpSpPr>
            <a:xfrm>
              <a:off x="1466675" y="3784103"/>
              <a:ext cx="1301392" cy="1301862"/>
              <a:chOff x="4345444" y="2542859"/>
              <a:chExt cx="1810550" cy="1811205"/>
            </a:xfrm>
          </p:grpSpPr>
          <p:grpSp>
            <p:nvGrpSpPr>
              <p:cNvPr id="99" name="组合 9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1" name="同心圆 10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2" name="椭圆 10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00" name="椭圆 99"/>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98" name="TextBox 97"/>
            <p:cNvSpPr txBox="1"/>
            <p:nvPr/>
          </p:nvSpPr>
          <p:spPr>
            <a:xfrm>
              <a:off x="1692270" y="4180596"/>
              <a:ext cx="850204" cy="531307"/>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03" name="组合 102"/>
          <p:cNvGrpSpPr/>
          <p:nvPr/>
        </p:nvGrpSpPr>
        <p:grpSpPr>
          <a:xfrm>
            <a:off x="2083683" y="2555249"/>
            <a:ext cx="658425" cy="658319"/>
            <a:chOff x="3117025" y="3959191"/>
            <a:chExt cx="984950" cy="985306"/>
          </a:xfrm>
        </p:grpSpPr>
        <p:grpSp>
          <p:nvGrpSpPr>
            <p:cNvPr id="104" name="组合 103"/>
            <p:cNvGrpSpPr/>
            <p:nvPr/>
          </p:nvGrpSpPr>
          <p:grpSpPr>
            <a:xfrm>
              <a:off x="3117025" y="3959191"/>
              <a:ext cx="984950" cy="985306"/>
              <a:chOff x="4345444" y="2542859"/>
              <a:chExt cx="1810550" cy="1811205"/>
            </a:xfrm>
          </p:grpSpPr>
          <p:grpSp>
            <p:nvGrpSpPr>
              <p:cNvPr id="106" name="组合 10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8" name="同心圆 10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09" name="椭圆 10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07" name="椭圆 106"/>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05" name="TextBox 104"/>
            <p:cNvSpPr txBox="1"/>
            <p:nvPr/>
          </p:nvSpPr>
          <p:spPr>
            <a:xfrm>
              <a:off x="3188495" y="4196695"/>
              <a:ext cx="850204"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10" name="组合 109"/>
          <p:cNvGrpSpPr/>
          <p:nvPr/>
        </p:nvGrpSpPr>
        <p:grpSpPr>
          <a:xfrm>
            <a:off x="2975381" y="2443509"/>
            <a:ext cx="881936" cy="881795"/>
            <a:chOff x="4450933" y="3791953"/>
            <a:chExt cx="1319306" cy="1319782"/>
          </a:xfrm>
        </p:grpSpPr>
        <p:grpSp>
          <p:nvGrpSpPr>
            <p:cNvPr id="111" name="组合 110"/>
            <p:cNvGrpSpPr/>
            <p:nvPr/>
          </p:nvGrpSpPr>
          <p:grpSpPr>
            <a:xfrm>
              <a:off x="4450933" y="3791953"/>
              <a:ext cx="1319306" cy="1319782"/>
              <a:chOff x="4345444" y="2542859"/>
              <a:chExt cx="1810550" cy="1811205"/>
            </a:xfrm>
          </p:grpSpPr>
          <p:grpSp>
            <p:nvGrpSpPr>
              <p:cNvPr id="113" name="组合 11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5" name="同心圆 11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16" name="椭圆 11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14" name="椭圆 113"/>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12" name="TextBox 111"/>
            <p:cNvSpPr txBox="1"/>
            <p:nvPr/>
          </p:nvSpPr>
          <p:spPr>
            <a:xfrm>
              <a:off x="4685484" y="4180595"/>
              <a:ext cx="850203"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17" name="组合 116"/>
          <p:cNvGrpSpPr/>
          <p:nvPr/>
        </p:nvGrpSpPr>
        <p:grpSpPr>
          <a:xfrm>
            <a:off x="4090589" y="2544015"/>
            <a:ext cx="680890" cy="680781"/>
            <a:chOff x="6119197" y="3942381"/>
            <a:chExt cx="1018558" cy="1018926"/>
          </a:xfrm>
        </p:grpSpPr>
        <p:grpSp>
          <p:nvGrpSpPr>
            <p:cNvPr id="118" name="组合 117"/>
            <p:cNvGrpSpPr/>
            <p:nvPr/>
          </p:nvGrpSpPr>
          <p:grpSpPr>
            <a:xfrm>
              <a:off x="6119197" y="3942381"/>
              <a:ext cx="1018558" cy="1018926"/>
              <a:chOff x="4345444" y="2542859"/>
              <a:chExt cx="1810550" cy="1811205"/>
            </a:xfrm>
          </p:grpSpPr>
          <p:grpSp>
            <p:nvGrpSpPr>
              <p:cNvPr id="120" name="组合 1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2" name="同心圆 1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23" name="椭圆 12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21" name="椭圆 120"/>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19" name="TextBox 118"/>
            <p:cNvSpPr txBox="1"/>
            <p:nvPr/>
          </p:nvSpPr>
          <p:spPr>
            <a:xfrm>
              <a:off x="6209133" y="4196696"/>
              <a:ext cx="850205" cy="531307"/>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24" name="组合 123"/>
          <p:cNvGrpSpPr/>
          <p:nvPr/>
        </p:nvGrpSpPr>
        <p:grpSpPr>
          <a:xfrm>
            <a:off x="5004754" y="2544016"/>
            <a:ext cx="708615" cy="680781"/>
            <a:chOff x="7486713" y="3942381"/>
            <a:chExt cx="1060031" cy="1018926"/>
          </a:xfrm>
        </p:grpSpPr>
        <p:grpSp>
          <p:nvGrpSpPr>
            <p:cNvPr id="125" name="组合 124"/>
            <p:cNvGrpSpPr/>
            <p:nvPr/>
          </p:nvGrpSpPr>
          <p:grpSpPr>
            <a:xfrm>
              <a:off x="7486713" y="3942381"/>
              <a:ext cx="1018558" cy="1018926"/>
              <a:chOff x="4345444" y="2542859"/>
              <a:chExt cx="1810550" cy="1811205"/>
            </a:xfrm>
          </p:grpSpPr>
          <p:grpSp>
            <p:nvGrpSpPr>
              <p:cNvPr id="127" name="组合 1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9" name="同心圆 1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30" name="椭圆 12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28" name="椭圆 127"/>
              <p:cNvSpPr/>
              <p:nvPr/>
            </p:nvSpPr>
            <p:spPr>
              <a:xfrm>
                <a:off x="4565570" y="2763062"/>
                <a:ext cx="1370298" cy="137079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26" name="TextBox 125"/>
            <p:cNvSpPr txBox="1"/>
            <p:nvPr/>
          </p:nvSpPr>
          <p:spPr>
            <a:xfrm>
              <a:off x="7555666" y="4199439"/>
              <a:ext cx="991078" cy="485241"/>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31" name="组合 130"/>
          <p:cNvGrpSpPr/>
          <p:nvPr/>
        </p:nvGrpSpPr>
        <p:grpSpPr>
          <a:xfrm>
            <a:off x="5918916" y="2431103"/>
            <a:ext cx="906755" cy="906611"/>
            <a:chOff x="8854229" y="3773382"/>
            <a:chExt cx="1356434" cy="1356924"/>
          </a:xfrm>
        </p:grpSpPr>
        <p:grpSp>
          <p:nvGrpSpPr>
            <p:cNvPr id="132" name="组合 131"/>
            <p:cNvGrpSpPr/>
            <p:nvPr/>
          </p:nvGrpSpPr>
          <p:grpSpPr>
            <a:xfrm>
              <a:off x="8854229" y="3773382"/>
              <a:ext cx="1356434" cy="1356924"/>
              <a:chOff x="4345444" y="2542859"/>
              <a:chExt cx="1810550" cy="1811205"/>
            </a:xfrm>
          </p:grpSpPr>
          <p:grpSp>
            <p:nvGrpSpPr>
              <p:cNvPr id="134" name="组合 1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6" name="同心圆 13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37" name="椭圆 13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35" name="椭圆 134"/>
              <p:cNvSpPr/>
              <p:nvPr/>
            </p:nvSpPr>
            <p:spPr>
              <a:xfrm>
                <a:off x="4565570" y="2763062"/>
                <a:ext cx="1370298" cy="1370793"/>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33" name="TextBox 132"/>
            <p:cNvSpPr txBox="1"/>
            <p:nvPr/>
          </p:nvSpPr>
          <p:spPr>
            <a:xfrm>
              <a:off x="9068720" y="4180595"/>
              <a:ext cx="1015119"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38" name="组合 137"/>
          <p:cNvGrpSpPr/>
          <p:nvPr/>
        </p:nvGrpSpPr>
        <p:grpSpPr>
          <a:xfrm>
            <a:off x="7058945" y="2267888"/>
            <a:ext cx="1233232" cy="1233035"/>
            <a:chOff x="10559621" y="3529102"/>
            <a:chExt cx="1844818" cy="1845484"/>
          </a:xfrm>
        </p:grpSpPr>
        <p:grpSp>
          <p:nvGrpSpPr>
            <p:cNvPr id="139" name="组合 138"/>
            <p:cNvGrpSpPr/>
            <p:nvPr/>
          </p:nvGrpSpPr>
          <p:grpSpPr>
            <a:xfrm>
              <a:off x="10559621" y="3529102"/>
              <a:ext cx="1844818" cy="1845484"/>
              <a:chOff x="4345444" y="2542859"/>
              <a:chExt cx="1810550" cy="1811205"/>
            </a:xfrm>
          </p:grpSpPr>
          <p:grpSp>
            <p:nvGrpSpPr>
              <p:cNvPr id="141" name="组合 1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3" name="同心圆 1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144" name="椭圆 1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42" name="椭圆 141"/>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
          <p:nvSpPr>
            <p:cNvPr id="140" name="TextBox 139"/>
            <p:cNvSpPr txBox="1"/>
            <p:nvPr/>
          </p:nvSpPr>
          <p:spPr>
            <a:xfrm>
              <a:off x="10948736" y="4180595"/>
              <a:ext cx="1097152" cy="531306"/>
            </a:xfrm>
            <a:prstGeom prst="rect">
              <a:avLst/>
            </a:prstGeom>
            <a:noFill/>
          </p:spPr>
          <p:txBody>
            <a:bodyPr wrap="square" lIns="138192" tIns="69096" rIns="138192" bIns="69096"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45" name="组合 144"/>
          <p:cNvGrpSpPr/>
          <p:nvPr/>
        </p:nvGrpSpPr>
        <p:grpSpPr>
          <a:xfrm>
            <a:off x="520654" y="1275606"/>
            <a:ext cx="1941598" cy="1092290"/>
            <a:chOff x="689131" y="1318791"/>
            <a:chExt cx="1631535" cy="1036935"/>
          </a:xfrm>
        </p:grpSpPr>
        <p:sp>
          <p:nvSpPr>
            <p:cNvPr id="146" name="TextBox 145"/>
            <p:cNvSpPr txBox="1"/>
            <p:nvPr/>
          </p:nvSpPr>
          <p:spPr>
            <a:xfrm>
              <a:off x="800766" y="1667530"/>
              <a:ext cx="1363987" cy="429493"/>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47" name="组合 146"/>
            <p:cNvGrpSpPr/>
            <p:nvPr/>
          </p:nvGrpSpPr>
          <p:grpSpPr>
            <a:xfrm>
              <a:off x="689131" y="1318791"/>
              <a:ext cx="1631535" cy="1036935"/>
              <a:chOff x="689131" y="1318791"/>
              <a:chExt cx="1631535" cy="1036935"/>
            </a:xfrm>
          </p:grpSpPr>
          <p:cxnSp>
            <p:nvCxnSpPr>
              <p:cNvPr id="148" name="直接连接符 14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50" name="组合 149"/>
          <p:cNvGrpSpPr/>
          <p:nvPr/>
        </p:nvGrpSpPr>
        <p:grpSpPr>
          <a:xfrm>
            <a:off x="2555776" y="1366748"/>
            <a:ext cx="1575314" cy="1109301"/>
            <a:chOff x="873900" y="1541325"/>
            <a:chExt cx="1166203" cy="935777"/>
          </a:xfrm>
        </p:grpSpPr>
        <p:sp>
          <p:nvSpPr>
            <p:cNvPr id="151" name="TextBox 150"/>
            <p:cNvSpPr txBox="1"/>
            <p:nvPr/>
          </p:nvSpPr>
          <p:spPr>
            <a:xfrm>
              <a:off x="873900" y="1767302"/>
              <a:ext cx="1166203" cy="709800"/>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52" name="组合 151"/>
            <p:cNvGrpSpPr/>
            <p:nvPr/>
          </p:nvGrpSpPr>
          <p:grpSpPr>
            <a:xfrm>
              <a:off x="947384" y="1541325"/>
              <a:ext cx="1008112" cy="828977"/>
              <a:chOff x="947384" y="1541325"/>
              <a:chExt cx="1008112" cy="828977"/>
            </a:xfrm>
          </p:grpSpPr>
          <p:cxnSp>
            <p:nvCxnSpPr>
              <p:cNvPr id="153" name="直接连接符 152"/>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947384" y="1541325"/>
                <a:ext cx="1008112" cy="828977"/>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55" name="组合 154"/>
          <p:cNvGrpSpPr/>
          <p:nvPr/>
        </p:nvGrpSpPr>
        <p:grpSpPr>
          <a:xfrm>
            <a:off x="4499992" y="1275606"/>
            <a:ext cx="1639315" cy="1207803"/>
            <a:chOff x="873900" y="1541325"/>
            <a:chExt cx="1166203" cy="935777"/>
          </a:xfrm>
        </p:grpSpPr>
        <p:sp>
          <p:nvSpPr>
            <p:cNvPr id="156" name="TextBox 155"/>
            <p:cNvSpPr txBox="1"/>
            <p:nvPr/>
          </p:nvSpPr>
          <p:spPr>
            <a:xfrm>
              <a:off x="873900" y="1767302"/>
              <a:ext cx="1166203" cy="709800"/>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57" name="组合 156"/>
            <p:cNvGrpSpPr/>
            <p:nvPr/>
          </p:nvGrpSpPr>
          <p:grpSpPr>
            <a:xfrm>
              <a:off x="947384" y="1541325"/>
              <a:ext cx="1008112" cy="828977"/>
              <a:chOff x="947384" y="1541325"/>
              <a:chExt cx="1008112" cy="828977"/>
            </a:xfrm>
          </p:grpSpPr>
          <p:cxnSp>
            <p:nvCxnSpPr>
              <p:cNvPr id="158" name="直接连接符 157"/>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47384" y="1541325"/>
                <a:ext cx="1008112" cy="828977"/>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60" name="组合 159"/>
          <p:cNvGrpSpPr/>
          <p:nvPr/>
        </p:nvGrpSpPr>
        <p:grpSpPr>
          <a:xfrm>
            <a:off x="6837777" y="1326098"/>
            <a:ext cx="1550647" cy="1172352"/>
            <a:chOff x="873900" y="1541325"/>
            <a:chExt cx="1166203" cy="935778"/>
          </a:xfrm>
        </p:grpSpPr>
        <p:sp>
          <p:nvSpPr>
            <p:cNvPr id="161" name="TextBox 160"/>
            <p:cNvSpPr txBox="1"/>
            <p:nvPr/>
          </p:nvSpPr>
          <p:spPr>
            <a:xfrm>
              <a:off x="873900" y="1767302"/>
              <a:ext cx="1166203" cy="709801"/>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62" name="组合 161"/>
            <p:cNvGrpSpPr/>
            <p:nvPr/>
          </p:nvGrpSpPr>
          <p:grpSpPr>
            <a:xfrm>
              <a:off x="947384" y="1541325"/>
              <a:ext cx="1008112" cy="828977"/>
              <a:chOff x="947384" y="1541325"/>
              <a:chExt cx="1008112" cy="828977"/>
            </a:xfrm>
          </p:grpSpPr>
          <p:cxnSp>
            <p:nvCxnSpPr>
              <p:cNvPr id="163" name="直接连接符 162"/>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947384" y="1541325"/>
                <a:ext cx="1008112" cy="828977"/>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65" name="组合 164"/>
          <p:cNvGrpSpPr/>
          <p:nvPr/>
        </p:nvGrpSpPr>
        <p:grpSpPr>
          <a:xfrm>
            <a:off x="1559925" y="3422333"/>
            <a:ext cx="1624546" cy="1232512"/>
            <a:chOff x="873900" y="1340833"/>
            <a:chExt cx="1166203" cy="1136268"/>
          </a:xfrm>
        </p:grpSpPr>
        <p:sp>
          <p:nvSpPr>
            <p:cNvPr id="166" name="TextBox 165"/>
            <p:cNvSpPr txBox="1"/>
            <p:nvPr/>
          </p:nvSpPr>
          <p:spPr>
            <a:xfrm>
              <a:off x="873900" y="1767301"/>
              <a:ext cx="1166203" cy="709800"/>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67" name="组合 166"/>
            <p:cNvGrpSpPr/>
            <p:nvPr/>
          </p:nvGrpSpPr>
          <p:grpSpPr>
            <a:xfrm>
              <a:off x="947384" y="1340833"/>
              <a:ext cx="1008112" cy="1029468"/>
              <a:chOff x="947384" y="1340833"/>
              <a:chExt cx="1008112" cy="1029468"/>
            </a:xfrm>
          </p:grpSpPr>
          <p:cxnSp>
            <p:nvCxnSpPr>
              <p:cNvPr id="168" name="直接连接符 16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947384" y="1541325"/>
                <a:ext cx="1008112" cy="828976"/>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70" name="组合 169"/>
          <p:cNvGrpSpPr/>
          <p:nvPr/>
        </p:nvGrpSpPr>
        <p:grpSpPr>
          <a:xfrm>
            <a:off x="3553012" y="3422333"/>
            <a:ext cx="1624546" cy="1232512"/>
            <a:chOff x="873900" y="1340833"/>
            <a:chExt cx="1166203" cy="1136268"/>
          </a:xfrm>
        </p:grpSpPr>
        <p:sp>
          <p:nvSpPr>
            <p:cNvPr id="171" name="TextBox 170"/>
            <p:cNvSpPr txBox="1"/>
            <p:nvPr/>
          </p:nvSpPr>
          <p:spPr>
            <a:xfrm>
              <a:off x="873900" y="1767301"/>
              <a:ext cx="1166203" cy="709800"/>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72" name="组合 171"/>
            <p:cNvGrpSpPr/>
            <p:nvPr/>
          </p:nvGrpSpPr>
          <p:grpSpPr>
            <a:xfrm>
              <a:off x="947384" y="1340833"/>
              <a:ext cx="1008112" cy="1029468"/>
              <a:chOff x="947384" y="1340833"/>
              <a:chExt cx="1008112" cy="1029468"/>
            </a:xfrm>
          </p:grpSpPr>
          <p:cxnSp>
            <p:nvCxnSpPr>
              <p:cNvPr id="173" name="直接连接符 172"/>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947384" y="1541325"/>
                <a:ext cx="1008112" cy="828976"/>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75" name="组合 174"/>
          <p:cNvGrpSpPr/>
          <p:nvPr/>
        </p:nvGrpSpPr>
        <p:grpSpPr>
          <a:xfrm>
            <a:off x="5539742" y="3477962"/>
            <a:ext cx="1624546" cy="1232512"/>
            <a:chOff x="873900" y="1340833"/>
            <a:chExt cx="1166203" cy="1136268"/>
          </a:xfrm>
        </p:grpSpPr>
        <p:sp>
          <p:nvSpPr>
            <p:cNvPr id="176" name="TextBox 175"/>
            <p:cNvSpPr txBox="1"/>
            <p:nvPr/>
          </p:nvSpPr>
          <p:spPr>
            <a:xfrm>
              <a:off x="873900" y="1767301"/>
              <a:ext cx="1166203" cy="709800"/>
            </a:xfrm>
            <a:prstGeom prst="rect">
              <a:avLst/>
            </a:prstGeom>
            <a:noFill/>
          </p:spPr>
          <p:txBody>
            <a:bodyPr wrap="square" lIns="91431" tIns="45715" rIns="91431" bIns="45715" rtlCol="0">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77" name="组合 176"/>
            <p:cNvGrpSpPr/>
            <p:nvPr/>
          </p:nvGrpSpPr>
          <p:grpSpPr>
            <a:xfrm>
              <a:off x="947384" y="1340833"/>
              <a:ext cx="1008112" cy="1029468"/>
              <a:chOff x="947384" y="1340833"/>
              <a:chExt cx="1008112" cy="1029468"/>
            </a:xfrm>
          </p:grpSpPr>
          <p:cxnSp>
            <p:nvCxnSpPr>
              <p:cNvPr id="178" name="直接连接符 17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947384" y="1541325"/>
                <a:ext cx="1008112" cy="828976"/>
              </a:xfrm>
              <a:prstGeom prst="rect">
                <a:avLst/>
              </a:prstGeom>
              <a:noFill/>
            </p:spPr>
            <p:txBody>
              <a:bodyPr wrap="square" lIns="91431" tIns="0" rIns="91431" bIns="0" rtlCol="0" anchor="t">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sp>
        <p:nvSpPr>
          <p:cNvPr id="180" name="TextBox 179"/>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14:bounceEnd="55000">
                                          <p:cBhvr additive="base">
                                            <p:cTn id="11" dur="1500" fill="hold"/>
                                            <p:tgtEl>
                                              <p:spTgt spid="96"/>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03"/>
                                            </p:tgtEl>
                                            <p:attrNameLst>
                                              <p:attrName>style.visibility</p:attrName>
                                            </p:attrNameLst>
                                          </p:cBhvr>
                                          <p:to>
                                            <p:strVal val="visible"/>
                                          </p:to>
                                        </p:set>
                                        <p:anim calcmode="lin" valueType="num" p14:bounceEnd="55000">
                                          <p:cBhvr additive="base">
                                            <p:cTn id="15" dur="1500" fill="hold"/>
                                            <p:tgtEl>
                                              <p:spTgt spid="103"/>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03"/>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10"/>
                                            </p:tgtEl>
                                            <p:attrNameLst>
                                              <p:attrName>style.visibility</p:attrName>
                                            </p:attrNameLst>
                                          </p:cBhvr>
                                          <p:to>
                                            <p:strVal val="visible"/>
                                          </p:to>
                                        </p:set>
                                        <p:anim calcmode="lin" valueType="num" p14:bounceEnd="55000">
                                          <p:cBhvr additive="base">
                                            <p:cTn id="19" dur="1500" fill="hold"/>
                                            <p:tgtEl>
                                              <p:spTgt spid="110"/>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10"/>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117"/>
                                            </p:tgtEl>
                                            <p:attrNameLst>
                                              <p:attrName>style.visibility</p:attrName>
                                            </p:attrNameLst>
                                          </p:cBhvr>
                                          <p:to>
                                            <p:strVal val="visible"/>
                                          </p:to>
                                        </p:set>
                                        <p:anim calcmode="lin" valueType="num" p14:bounceEnd="55000">
                                          <p:cBhvr additive="base">
                                            <p:cTn id="23" dur="1500" fill="hold"/>
                                            <p:tgtEl>
                                              <p:spTgt spid="117"/>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124"/>
                                            </p:tgtEl>
                                            <p:attrNameLst>
                                              <p:attrName>style.visibility</p:attrName>
                                            </p:attrNameLst>
                                          </p:cBhvr>
                                          <p:to>
                                            <p:strVal val="visible"/>
                                          </p:to>
                                        </p:set>
                                        <p:anim calcmode="lin" valueType="num" p14:bounceEnd="55000">
                                          <p:cBhvr additive="base">
                                            <p:cTn id="27" dur="1500" fill="hold"/>
                                            <p:tgtEl>
                                              <p:spTgt spid="124"/>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124"/>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131"/>
                                            </p:tgtEl>
                                            <p:attrNameLst>
                                              <p:attrName>style.visibility</p:attrName>
                                            </p:attrNameLst>
                                          </p:cBhvr>
                                          <p:to>
                                            <p:strVal val="visible"/>
                                          </p:to>
                                        </p:set>
                                        <p:anim calcmode="lin" valueType="num" p14:bounceEnd="55000">
                                          <p:cBhvr additive="base">
                                            <p:cTn id="31" dur="1500" fill="hold"/>
                                            <p:tgtEl>
                                              <p:spTgt spid="131"/>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13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138"/>
                                            </p:tgtEl>
                                            <p:attrNameLst>
                                              <p:attrName>style.visibility</p:attrName>
                                            </p:attrNameLst>
                                          </p:cBhvr>
                                          <p:to>
                                            <p:strVal val="visible"/>
                                          </p:to>
                                        </p:set>
                                        <p:anim calcmode="lin" valueType="num" p14:bounceEnd="55000">
                                          <p:cBhvr additive="base">
                                            <p:cTn id="35" dur="1500" fill="hold"/>
                                            <p:tgtEl>
                                              <p:spTgt spid="138"/>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138"/>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anim calcmode="lin" valueType="num">
                                          <p:cBhvr>
                                            <p:cTn id="41" dur="500" fill="hold"/>
                                            <p:tgtEl>
                                              <p:spTgt spid="160"/>
                                            </p:tgtEl>
                                            <p:attrNameLst>
                                              <p:attrName>ppt_x</p:attrName>
                                            </p:attrNameLst>
                                          </p:cBhvr>
                                          <p:tavLst>
                                            <p:tav tm="0">
                                              <p:val>
                                                <p:strVal val="#ppt_x"/>
                                              </p:val>
                                            </p:tav>
                                            <p:tav tm="100000">
                                              <p:val>
                                                <p:strVal val="#ppt_x"/>
                                              </p:val>
                                            </p:tav>
                                          </p:tavLst>
                                        </p:anim>
                                        <p:anim calcmode="lin" valueType="num">
                                          <p:cBhvr>
                                            <p:cTn id="42" dur="500" fill="hold"/>
                                            <p:tgtEl>
                                              <p:spTgt spid="16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55"/>
                                            </p:tgtEl>
                                            <p:attrNameLst>
                                              <p:attrName>style.visibility</p:attrName>
                                            </p:attrNameLst>
                                          </p:cBhvr>
                                          <p:to>
                                            <p:strVal val="visible"/>
                                          </p:to>
                                        </p:set>
                                        <p:animEffect transition="in" filter="fade">
                                          <p:cBhvr>
                                            <p:cTn id="45" dur="500"/>
                                            <p:tgtEl>
                                              <p:spTgt spid="155"/>
                                            </p:tgtEl>
                                          </p:cBhvr>
                                        </p:animEffect>
                                        <p:anim calcmode="lin" valueType="num">
                                          <p:cBhvr>
                                            <p:cTn id="46" dur="500" fill="hold"/>
                                            <p:tgtEl>
                                              <p:spTgt spid="155"/>
                                            </p:tgtEl>
                                            <p:attrNameLst>
                                              <p:attrName>ppt_x</p:attrName>
                                            </p:attrNameLst>
                                          </p:cBhvr>
                                          <p:tavLst>
                                            <p:tav tm="0">
                                              <p:val>
                                                <p:strVal val="#ppt_x"/>
                                              </p:val>
                                            </p:tav>
                                            <p:tav tm="100000">
                                              <p:val>
                                                <p:strVal val="#ppt_x"/>
                                              </p:val>
                                            </p:tav>
                                          </p:tavLst>
                                        </p:anim>
                                        <p:anim calcmode="lin" valueType="num">
                                          <p:cBhvr>
                                            <p:cTn id="47" dur="500" fill="hold"/>
                                            <p:tgtEl>
                                              <p:spTgt spid="15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500"/>
                                            <p:tgtEl>
                                              <p:spTgt spid="150"/>
                                            </p:tgtEl>
                                          </p:cBhvr>
                                        </p:animEffect>
                                        <p:anim calcmode="lin" valueType="num">
                                          <p:cBhvr>
                                            <p:cTn id="51" dur="500" fill="hold"/>
                                            <p:tgtEl>
                                              <p:spTgt spid="150"/>
                                            </p:tgtEl>
                                            <p:attrNameLst>
                                              <p:attrName>ppt_x</p:attrName>
                                            </p:attrNameLst>
                                          </p:cBhvr>
                                          <p:tavLst>
                                            <p:tav tm="0">
                                              <p:val>
                                                <p:strVal val="#ppt_x"/>
                                              </p:val>
                                            </p:tav>
                                            <p:tav tm="100000">
                                              <p:val>
                                                <p:strVal val="#ppt_x"/>
                                              </p:val>
                                            </p:tav>
                                          </p:tavLst>
                                        </p:anim>
                                        <p:anim calcmode="lin" valueType="num">
                                          <p:cBhvr>
                                            <p:cTn id="52" dur="500" fill="hold"/>
                                            <p:tgtEl>
                                              <p:spTgt spid="150"/>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500"/>
                                            <p:tgtEl>
                                              <p:spTgt spid="145"/>
                                            </p:tgtEl>
                                          </p:cBhvr>
                                        </p:animEffect>
                                        <p:anim calcmode="lin" valueType="num">
                                          <p:cBhvr>
                                            <p:cTn id="56" dur="500" fill="hold"/>
                                            <p:tgtEl>
                                              <p:spTgt spid="145"/>
                                            </p:tgtEl>
                                            <p:attrNameLst>
                                              <p:attrName>ppt_x</p:attrName>
                                            </p:attrNameLst>
                                          </p:cBhvr>
                                          <p:tavLst>
                                            <p:tav tm="0">
                                              <p:val>
                                                <p:strVal val="#ppt_x"/>
                                              </p:val>
                                            </p:tav>
                                            <p:tav tm="100000">
                                              <p:val>
                                                <p:strVal val="#ppt_x"/>
                                              </p:val>
                                            </p:tav>
                                          </p:tavLst>
                                        </p:anim>
                                        <p:anim calcmode="lin" valueType="num">
                                          <p:cBhvr>
                                            <p:cTn id="57" dur="500" fill="hold"/>
                                            <p:tgtEl>
                                              <p:spTgt spid="14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fade">
                                          <p:cBhvr>
                                            <p:cTn id="60" dur="500"/>
                                            <p:tgtEl>
                                              <p:spTgt spid="165"/>
                                            </p:tgtEl>
                                          </p:cBhvr>
                                        </p:animEffect>
                                        <p:anim calcmode="lin" valueType="num">
                                          <p:cBhvr>
                                            <p:cTn id="61" dur="500" fill="hold"/>
                                            <p:tgtEl>
                                              <p:spTgt spid="165"/>
                                            </p:tgtEl>
                                            <p:attrNameLst>
                                              <p:attrName>ppt_x</p:attrName>
                                            </p:attrNameLst>
                                          </p:cBhvr>
                                          <p:tavLst>
                                            <p:tav tm="0">
                                              <p:val>
                                                <p:strVal val="#ppt_x"/>
                                              </p:val>
                                            </p:tav>
                                            <p:tav tm="100000">
                                              <p:val>
                                                <p:strVal val="#ppt_x"/>
                                              </p:val>
                                            </p:tav>
                                          </p:tavLst>
                                        </p:anim>
                                        <p:anim calcmode="lin" valueType="num">
                                          <p:cBhvr>
                                            <p:cTn id="62" dur="500" fill="hold"/>
                                            <p:tgtEl>
                                              <p:spTgt spid="16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anim calcmode="lin" valueType="num">
                                          <p:cBhvr>
                                            <p:cTn id="66" dur="500" fill="hold"/>
                                            <p:tgtEl>
                                              <p:spTgt spid="170"/>
                                            </p:tgtEl>
                                            <p:attrNameLst>
                                              <p:attrName>ppt_x</p:attrName>
                                            </p:attrNameLst>
                                          </p:cBhvr>
                                          <p:tavLst>
                                            <p:tav tm="0">
                                              <p:val>
                                                <p:strVal val="#ppt_x"/>
                                              </p:val>
                                            </p:tav>
                                            <p:tav tm="100000">
                                              <p:val>
                                                <p:strVal val="#ppt_x"/>
                                              </p:val>
                                            </p:tav>
                                          </p:tavLst>
                                        </p:anim>
                                        <p:anim calcmode="lin" valueType="num">
                                          <p:cBhvr>
                                            <p:cTn id="67" dur="500" fill="hold"/>
                                            <p:tgtEl>
                                              <p:spTgt spid="17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75"/>
                                            </p:tgtEl>
                                            <p:attrNameLst>
                                              <p:attrName>style.visibility</p:attrName>
                                            </p:attrNameLst>
                                          </p:cBhvr>
                                          <p:to>
                                            <p:strVal val="visible"/>
                                          </p:to>
                                        </p:set>
                                        <p:animEffect transition="in" filter="fade">
                                          <p:cBhvr>
                                            <p:cTn id="70" dur="500"/>
                                            <p:tgtEl>
                                              <p:spTgt spid="175"/>
                                            </p:tgtEl>
                                          </p:cBhvr>
                                        </p:animEffect>
                                        <p:anim calcmode="lin" valueType="num">
                                          <p:cBhvr>
                                            <p:cTn id="71" dur="500" fill="hold"/>
                                            <p:tgtEl>
                                              <p:spTgt spid="175"/>
                                            </p:tgtEl>
                                            <p:attrNameLst>
                                              <p:attrName>ppt_x</p:attrName>
                                            </p:attrNameLst>
                                          </p:cBhvr>
                                          <p:tavLst>
                                            <p:tav tm="0">
                                              <p:val>
                                                <p:strVal val="#ppt_x"/>
                                              </p:val>
                                            </p:tav>
                                            <p:tav tm="100000">
                                              <p:val>
                                                <p:strVal val="#ppt_x"/>
                                              </p:val>
                                            </p:tav>
                                          </p:tavLst>
                                        </p:anim>
                                        <p:anim calcmode="lin" valueType="num">
                                          <p:cBhvr>
                                            <p:cTn id="72" dur="500" fill="hold"/>
                                            <p:tgtEl>
                                              <p:spTgt spid="175"/>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fade">
                                          <p:cBhvr>
                                            <p:cTn id="76"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1000"/>
                                            <p:tgtEl>
                                              <p:spTgt spid="95"/>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1500" fill="hold"/>
                                            <p:tgtEl>
                                              <p:spTgt spid="96"/>
                                            </p:tgtEl>
                                            <p:attrNameLst>
                                              <p:attrName>ppt_x</p:attrName>
                                            </p:attrNameLst>
                                          </p:cBhvr>
                                          <p:tavLst>
                                            <p:tav tm="0">
                                              <p:val>
                                                <p:strVal val="1+#ppt_w/2"/>
                                              </p:val>
                                            </p:tav>
                                            <p:tav tm="100000">
                                              <p:val>
                                                <p:strVal val="#ppt_x"/>
                                              </p:val>
                                            </p:tav>
                                          </p:tavLst>
                                        </p:anim>
                                        <p:anim calcmode="lin" valueType="num">
                                          <p:cBhvr additive="base">
                                            <p:cTn id="12" dur="1500" fill="hold"/>
                                            <p:tgtEl>
                                              <p:spTgt spid="96"/>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1500" fill="hold"/>
                                            <p:tgtEl>
                                              <p:spTgt spid="103"/>
                                            </p:tgtEl>
                                            <p:attrNameLst>
                                              <p:attrName>ppt_x</p:attrName>
                                            </p:attrNameLst>
                                          </p:cBhvr>
                                          <p:tavLst>
                                            <p:tav tm="0">
                                              <p:val>
                                                <p:strVal val="1+#ppt_w/2"/>
                                              </p:val>
                                            </p:tav>
                                            <p:tav tm="100000">
                                              <p:val>
                                                <p:strVal val="#ppt_x"/>
                                              </p:val>
                                            </p:tav>
                                          </p:tavLst>
                                        </p:anim>
                                        <p:anim calcmode="lin" valueType="num">
                                          <p:cBhvr additive="base">
                                            <p:cTn id="16" dur="1500" fill="hold"/>
                                            <p:tgtEl>
                                              <p:spTgt spid="103"/>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1500" fill="hold"/>
                                            <p:tgtEl>
                                              <p:spTgt spid="110"/>
                                            </p:tgtEl>
                                            <p:attrNameLst>
                                              <p:attrName>ppt_x</p:attrName>
                                            </p:attrNameLst>
                                          </p:cBhvr>
                                          <p:tavLst>
                                            <p:tav tm="0">
                                              <p:val>
                                                <p:strVal val="1+#ppt_w/2"/>
                                              </p:val>
                                            </p:tav>
                                            <p:tav tm="100000">
                                              <p:val>
                                                <p:strVal val="#ppt_x"/>
                                              </p:val>
                                            </p:tav>
                                          </p:tavLst>
                                        </p:anim>
                                        <p:anim calcmode="lin" valueType="num">
                                          <p:cBhvr additive="base">
                                            <p:cTn id="20" dur="1500" fill="hold"/>
                                            <p:tgtEl>
                                              <p:spTgt spid="110"/>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500" fill="hold"/>
                                            <p:tgtEl>
                                              <p:spTgt spid="117"/>
                                            </p:tgtEl>
                                            <p:attrNameLst>
                                              <p:attrName>ppt_x</p:attrName>
                                            </p:attrNameLst>
                                          </p:cBhvr>
                                          <p:tavLst>
                                            <p:tav tm="0">
                                              <p:val>
                                                <p:strVal val="1+#ppt_w/2"/>
                                              </p:val>
                                            </p:tav>
                                            <p:tav tm="100000">
                                              <p:val>
                                                <p:strVal val="#ppt_x"/>
                                              </p:val>
                                            </p:tav>
                                          </p:tavLst>
                                        </p:anim>
                                        <p:anim calcmode="lin" valueType="num">
                                          <p:cBhvr additive="base">
                                            <p:cTn id="24" dur="1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1500" fill="hold"/>
                                            <p:tgtEl>
                                              <p:spTgt spid="124"/>
                                            </p:tgtEl>
                                            <p:attrNameLst>
                                              <p:attrName>ppt_x</p:attrName>
                                            </p:attrNameLst>
                                          </p:cBhvr>
                                          <p:tavLst>
                                            <p:tav tm="0">
                                              <p:val>
                                                <p:strVal val="1+#ppt_w/2"/>
                                              </p:val>
                                            </p:tav>
                                            <p:tav tm="100000">
                                              <p:val>
                                                <p:strVal val="#ppt_x"/>
                                              </p:val>
                                            </p:tav>
                                          </p:tavLst>
                                        </p:anim>
                                        <p:anim calcmode="lin" valueType="num">
                                          <p:cBhvr additive="base">
                                            <p:cTn id="28" dur="1500" fill="hold"/>
                                            <p:tgtEl>
                                              <p:spTgt spid="124"/>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131"/>
                                            </p:tgtEl>
                                            <p:attrNameLst>
                                              <p:attrName>style.visibility</p:attrName>
                                            </p:attrNameLst>
                                          </p:cBhvr>
                                          <p:to>
                                            <p:strVal val="visible"/>
                                          </p:to>
                                        </p:set>
                                        <p:anim calcmode="lin" valueType="num">
                                          <p:cBhvr additive="base">
                                            <p:cTn id="31" dur="1500" fill="hold"/>
                                            <p:tgtEl>
                                              <p:spTgt spid="131"/>
                                            </p:tgtEl>
                                            <p:attrNameLst>
                                              <p:attrName>ppt_x</p:attrName>
                                            </p:attrNameLst>
                                          </p:cBhvr>
                                          <p:tavLst>
                                            <p:tav tm="0">
                                              <p:val>
                                                <p:strVal val="1+#ppt_w/2"/>
                                              </p:val>
                                            </p:tav>
                                            <p:tav tm="100000">
                                              <p:val>
                                                <p:strVal val="#ppt_x"/>
                                              </p:val>
                                            </p:tav>
                                          </p:tavLst>
                                        </p:anim>
                                        <p:anim calcmode="lin" valueType="num">
                                          <p:cBhvr additive="base">
                                            <p:cTn id="32" dur="1500" fill="hold"/>
                                            <p:tgtEl>
                                              <p:spTgt spid="131"/>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138"/>
                                            </p:tgtEl>
                                            <p:attrNameLst>
                                              <p:attrName>style.visibility</p:attrName>
                                            </p:attrNameLst>
                                          </p:cBhvr>
                                          <p:to>
                                            <p:strVal val="visible"/>
                                          </p:to>
                                        </p:set>
                                        <p:anim calcmode="lin" valueType="num">
                                          <p:cBhvr additive="base">
                                            <p:cTn id="35" dur="1500" fill="hold"/>
                                            <p:tgtEl>
                                              <p:spTgt spid="138"/>
                                            </p:tgtEl>
                                            <p:attrNameLst>
                                              <p:attrName>ppt_x</p:attrName>
                                            </p:attrNameLst>
                                          </p:cBhvr>
                                          <p:tavLst>
                                            <p:tav tm="0">
                                              <p:val>
                                                <p:strVal val="1+#ppt_w/2"/>
                                              </p:val>
                                            </p:tav>
                                            <p:tav tm="100000">
                                              <p:val>
                                                <p:strVal val="#ppt_x"/>
                                              </p:val>
                                            </p:tav>
                                          </p:tavLst>
                                        </p:anim>
                                        <p:anim calcmode="lin" valueType="num">
                                          <p:cBhvr additive="base">
                                            <p:cTn id="36" dur="1500" fill="hold"/>
                                            <p:tgtEl>
                                              <p:spTgt spid="138"/>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anim calcmode="lin" valueType="num">
                                          <p:cBhvr>
                                            <p:cTn id="41" dur="500" fill="hold"/>
                                            <p:tgtEl>
                                              <p:spTgt spid="160"/>
                                            </p:tgtEl>
                                            <p:attrNameLst>
                                              <p:attrName>ppt_x</p:attrName>
                                            </p:attrNameLst>
                                          </p:cBhvr>
                                          <p:tavLst>
                                            <p:tav tm="0">
                                              <p:val>
                                                <p:strVal val="#ppt_x"/>
                                              </p:val>
                                            </p:tav>
                                            <p:tav tm="100000">
                                              <p:val>
                                                <p:strVal val="#ppt_x"/>
                                              </p:val>
                                            </p:tav>
                                          </p:tavLst>
                                        </p:anim>
                                        <p:anim calcmode="lin" valueType="num">
                                          <p:cBhvr>
                                            <p:cTn id="42" dur="500" fill="hold"/>
                                            <p:tgtEl>
                                              <p:spTgt spid="16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55"/>
                                            </p:tgtEl>
                                            <p:attrNameLst>
                                              <p:attrName>style.visibility</p:attrName>
                                            </p:attrNameLst>
                                          </p:cBhvr>
                                          <p:to>
                                            <p:strVal val="visible"/>
                                          </p:to>
                                        </p:set>
                                        <p:animEffect transition="in" filter="fade">
                                          <p:cBhvr>
                                            <p:cTn id="45" dur="500"/>
                                            <p:tgtEl>
                                              <p:spTgt spid="155"/>
                                            </p:tgtEl>
                                          </p:cBhvr>
                                        </p:animEffect>
                                        <p:anim calcmode="lin" valueType="num">
                                          <p:cBhvr>
                                            <p:cTn id="46" dur="500" fill="hold"/>
                                            <p:tgtEl>
                                              <p:spTgt spid="155"/>
                                            </p:tgtEl>
                                            <p:attrNameLst>
                                              <p:attrName>ppt_x</p:attrName>
                                            </p:attrNameLst>
                                          </p:cBhvr>
                                          <p:tavLst>
                                            <p:tav tm="0">
                                              <p:val>
                                                <p:strVal val="#ppt_x"/>
                                              </p:val>
                                            </p:tav>
                                            <p:tav tm="100000">
                                              <p:val>
                                                <p:strVal val="#ppt_x"/>
                                              </p:val>
                                            </p:tav>
                                          </p:tavLst>
                                        </p:anim>
                                        <p:anim calcmode="lin" valueType="num">
                                          <p:cBhvr>
                                            <p:cTn id="47" dur="500" fill="hold"/>
                                            <p:tgtEl>
                                              <p:spTgt spid="15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500"/>
                                            <p:tgtEl>
                                              <p:spTgt spid="150"/>
                                            </p:tgtEl>
                                          </p:cBhvr>
                                        </p:animEffect>
                                        <p:anim calcmode="lin" valueType="num">
                                          <p:cBhvr>
                                            <p:cTn id="51" dur="500" fill="hold"/>
                                            <p:tgtEl>
                                              <p:spTgt spid="150"/>
                                            </p:tgtEl>
                                            <p:attrNameLst>
                                              <p:attrName>ppt_x</p:attrName>
                                            </p:attrNameLst>
                                          </p:cBhvr>
                                          <p:tavLst>
                                            <p:tav tm="0">
                                              <p:val>
                                                <p:strVal val="#ppt_x"/>
                                              </p:val>
                                            </p:tav>
                                            <p:tav tm="100000">
                                              <p:val>
                                                <p:strVal val="#ppt_x"/>
                                              </p:val>
                                            </p:tav>
                                          </p:tavLst>
                                        </p:anim>
                                        <p:anim calcmode="lin" valueType="num">
                                          <p:cBhvr>
                                            <p:cTn id="52" dur="500" fill="hold"/>
                                            <p:tgtEl>
                                              <p:spTgt spid="150"/>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500"/>
                                            <p:tgtEl>
                                              <p:spTgt spid="145"/>
                                            </p:tgtEl>
                                          </p:cBhvr>
                                        </p:animEffect>
                                        <p:anim calcmode="lin" valueType="num">
                                          <p:cBhvr>
                                            <p:cTn id="56" dur="500" fill="hold"/>
                                            <p:tgtEl>
                                              <p:spTgt spid="145"/>
                                            </p:tgtEl>
                                            <p:attrNameLst>
                                              <p:attrName>ppt_x</p:attrName>
                                            </p:attrNameLst>
                                          </p:cBhvr>
                                          <p:tavLst>
                                            <p:tav tm="0">
                                              <p:val>
                                                <p:strVal val="#ppt_x"/>
                                              </p:val>
                                            </p:tav>
                                            <p:tav tm="100000">
                                              <p:val>
                                                <p:strVal val="#ppt_x"/>
                                              </p:val>
                                            </p:tav>
                                          </p:tavLst>
                                        </p:anim>
                                        <p:anim calcmode="lin" valueType="num">
                                          <p:cBhvr>
                                            <p:cTn id="57" dur="500" fill="hold"/>
                                            <p:tgtEl>
                                              <p:spTgt spid="14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fade">
                                          <p:cBhvr>
                                            <p:cTn id="60" dur="500"/>
                                            <p:tgtEl>
                                              <p:spTgt spid="165"/>
                                            </p:tgtEl>
                                          </p:cBhvr>
                                        </p:animEffect>
                                        <p:anim calcmode="lin" valueType="num">
                                          <p:cBhvr>
                                            <p:cTn id="61" dur="500" fill="hold"/>
                                            <p:tgtEl>
                                              <p:spTgt spid="165"/>
                                            </p:tgtEl>
                                            <p:attrNameLst>
                                              <p:attrName>ppt_x</p:attrName>
                                            </p:attrNameLst>
                                          </p:cBhvr>
                                          <p:tavLst>
                                            <p:tav tm="0">
                                              <p:val>
                                                <p:strVal val="#ppt_x"/>
                                              </p:val>
                                            </p:tav>
                                            <p:tav tm="100000">
                                              <p:val>
                                                <p:strVal val="#ppt_x"/>
                                              </p:val>
                                            </p:tav>
                                          </p:tavLst>
                                        </p:anim>
                                        <p:anim calcmode="lin" valueType="num">
                                          <p:cBhvr>
                                            <p:cTn id="62" dur="500" fill="hold"/>
                                            <p:tgtEl>
                                              <p:spTgt spid="16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anim calcmode="lin" valueType="num">
                                          <p:cBhvr>
                                            <p:cTn id="66" dur="500" fill="hold"/>
                                            <p:tgtEl>
                                              <p:spTgt spid="170"/>
                                            </p:tgtEl>
                                            <p:attrNameLst>
                                              <p:attrName>ppt_x</p:attrName>
                                            </p:attrNameLst>
                                          </p:cBhvr>
                                          <p:tavLst>
                                            <p:tav tm="0">
                                              <p:val>
                                                <p:strVal val="#ppt_x"/>
                                              </p:val>
                                            </p:tav>
                                            <p:tav tm="100000">
                                              <p:val>
                                                <p:strVal val="#ppt_x"/>
                                              </p:val>
                                            </p:tav>
                                          </p:tavLst>
                                        </p:anim>
                                        <p:anim calcmode="lin" valueType="num">
                                          <p:cBhvr>
                                            <p:cTn id="67" dur="500" fill="hold"/>
                                            <p:tgtEl>
                                              <p:spTgt spid="17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175"/>
                                            </p:tgtEl>
                                            <p:attrNameLst>
                                              <p:attrName>style.visibility</p:attrName>
                                            </p:attrNameLst>
                                          </p:cBhvr>
                                          <p:to>
                                            <p:strVal val="visible"/>
                                          </p:to>
                                        </p:set>
                                        <p:animEffect transition="in" filter="fade">
                                          <p:cBhvr>
                                            <p:cTn id="70" dur="500"/>
                                            <p:tgtEl>
                                              <p:spTgt spid="175"/>
                                            </p:tgtEl>
                                          </p:cBhvr>
                                        </p:animEffect>
                                        <p:anim calcmode="lin" valueType="num">
                                          <p:cBhvr>
                                            <p:cTn id="71" dur="500" fill="hold"/>
                                            <p:tgtEl>
                                              <p:spTgt spid="175"/>
                                            </p:tgtEl>
                                            <p:attrNameLst>
                                              <p:attrName>ppt_x</p:attrName>
                                            </p:attrNameLst>
                                          </p:cBhvr>
                                          <p:tavLst>
                                            <p:tav tm="0">
                                              <p:val>
                                                <p:strVal val="#ppt_x"/>
                                              </p:val>
                                            </p:tav>
                                            <p:tav tm="100000">
                                              <p:val>
                                                <p:strVal val="#ppt_x"/>
                                              </p:val>
                                            </p:tav>
                                          </p:tavLst>
                                        </p:anim>
                                        <p:anim calcmode="lin" valueType="num">
                                          <p:cBhvr>
                                            <p:cTn id="72" dur="500" fill="hold"/>
                                            <p:tgtEl>
                                              <p:spTgt spid="175"/>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fade">
                                          <p:cBhvr>
                                            <p:cTn id="76"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8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73010" y="4409265"/>
            <a:ext cx="656312" cy="656311"/>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6537209" y="4423589"/>
            <a:ext cx="328649" cy="32864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 name="组合 9"/>
          <p:cNvGrpSpPr/>
          <p:nvPr/>
        </p:nvGrpSpPr>
        <p:grpSpPr>
          <a:xfrm>
            <a:off x="8541751" y="3291830"/>
            <a:ext cx="998801" cy="998801"/>
            <a:chOff x="5252030" y="2008764"/>
            <a:chExt cx="809336" cy="809336"/>
          </a:xfrm>
          <a:solidFill>
            <a:schemeClr val="accent1"/>
          </a:solidFill>
        </p:grpSpPr>
        <p:sp>
          <p:nvSpPr>
            <p:cNvPr id="11" name="椭圆 1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6" name="组合 15"/>
          <p:cNvGrpSpPr/>
          <p:nvPr/>
        </p:nvGrpSpPr>
        <p:grpSpPr>
          <a:xfrm>
            <a:off x="8239738" y="4703040"/>
            <a:ext cx="321721" cy="321721"/>
            <a:chOff x="5252030" y="2008764"/>
            <a:chExt cx="809336" cy="809336"/>
          </a:xfrm>
          <a:solidFill>
            <a:schemeClr val="accent1"/>
          </a:solidFill>
        </p:grpSpPr>
        <p:sp>
          <p:nvSpPr>
            <p:cNvPr id="17" name="椭圆 1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9" name="组合 18"/>
          <p:cNvGrpSpPr/>
          <p:nvPr/>
        </p:nvGrpSpPr>
        <p:grpSpPr>
          <a:xfrm>
            <a:off x="8399550" y="4369917"/>
            <a:ext cx="160860" cy="160860"/>
            <a:chOff x="5252030" y="2008764"/>
            <a:chExt cx="809336" cy="809336"/>
          </a:xfrm>
          <a:solidFill>
            <a:schemeClr val="accent1"/>
          </a:solidFill>
        </p:grpSpPr>
        <p:sp>
          <p:nvSpPr>
            <p:cNvPr id="20" name="椭圆 1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aphicFrame>
        <p:nvGraphicFramePr>
          <p:cNvPr id="22"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15"/>
          <p:cNvSpPr/>
          <p:nvPr/>
        </p:nvSpPr>
        <p:spPr>
          <a:xfrm>
            <a:off x="694244"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宋体" panose="02010600030101010101" pitchFamily="2"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宋体" panose="02010600030101010101" pitchFamily="2" charset="-122"/>
                <a:cs typeface="Clear Sans Thin" panose="020B0203030202020304" pitchFamily="34" charset="0"/>
              </a:rPr>
              <a:t> 1</a:t>
            </a:r>
          </a:p>
        </p:txBody>
      </p:sp>
      <p:sp>
        <p:nvSpPr>
          <p:cNvPr id="24" name="Rectangle 16"/>
          <p:cNvSpPr/>
          <p:nvPr/>
        </p:nvSpPr>
        <p:spPr>
          <a:xfrm>
            <a:off x="1917737"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宋体" panose="02010600030101010101" pitchFamily="2"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宋体" panose="02010600030101010101" pitchFamily="2" charset="-122"/>
                <a:cs typeface="Clear Sans Thin" panose="020B0203030202020304" pitchFamily="34" charset="0"/>
              </a:rPr>
              <a:t> 2</a:t>
            </a:r>
          </a:p>
        </p:txBody>
      </p:sp>
      <p:sp>
        <p:nvSpPr>
          <p:cNvPr id="25" name="Rectangle 17"/>
          <p:cNvSpPr/>
          <p:nvPr/>
        </p:nvSpPr>
        <p:spPr>
          <a:xfrm>
            <a:off x="3141230" y="4269745"/>
            <a:ext cx="877467" cy="24622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宋体" panose="02010600030101010101" pitchFamily="2" charset="-122"/>
                <a:cs typeface="Clear Sans Thin" panose="020B0203030202020304" pitchFamily="34" charset="0"/>
              </a:rPr>
              <a:t>添加标题</a:t>
            </a:r>
            <a:r>
              <a:rPr kumimoji="0" 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宋体" panose="02010600030101010101" pitchFamily="2" charset="-122"/>
                <a:cs typeface="Clear Sans Thin" panose="020B0203030202020304" pitchFamily="34" charset="0"/>
              </a:rPr>
              <a:t> 3</a:t>
            </a:r>
          </a:p>
        </p:txBody>
      </p:sp>
      <p:sp>
        <p:nvSpPr>
          <p:cNvPr id="26" name="TextBox 25"/>
          <p:cNvSpPr txBox="1"/>
          <p:nvPr/>
        </p:nvSpPr>
        <p:spPr>
          <a:xfrm>
            <a:off x="5678723" y="1398442"/>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1" name="组合 30"/>
          <p:cNvGrpSpPr/>
          <p:nvPr/>
        </p:nvGrpSpPr>
        <p:grpSpPr>
          <a:xfrm>
            <a:off x="4955424" y="1436384"/>
            <a:ext cx="599448" cy="599448"/>
            <a:chOff x="4499992" y="267494"/>
            <a:chExt cx="599448" cy="599448"/>
          </a:xfrm>
        </p:grpSpPr>
        <p:grpSp>
          <p:nvGrpSpPr>
            <p:cNvPr id="32" name="组合 31"/>
            <p:cNvGrpSpPr/>
            <p:nvPr/>
          </p:nvGrpSpPr>
          <p:grpSpPr>
            <a:xfrm>
              <a:off x="4499992" y="267494"/>
              <a:ext cx="599448" cy="599448"/>
              <a:chOff x="4131160" y="713581"/>
              <a:chExt cx="881684" cy="881684"/>
            </a:xfrm>
          </p:grpSpPr>
          <p:sp>
            <p:nvSpPr>
              <p:cNvPr id="34" name="椭圆 3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4970854" y="2492227"/>
            <a:ext cx="599448" cy="599448"/>
            <a:chOff x="5418452" y="307702"/>
            <a:chExt cx="599448" cy="599448"/>
          </a:xfrm>
        </p:grpSpPr>
        <p:grpSp>
          <p:nvGrpSpPr>
            <p:cNvPr id="37" name="组合 36"/>
            <p:cNvGrpSpPr/>
            <p:nvPr/>
          </p:nvGrpSpPr>
          <p:grpSpPr>
            <a:xfrm>
              <a:off x="5418452" y="307702"/>
              <a:ext cx="599448" cy="599448"/>
              <a:chOff x="4131160" y="713581"/>
              <a:chExt cx="881684" cy="881684"/>
            </a:xfrm>
          </p:grpSpPr>
          <p:sp>
            <p:nvSpPr>
              <p:cNvPr id="39" name="椭圆 3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nvSpPr>
            <p:spPr>
              <a:xfrm>
                <a:off x="4237176" y="819597"/>
                <a:ext cx="669652" cy="669652"/>
              </a:xfrm>
              <a:prstGeom prst="ellipse">
                <a:avLst/>
              </a:prstGeom>
              <a:solidFill>
                <a:schemeClr val="tx1">
                  <a:lumMod val="75000"/>
                  <a:lumOff val="25000"/>
                </a:schemeClr>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8"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1" name="组合 40"/>
          <p:cNvGrpSpPr/>
          <p:nvPr/>
        </p:nvGrpSpPr>
        <p:grpSpPr>
          <a:xfrm>
            <a:off x="4988609" y="3529882"/>
            <a:ext cx="599448" cy="599448"/>
            <a:chOff x="6516216" y="334289"/>
            <a:chExt cx="599448" cy="599448"/>
          </a:xfrm>
        </p:grpSpPr>
        <p:grpSp>
          <p:nvGrpSpPr>
            <p:cNvPr id="42" name="组合 41"/>
            <p:cNvGrpSpPr/>
            <p:nvPr/>
          </p:nvGrpSpPr>
          <p:grpSpPr>
            <a:xfrm>
              <a:off x="6516216" y="334289"/>
              <a:ext cx="599448" cy="599448"/>
              <a:chOff x="4131160" y="713581"/>
              <a:chExt cx="881684" cy="881684"/>
            </a:xfrm>
          </p:grpSpPr>
          <p:sp>
            <p:nvSpPr>
              <p:cNvPr id="44" name="椭圆 4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5" name="椭圆 44"/>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3"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6" name="TextBox 45"/>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3" presetClass="entr" presetSubtype="528"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p:val>
                                            <p:fltVal val="0.5"/>
                                          </p:val>
                                        </p:tav>
                                        <p:tav tm="100000">
                                          <p:val>
                                            <p:strVal val="#ppt_x"/>
                                          </p:val>
                                        </p:tav>
                                      </p:tavLst>
                                    </p:anim>
                                    <p:anim calcmode="lin" valueType="num">
                                      <p:cBhvr>
                                        <p:cTn id="21" dur="1000" fill="hold"/>
                                        <p:tgtEl>
                                          <p:spTgt spid="6"/>
                                        </p:tgtEl>
                                        <p:attrNameLst>
                                          <p:attrName>ppt_y</p:attrName>
                                        </p:attrNameLst>
                                      </p:cBhvr>
                                      <p:tavLst>
                                        <p:tav tm="0">
                                          <p:val>
                                            <p:fltVal val="0.5"/>
                                          </p:val>
                                        </p:tav>
                                        <p:tav tm="100000">
                                          <p:val>
                                            <p:strVal val="#ppt_y"/>
                                          </p:val>
                                        </p:tav>
                                      </p:tavLst>
                                    </p:anim>
                                  </p:childTnLst>
                                </p:cTn>
                              </p:par>
                              <p:par>
                                <p:cTn id="22" presetID="53" presetClass="entr" presetSubtype="16" fill="hold" nodeType="withEffect">
                                  <p:stCondLst>
                                    <p:cond delay="3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9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2" presetClass="entr" presetSubtype="4" fill="hold" grpId="0" nodeType="withEffect">
                                  <p:stCondLst>
                                    <p:cond delay="4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8" fill="hold" nodeType="withEffect">
                                  <p:stCondLst>
                                    <p:cond delay="50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10" presetClass="entr" presetSubtype="0" fill="hold" nodeType="withEffect">
                                  <p:stCondLst>
                                    <p:cond delay="50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22" presetClass="entr" presetSubtype="8" fill="hold" nodeType="withEffect">
                                  <p:stCondLst>
                                    <p:cond delay="100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10" presetClass="entr" presetSubtype="0" fill="hold" nodeType="withEffect">
                                  <p:stCondLst>
                                    <p:cond delay="100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150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childTnLst>
                          </p:cTn>
                        </p:par>
                        <p:par>
                          <p:cTn id="70" fill="hold">
                            <p:stCondLst>
                              <p:cond delay="1300"/>
                            </p:stCondLst>
                            <p:childTnLst>
                              <p:par>
                                <p:cTn id="71" presetID="10"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P spid="28"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1797960" y="1545103"/>
            <a:ext cx="1860245" cy="339072"/>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3" name="圆角矩形 22"/>
          <p:cNvSpPr/>
          <p:nvPr/>
        </p:nvSpPr>
        <p:spPr>
          <a:xfrm>
            <a:off x="5391110" y="1533052"/>
            <a:ext cx="1860245" cy="339072"/>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24" name="直接连接符 23"/>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椭圆 25"/>
          <p:cNvSpPr/>
          <p:nvPr/>
        </p:nvSpPr>
        <p:spPr bwMode="auto">
          <a:xfrm>
            <a:off x="4172463" y="2479215"/>
            <a:ext cx="819114" cy="819351"/>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TextBox 26"/>
          <p:cNvSpPr txBox="1"/>
          <p:nvPr/>
        </p:nvSpPr>
        <p:spPr>
          <a:xfrm>
            <a:off x="1743869" y="1536364"/>
            <a:ext cx="1924964" cy="339072"/>
          </a:xfrm>
          <a:prstGeom prst="rect">
            <a:avLst/>
          </a:prstGeom>
          <a:noFill/>
        </p:spPr>
        <p:txBody>
          <a:bodyPr wrap="non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2017</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年上半年情况</a:t>
            </a:r>
          </a:p>
        </p:txBody>
      </p:sp>
      <p:sp>
        <p:nvSpPr>
          <p:cNvPr id="28" name="TextBox 27"/>
          <p:cNvSpPr txBox="1"/>
          <p:nvPr/>
        </p:nvSpPr>
        <p:spPr>
          <a:xfrm>
            <a:off x="5392020" y="1536364"/>
            <a:ext cx="1924964" cy="339072"/>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2018</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年上半年情况</a:t>
            </a:r>
          </a:p>
        </p:txBody>
      </p:sp>
      <p:sp>
        <p:nvSpPr>
          <p:cNvPr id="29" name="TextBox 28"/>
          <p:cNvSpPr txBox="1"/>
          <p:nvPr/>
        </p:nvSpPr>
        <p:spPr>
          <a:xfrm>
            <a:off x="1010712" y="1964303"/>
            <a:ext cx="2728459" cy="600162"/>
          </a:xfrm>
          <a:prstGeom prst="rect">
            <a:avLst/>
          </a:prstGeom>
          <a:noFill/>
        </p:spPr>
        <p:txBody>
          <a:bodyPr wrap="squar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30" name="TextBox 29"/>
          <p:cNvSpPr txBox="1"/>
          <p:nvPr/>
        </p:nvSpPr>
        <p:spPr>
          <a:xfrm>
            <a:off x="5294837" y="1964303"/>
            <a:ext cx="2728459" cy="600162"/>
          </a:xfrm>
          <a:prstGeom prst="rect">
            <a:avLst/>
          </a:prstGeom>
          <a:noFill/>
        </p:spPr>
        <p:txBody>
          <a:bodyPr wrap="squar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这里输入简要文字说明这里输入简要文字说明这里输入简要文字说明</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这里输入简要文字说明</a:t>
            </a:r>
          </a:p>
        </p:txBody>
      </p:sp>
      <p:sp>
        <p:nvSpPr>
          <p:cNvPr id="31" name="矩形 30"/>
          <p:cNvSpPr/>
          <p:nvPr/>
        </p:nvSpPr>
        <p:spPr bwMode="auto">
          <a:xfrm>
            <a:off x="2015365" y="2888890"/>
            <a:ext cx="1612294"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60%</a:t>
            </a:r>
            <a:endPar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矩形 31"/>
          <p:cNvSpPr/>
          <p:nvPr/>
        </p:nvSpPr>
        <p:spPr bwMode="auto">
          <a:xfrm>
            <a:off x="1363008" y="3222347"/>
            <a:ext cx="2264651"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555</a:t>
            </a: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万</a:t>
            </a:r>
          </a:p>
        </p:txBody>
      </p:sp>
      <p:sp>
        <p:nvSpPr>
          <p:cNvPr id="33" name="矩形 32"/>
          <p:cNvSpPr/>
          <p:nvPr/>
        </p:nvSpPr>
        <p:spPr bwMode="auto">
          <a:xfrm>
            <a:off x="1687032" y="3593912"/>
            <a:ext cx="1940630"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400</a:t>
            </a: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万</a:t>
            </a:r>
          </a:p>
        </p:txBody>
      </p:sp>
      <p:sp>
        <p:nvSpPr>
          <p:cNvPr id="34" name="矩形 33"/>
          <p:cNvSpPr/>
          <p:nvPr/>
        </p:nvSpPr>
        <p:spPr bwMode="auto">
          <a:xfrm>
            <a:off x="2065057" y="3963916"/>
            <a:ext cx="1562604"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您的文字</a:t>
            </a:r>
          </a:p>
        </p:txBody>
      </p:sp>
      <p:sp>
        <p:nvSpPr>
          <p:cNvPr id="35" name="矩形 34"/>
          <p:cNvSpPr/>
          <p:nvPr/>
        </p:nvSpPr>
        <p:spPr bwMode="auto">
          <a:xfrm>
            <a:off x="5497171" y="2888890"/>
            <a:ext cx="1752237"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80%</a:t>
            </a:r>
            <a:endPar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6" name="矩形 35"/>
          <p:cNvSpPr/>
          <p:nvPr/>
        </p:nvSpPr>
        <p:spPr bwMode="auto">
          <a:xfrm>
            <a:off x="5506204" y="3222347"/>
            <a:ext cx="2614276"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800</a:t>
            </a: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万</a:t>
            </a:r>
          </a:p>
        </p:txBody>
      </p:sp>
      <p:sp>
        <p:nvSpPr>
          <p:cNvPr id="37" name="矩形 36"/>
          <p:cNvSpPr/>
          <p:nvPr/>
        </p:nvSpPr>
        <p:spPr bwMode="auto">
          <a:xfrm>
            <a:off x="5506205" y="3593912"/>
            <a:ext cx="1365178"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500</a:t>
            </a: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万</a:t>
            </a:r>
          </a:p>
        </p:txBody>
      </p:sp>
      <p:sp>
        <p:nvSpPr>
          <p:cNvPr id="38" name="矩形 37"/>
          <p:cNvSpPr/>
          <p:nvPr/>
        </p:nvSpPr>
        <p:spPr bwMode="auto">
          <a:xfrm>
            <a:off x="5497170" y="3963916"/>
            <a:ext cx="1860245"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rPr>
              <a:t>您的文字</a:t>
            </a:r>
          </a:p>
        </p:txBody>
      </p:sp>
      <p:sp>
        <p:nvSpPr>
          <p:cNvPr id="39" name="TextBox 38"/>
          <p:cNvSpPr txBox="1"/>
          <p:nvPr/>
        </p:nvSpPr>
        <p:spPr>
          <a:xfrm>
            <a:off x="4332113" y="2665019"/>
            <a:ext cx="499030" cy="462455"/>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8F8F8"/>
                </a:solidFill>
                <a:effectLst/>
                <a:uLnTx/>
                <a:uFillTx/>
                <a:latin typeface="Calibri" panose="020F0502020204030204" pitchFamily="34" charset="0"/>
                <a:ea typeface="宋体" panose="02010600030101010101" pitchFamily="2" charset="-122"/>
                <a:cs typeface="+mn-cs"/>
              </a:rPr>
              <a:t>VS</a:t>
            </a:r>
            <a:endParaRPr kumimoji="0" lang="zh-CN" altLang="en-US" sz="2400" b="0" i="0" u="none" strike="noStrike" kern="1200" cap="none" spc="0" normalizeH="0" baseline="0" noProof="0" dirty="0">
              <a:ln>
                <a:noFill/>
              </a:ln>
              <a:solidFill>
                <a:srgbClr val="F8F8F8"/>
              </a:solidFill>
              <a:effectLst/>
              <a:uLnTx/>
              <a:uFillTx/>
              <a:latin typeface="Calibri" panose="020F0502020204030204" pitchFamily="34" charset="0"/>
              <a:ea typeface="宋体" panose="02010600030101010101" pitchFamily="2" charset="-122"/>
              <a:cs typeface="+mn-cs"/>
            </a:endParaRPr>
          </a:p>
        </p:txBody>
      </p:sp>
      <p:sp>
        <p:nvSpPr>
          <p:cNvPr id="40" name="TextBox 39"/>
          <p:cNvSpPr txBox="1"/>
          <p:nvPr/>
        </p:nvSpPr>
        <p:spPr>
          <a:xfrm>
            <a:off x="1654179" y="5917921"/>
            <a:ext cx="176311" cy="338706"/>
          </a:xfrm>
          <a:prstGeom prst="rect">
            <a:avLst/>
          </a:prstGeom>
          <a:noFill/>
        </p:spPr>
        <p:txBody>
          <a:bodyPr wrap="none" lIns="61109" tIns="30555" rIns="61109" bIns="30555"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14:bounceEnd="20000">
                                          <p:cBhvr additive="base">
                                            <p:cTn id="37" dur="500" fill="hold"/>
                                            <p:tgtEl>
                                              <p:spTgt spid="27"/>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27"/>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28"/>
                                            </p:tgtEl>
                                            <p:attrNameLst>
                                              <p:attrName>style.visibility</p:attrName>
                                            </p:attrNameLst>
                                          </p:cBhvr>
                                          <p:to>
                                            <p:strVal val="visible"/>
                                          </p:to>
                                        </p:set>
                                        <p:anim calcmode="lin" valueType="num" p14:bounceEnd="20000">
                                          <p:cBhvr additive="base">
                                            <p:cTn id="41"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8"/>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500"/>
                                            <p:tgtEl>
                                              <p:spTgt spid="3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7" grpId="0"/>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500"/>
                                            <p:tgtEl>
                                              <p:spTgt spid="3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par>
                              <p:cTn id="78" fill="hold">
                                <p:stCondLst>
                                  <p:cond delay="6450"/>
                                </p:stCondLst>
                                <p:childTnLst>
                                  <p:par>
                                    <p:cTn id="79" presetID="10"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7" grpId="0"/>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22172" b="17447"/>
          <a:stretch>
            <a:fillRect/>
          </a:stretch>
        </p:blipFill>
        <p:spPr>
          <a:xfrm>
            <a:off x="0" y="2037787"/>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rot="20065120">
              <a:off x="535311" y="2819331"/>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2012</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403586" y="3306955"/>
            <a:ext cx="992271" cy="1148109"/>
            <a:chOff x="2385656" y="3199375"/>
            <a:chExt cx="992271" cy="1148109"/>
          </a:xfrm>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2519628" y="3642553"/>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2013</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3084638" y="1338649"/>
            <a:ext cx="992271" cy="1148109"/>
            <a:chOff x="3132595" y="1372556"/>
            <a:chExt cx="992271"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3236759" y="1671584"/>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2014</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TextBox 18"/>
            <p:cNvSpPr txBox="1"/>
            <p:nvPr/>
          </p:nvSpPr>
          <p:spPr>
            <a:xfrm>
              <a:off x="4995932" y="2947465"/>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2015</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6413042" y="1227242"/>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2016</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TextBox 20"/>
            <p:cNvSpPr txBox="1"/>
            <p:nvPr/>
          </p:nvSpPr>
          <p:spPr>
            <a:xfrm>
              <a:off x="7628212" y="2933985"/>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2017</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TextBox 34"/>
          <p:cNvSpPr txBox="1"/>
          <p:nvPr/>
        </p:nvSpPr>
        <p:spPr>
          <a:xfrm>
            <a:off x="993526" y="4322008"/>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36" name="TextBox 35"/>
          <p:cNvSpPr txBox="1"/>
          <p:nvPr/>
        </p:nvSpPr>
        <p:spPr>
          <a:xfrm>
            <a:off x="1641598" y="2305784"/>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37" name="TextBox 36"/>
          <p:cNvSpPr txBox="1"/>
          <p:nvPr/>
        </p:nvSpPr>
        <p:spPr>
          <a:xfrm>
            <a:off x="3262613" y="2928761"/>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38" name="TextBox 37"/>
          <p:cNvSpPr txBox="1"/>
          <p:nvPr/>
        </p:nvSpPr>
        <p:spPr>
          <a:xfrm>
            <a:off x="4356128" y="1560733"/>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39" name="TextBox 38"/>
          <p:cNvSpPr txBox="1"/>
          <p:nvPr/>
        </p:nvSpPr>
        <p:spPr>
          <a:xfrm>
            <a:off x="5958333" y="2483117"/>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40" name="TextBox 39"/>
          <p:cNvSpPr txBox="1"/>
          <p:nvPr/>
        </p:nvSpPr>
        <p:spPr>
          <a:xfrm>
            <a:off x="7474246" y="1444862"/>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点击输入本栏的具体文字，简明扼要的说明分项内容，请根据您的具体内容酌情修改。</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oboto Regular"/>
                </a:rPr>
                <a:t>86%</a:t>
              </a: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a:t>
              </a: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点击输入本栏的具体文字，简明扼要的说明分项内容，请根据您的具体内容酌情修改。</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oboto Regular"/>
                </a:rPr>
                <a:t>76%</a:t>
              </a: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a:t>
              </a: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点击输入本栏的具体文字，简明扼要的说明分项内容，请根据您的具体内容酌情修改。</a:t>
              </a:r>
              <a:endParaRPr kumimoji="0" lang="en-US" altLang="zh-CN"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oboto Regular"/>
                </a:rPr>
                <a:t>53%</a:t>
              </a: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a:t>
              </a: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点击输入本栏的具体文字，简明扼要的说明分项内容，请根据您的具体内容酌情修改。</a:t>
              </a:r>
              <a:endParaRPr kumimoji="0" lang="en-US" altLang="zh-CN"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oboto Regular"/>
                </a:rPr>
                <a:t>38%</a:t>
              </a: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34" name="矩形 33"/>
          <p:cNvSpPr/>
          <p:nvPr/>
        </p:nvSpPr>
        <p:spPr>
          <a:xfrm>
            <a:off x="0" y="987574"/>
            <a:ext cx="9144000"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37" y="359971"/>
            <a:ext cx="1426284" cy="1374607"/>
          </a:xfrm>
          <a:prstGeom prst="rect">
            <a:avLst/>
          </a:prstGeom>
        </p:spPr>
      </p:pic>
      <p:grpSp>
        <p:nvGrpSpPr>
          <p:cNvPr id="36" name="组合 35"/>
          <p:cNvGrpSpPr/>
          <p:nvPr/>
        </p:nvGrpSpPr>
        <p:grpSpPr>
          <a:xfrm>
            <a:off x="2133721" y="1843922"/>
            <a:ext cx="1036261" cy="1036518"/>
            <a:chOff x="1041891" y="2887277"/>
            <a:chExt cx="1036261" cy="1036518"/>
          </a:xfrm>
        </p:grpSpPr>
        <p:sp>
          <p:nvSpPr>
            <p:cNvPr id="37"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Text Box 58"/>
            <p:cNvSpPr txBox="1">
              <a:spLocks noChangeArrowheads="1"/>
            </p:cNvSpPr>
            <p:nvPr/>
          </p:nvSpPr>
          <p:spPr bwMode="auto">
            <a:xfrm>
              <a:off x="1177282" y="3105837"/>
              <a:ext cx="782803" cy="6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p>
          </p:txBody>
        </p:sp>
      </p:grpSp>
      <p:sp>
        <p:nvSpPr>
          <p:cNvPr id="39" name="文本框 38"/>
          <p:cNvSpPr txBox="1"/>
          <p:nvPr/>
        </p:nvSpPr>
        <p:spPr>
          <a:xfrm>
            <a:off x="1987167" y="2925289"/>
            <a:ext cx="1415772" cy="461665"/>
          </a:xfrm>
          <a:prstGeom prst="rect">
            <a:avLst/>
          </a:prstGeom>
          <a:noFill/>
        </p:spPr>
        <p:txBody>
          <a:bodyPr wrap="non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第二部分</a:t>
            </a:r>
          </a:p>
        </p:txBody>
      </p:sp>
      <p:sp>
        <p:nvSpPr>
          <p:cNvPr id="40" name="文本框 39"/>
          <p:cNvSpPr txBox="1"/>
          <p:nvPr/>
        </p:nvSpPr>
        <p:spPr>
          <a:xfrm>
            <a:off x="3866974" y="1923678"/>
            <a:ext cx="3877985" cy="646331"/>
          </a:xfrm>
          <a:prstGeom prst="rect">
            <a:avLst/>
          </a:prstGeom>
          <a:noFill/>
        </p:spPr>
        <p:txBody>
          <a:bodyPr wrap="none" rtlCol="0">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单击添加文字标题</a:t>
            </a:r>
          </a:p>
        </p:txBody>
      </p:sp>
      <p:cxnSp>
        <p:nvCxnSpPr>
          <p:cNvPr id="42" name="直接连接符 41"/>
          <p:cNvCxnSpPr/>
          <p:nvPr/>
        </p:nvCxnSpPr>
        <p:spPr>
          <a:xfrm>
            <a:off x="3635896" y="1843922"/>
            <a:ext cx="0" cy="1485910"/>
          </a:xfrm>
          <a:prstGeom prst="line">
            <a:avLst/>
          </a:prstGeom>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866974"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5" name="文本框 44"/>
          <p:cNvSpPr txBox="1"/>
          <p:nvPr/>
        </p:nvSpPr>
        <p:spPr>
          <a:xfrm>
            <a:off x="5874367" y="25700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6" name="文本框 45"/>
          <p:cNvSpPr txBox="1"/>
          <p:nvPr/>
        </p:nvSpPr>
        <p:spPr>
          <a:xfrm>
            <a:off x="3866974"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
        <p:nvSpPr>
          <p:cNvPr id="47" name="文本框 46"/>
          <p:cNvSpPr txBox="1"/>
          <p:nvPr/>
        </p:nvSpPr>
        <p:spPr>
          <a:xfrm>
            <a:off x="5874367" y="2964109"/>
            <a:ext cx="1762021" cy="338554"/>
          </a:xfrm>
          <a:prstGeom prst="rect">
            <a:avLst/>
          </a:prstGeom>
          <a:noFill/>
        </p:spPr>
        <p:txBody>
          <a:bodyPr wrap="none" rtlCol="0">
            <a:spAutoFit/>
          </a:bodyPr>
          <a:lstStyle/>
          <a:p>
            <a:pPr marL="342900" indent="-342900">
              <a:buFont typeface="Wingdings" panose="05000000000000000000" pitchFamily="2" charset="2"/>
              <a:buChar char="Ø"/>
            </a:pPr>
            <a:r>
              <a:rPr lang="zh-CN" altLang="en-US" sz="1600" dirty="0">
                <a:solidFill>
                  <a:srgbClr val="0070C0"/>
                </a:solidFill>
                <a:latin typeface="微软雅黑" panose="020B0503020204020204" pitchFamily="34" charset="-122"/>
                <a:ea typeface="微软雅黑" panose="020B0503020204020204" pitchFamily="34" charset="-122"/>
              </a:rPr>
              <a:t>单击添加文字</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Horizontal)">
                                      <p:cBhvr>
                                        <p:cTn id="25" dur="500"/>
                                        <p:tgtEl>
                                          <p:spTgt spid="4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P spid="45" grpId="0"/>
      <p:bldP spid="46" grpId="0"/>
      <p:bldP spid="4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2216</Words>
  <Application>Microsoft Office PowerPoint</Application>
  <PresentationFormat>全屏显示(16:9)</PresentationFormat>
  <Paragraphs>341</Paragraphs>
  <Slides>27</Slides>
  <Notes>22</Notes>
  <HiddenSlides>0</HiddenSlides>
  <MMClips>1</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等线</vt:lpstr>
      <vt:lpstr>微软雅黑</vt:lpstr>
      <vt:lpstr>Arial</vt:lpstr>
      <vt:lpstr>Calibri</vt:lpstr>
      <vt:lpstr>Impact</vt:lpstr>
      <vt:lpstr>Verdana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60</cp:revision>
  <dcterms:created xsi:type="dcterms:W3CDTF">2015-12-06T01:30:00Z</dcterms:created>
  <dcterms:modified xsi:type="dcterms:W3CDTF">2021-01-05T07:28:19Z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