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78" r:id="rId3"/>
    <p:sldId id="292" r:id="rId4"/>
    <p:sldId id="293" r:id="rId5"/>
    <p:sldId id="294" r:id="rId6"/>
    <p:sldId id="260" r:id="rId7"/>
    <p:sldId id="297" r:id="rId8"/>
    <p:sldId id="263" r:id="rId9"/>
    <p:sldId id="298" r:id="rId10"/>
    <p:sldId id="299" r:id="rId11"/>
    <p:sldId id="300" r:id="rId12"/>
    <p:sldId id="301" r:id="rId13"/>
    <p:sldId id="318" r:id="rId14"/>
    <p:sldId id="303" r:id="rId15"/>
    <p:sldId id="302" r:id="rId16"/>
    <p:sldId id="315" r:id="rId17"/>
    <p:sldId id="308" r:id="rId18"/>
    <p:sldId id="310" r:id="rId19"/>
    <p:sldId id="313" r:id="rId20"/>
    <p:sldId id="314" r:id="rId21"/>
    <p:sldId id="319" r:id="rId22"/>
    <p:sldId id="320"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1118"/>
    <a:srgbClr val="E50116"/>
    <a:srgbClr val="961218"/>
    <a:srgbClr val="404040"/>
    <a:srgbClr val="3D0105"/>
    <a:srgbClr val="7F7F7F"/>
    <a:srgbClr val="F4F3F5"/>
    <a:srgbClr val="BFBFBF"/>
    <a:srgbClr val="CC0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40" autoAdjust="0"/>
    <p:restoredTop sz="94280" autoAdjust="0"/>
  </p:normalViewPr>
  <p:slideViewPr>
    <p:cSldViewPr snapToGrid="0">
      <p:cViewPr varScale="1">
        <p:scale>
          <a:sx n="56" d="100"/>
          <a:sy n="56" d="100"/>
        </p:scale>
        <p:origin x="108" y="144"/>
      </p:cViewPr>
      <p:guideLst>
        <p:guide orient="horz" pos="2183"/>
        <p:guide pos="3840"/>
      </p:guideLst>
    </p:cSldViewPr>
  </p:slideViewPr>
  <p:notesTextViewPr>
    <p:cViewPr>
      <p:scale>
        <a:sx n="1" d="1"/>
        <a:sy n="1" d="1"/>
      </p:scale>
      <p:origin x="0" y="0"/>
    </p:cViewPr>
  </p:notesTextViewPr>
  <p:sorterViewPr>
    <p:cViewPr>
      <p:scale>
        <a:sx n="100" d="100"/>
        <a:sy n="100" d="100"/>
      </p:scale>
      <p:origin x="0" y="-66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D3667-C8BE-426F-9659-E43C0B4B641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81D77-C49B-4A6A-8491-25717FF4215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981D77-C49B-4A6A-8491-25717FF4215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981D77-C49B-4A6A-8491-25717FF4215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981D77-C49B-4A6A-8491-25717FF4215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981D77-C49B-4A6A-8491-25717FF4215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981D77-C49B-4A6A-8491-25717FF4215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981D77-C49B-4A6A-8491-25717FF4215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2021/1/5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275820" cy="69086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6.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a:xfrm flipH="1">
            <a:off x="-7324" y="0"/>
            <a:ext cx="9664700" cy="6915986"/>
          </a:xfrm>
          <a:prstGeom prst="rect">
            <a:avLst/>
          </a:prstGeom>
          <a:noFill/>
        </p:spPr>
      </p:pic>
      <p:grpSp>
        <p:nvGrpSpPr>
          <p:cNvPr id="38" name="组合 37"/>
          <p:cNvGrpSpPr/>
          <p:nvPr/>
        </p:nvGrpSpPr>
        <p:grpSpPr>
          <a:xfrm rot="1771504">
            <a:off x="4376250" y="1218532"/>
            <a:ext cx="334283" cy="334240"/>
            <a:chOff x="1827622" y="1343919"/>
            <a:chExt cx="2304000" cy="2304000"/>
          </a:xfrm>
          <a:solidFill>
            <a:srgbClr val="8A1118"/>
          </a:solidFill>
        </p:grpSpPr>
        <p:sp>
          <p:nvSpPr>
            <p:cNvPr id="39" name="椭圆 38"/>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40" name="椭圆 39"/>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35" name="组合 34"/>
          <p:cNvGrpSpPr/>
          <p:nvPr/>
        </p:nvGrpSpPr>
        <p:grpSpPr>
          <a:xfrm rot="1771504">
            <a:off x="6786282" y="1648229"/>
            <a:ext cx="739299" cy="739203"/>
            <a:chOff x="1827622" y="1343919"/>
            <a:chExt cx="2304000" cy="2304000"/>
          </a:xfrm>
        </p:grpSpPr>
        <p:sp>
          <p:nvSpPr>
            <p:cNvPr id="36" name="椭圆 3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37" name="椭圆 3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3" name="副标题 2"/>
          <p:cNvSpPr>
            <a:spLocks noGrp="1"/>
          </p:cNvSpPr>
          <p:nvPr>
            <p:ph type="subTitle" idx="1"/>
          </p:nvPr>
        </p:nvSpPr>
        <p:spPr>
          <a:xfrm>
            <a:off x="3644086" y="5098763"/>
            <a:ext cx="4822265" cy="495127"/>
          </a:xfrm>
        </p:spPr>
        <p:txBody>
          <a:bodyPr>
            <a:normAutofit/>
          </a:bodyPr>
          <a:lstStyle/>
          <a:p>
            <a:pPr algn="dist"/>
            <a:r>
              <a:rPr lang="zh-CN" altLang="en-US" sz="1800" dirty="0">
                <a:solidFill>
                  <a:schemeClr val="tx1">
                    <a:lumMod val="75000"/>
                    <a:lumOff val="25000"/>
                  </a:schemeClr>
                </a:solidFill>
                <a:latin typeface="思源黑体 CN Light" panose="020B0300000000000000" pitchFamily="34" charset="-122"/>
                <a:ea typeface="思源黑体 CN Light" panose="020B0300000000000000" pitchFamily="34" charset="-122"/>
              </a:rPr>
              <a:t>推优入党报告</a:t>
            </a:r>
            <a:r>
              <a:rPr lang="en-US" altLang="zh-CN" sz="18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800" dirty="0">
                <a:solidFill>
                  <a:schemeClr val="tx1">
                    <a:lumMod val="75000"/>
                    <a:lumOff val="25000"/>
                  </a:schemeClr>
                </a:solidFill>
                <a:latin typeface="思源黑体 CN Light" panose="020B0300000000000000" pitchFamily="34" charset="-122"/>
                <a:ea typeface="思源黑体 CN Light" panose="020B0300000000000000" pitchFamily="34" charset="-122"/>
              </a:rPr>
              <a:t>入党申请</a:t>
            </a:r>
            <a:r>
              <a:rPr lang="en-US" altLang="zh-CN" sz="18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800" dirty="0">
                <a:solidFill>
                  <a:schemeClr val="tx1">
                    <a:lumMod val="75000"/>
                    <a:lumOff val="25000"/>
                  </a:schemeClr>
                </a:solidFill>
                <a:latin typeface="思源黑体 CN Light" panose="020B0300000000000000" pitchFamily="34" charset="-122"/>
                <a:ea typeface="思源黑体 CN Light" panose="020B0300000000000000" pitchFamily="34" charset="-122"/>
              </a:rPr>
              <a:t>自我介绍</a:t>
            </a:r>
            <a:r>
              <a:rPr lang="en-US" altLang="zh-CN" sz="18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800" dirty="0">
                <a:solidFill>
                  <a:schemeClr val="tx1">
                    <a:lumMod val="75000"/>
                    <a:lumOff val="25000"/>
                  </a:schemeClr>
                </a:solidFill>
                <a:latin typeface="思源黑体 CN Light" panose="020B0300000000000000" pitchFamily="34" charset="-122"/>
                <a:ea typeface="思源黑体 CN Light" panose="020B0300000000000000" pitchFamily="34" charset="-122"/>
              </a:rPr>
              <a:t>入党答辩</a:t>
            </a:r>
          </a:p>
        </p:txBody>
      </p:sp>
      <p:grpSp>
        <p:nvGrpSpPr>
          <p:cNvPr id="4" name="组合 3"/>
          <p:cNvGrpSpPr/>
          <p:nvPr/>
        </p:nvGrpSpPr>
        <p:grpSpPr>
          <a:xfrm>
            <a:off x="4554518" y="288863"/>
            <a:ext cx="2777750" cy="2777750"/>
            <a:chOff x="2894659" y="1465288"/>
            <a:chExt cx="1727827" cy="1727827"/>
          </a:xfrm>
        </p:grpSpPr>
        <p:grpSp>
          <p:nvGrpSpPr>
            <p:cNvPr id="5" name="组合 4"/>
            <p:cNvGrpSpPr/>
            <p:nvPr/>
          </p:nvGrpSpPr>
          <p:grpSpPr>
            <a:xfrm rot="1771504">
              <a:off x="2914532" y="1485269"/>
              <a:ext cx="1688083" cy="1687866"/>
              <a:chOff x="1827622" y="1343919"/>
              <a:chExt cx="2304000" cy="2304000"/>
            </a:xfrm>
          </p:grpSpPr>
          <p:sp>
            <p:nvSpPr>
              <p:cNvPr id="7" name="椭圆 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8" name="椭圆 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6" name="流程图: 联系 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9" name="组合 8"/>
          <p:cNvGrpSpPr/>
          <p:nvPr/>
        </p:nvGrpSpPr>
        <p:grpSpPr>
          <a:xfrm rot="1771504">
            <a:off x="3930380" y="1994380"/>
            <a:ext cx="272244" cy="272209"/>
            <a:chOff x="1827622" y="1343919"/>
            <a:chExt cx="2304000" cy="2304000"/>
          </a:xfrm>
        </p:grpSpPr>
        <p:sp>
          <p:nvSpPr>
            <p:cNvPr id="10" name="椭圆 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1" name="椭圆 1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12" name="组合 11"/>
          <p:cNvGrpSpPr/>
          <p:nvPr/>
        </p:nvGrpSpPr>
        <p:grpSpPr>
          <a:xfrm rot="1771504">
            <a:off x="7549996" y="2042953"/>
            <a:ext cx="417739" cy="417685"/>
            <a:chOff x="1827622" y="1343919"/>
            <a:chExt cx="2304000" cy="2304000"/>
          </a:xfrm>
          <a:solidFill>
            <a:srgbClr val="8A1118"/>
          </a:solidFill>
        </p:grpSpPr>
        <p:sp>
          <p:nvSpPr>
            <p:cNvPr id="13" name="椭圆 12"/>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4" name="椭圆 13"/>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15" name="组合 14"/>
          <p:cNvGrpSpPr/>
          <p:nvPr/>
        </p:nvGrpSpPr>
        <p:grpSpPr>
          <a:xfrm rot="1771504">
            <a:off x="4891840" y="2828329"/>
            <a:ext cx="216832" cy="216804"/>
            <a:chOff x="1827622" y="1343919"/>
            <a:chExt cx="2304000" cy="2304000"/>
          </a:xfrm>
        </p:grpSpPr>
        <p:sp>
          <p:nvSpPr>
            <p:cNvPr id="16" name="椭圆 1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7" name="椭圆 1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18" name="组合 17"/>
          <p:cNvGrpSpPr/>
          <p:nvPr/>
        </p:nvGrpSpPr>
        <p:grpSpPr>
          <a:xfrm rot="1771504">
            <a:off x="7040896" y="2580325"/>
            <a:ext cx="402249" cy="402197"/>
            <a:chOff x="1827622" y="1343919"/>
            <a:chExt cx="2304000" cy="2304000"/>
          </a:xfrm>
        </p:grpSpPr>
        <p:sp>
          <p:nvSpPr>
            <p:cNvPr id="19" name="椭圆 1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0" name="椭圆 1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21" name="组合 20"/>
          <p:cNvGrpSpPr/>
          <p:nvPr/>
        </p:nvGrpSpPr>
        <p:grpSpPr>
          <a:xfrm rot="1771504">
            <a:off x="4302638" y="2511006"/>
            <a:ext cx="202768" cy="202742"/>
            <a:chOff x="1827622" y="1343919"/>
            <a:chExt cx="2304000" cy="2304000"/>
          </a:xfrm>
          <a:solidFill>
            <a:schemeClr val="accent1"/>
          </a:solidFill>
        </p:grpSpPr>
        <p:sp>
          <p:nvSpPr>
            <p:cNvPr id="22" name="椭圆 21"/>
            <p:cNvSpPr/>
            <p:nvPr/>
          </p:nvSpPr>
          <p:spPr>
            <a:xfrm>
              <a:off x="1827622" y="1343919"/>
              <a:ext cx="2304000" cy="2304000"/>
            </a:xfrm>
            <a:prstGeom prst="ellipse">
              <a:avLst/>
            </a:prstGeom>
            <a:solidFill>
              <a:schemeClr val="bg1">
                <a:lumMod val="65000"/>
              </a:schemeClr>
            </a:soli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3" name="椭圆 22"/>
            <p:cNvSpPr/>
            <p:nvPr/>
          </p:nvSpPr>
          <p:spPr>
            <a:xfrm>
              <a:off x="1869455" y="1396930"/>
              <a:ext cx="2204277" cy="2204279"/>
            </a:xfrm>
            <a:prstGeom prst="ellipse">
              <a:avLst/>
            </a:prstGeom>
            <a:solidFill>
              <a:srgbClr val="8A111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mn-cs"/>
              </a:endParaRPr>
            </a:p>
          </p:txBody>
        </p:sp>
      </p:grpSp>
      <p:sp>
        <p:nvSpPr>
          <p:cNvPr id="27" name="矩形 26"/>
          <p:cNvSpPr/>
          <p:nvPr/>
        </p:nvSpPr>
        <p:spPr>
          <a:xfrm>
            <a:off x="1" y="3394344"/>
            <a:ext cx="12192000" cy="914626"/>
          </a:xfrm>
          <a:prstGeom prst="rect">
            <a:avLst/>
          </a:prstGeom>
          <a:solidFill>
            <a:srgbClr val="9612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ctrTitle"/>
          </p:nvPr>
        </p:nvSpPr>
        <p:spPr>
          <a:xfrm>
            <a:off x="1524000" y="3171767"/>
            <a:ext cx="9144000" cy="1211008"/>
          </a:xfrm>
        </p:spPr>
        <p:txBody>
          <a:bodyPr/>
          <a:lstStyle/>
          <a:p>
            <a:r>
              <a:rPr lang="zh-CN" altLang="en-US" dirty="0">
                <a:solidFill>
                  <a:schemeClr val="bg1"/>
                </a:solidFill>
                <a:latin typeface="思源黑体 CN Bold" panose="020B0800000000000000" pitchFamily="34" charset="-122"/>
                <a:ea typeface="思源黑体 CN Bold" panose="020B0800000000000000" pitchFamily="34" charset="-122"/>
              </a:rPr>
              <a:t>党在我心中</a:t>
            </a:r>
            <a:endParaRPr lang="zh-CN" altLang="en-US" sz="4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8" name="矩形 27"/>
          <p:cNvSpPr/>
          <p:nvPr/>
        </p:nvSpPr>
        <p:spPr>
          <a:xfrm>
            <a:off x="3668357" y="4443110"/>
            <a:ext cx="4822265" cy="707886"/>
          </a:xfrm>
          <a:prstGeom prst="rect">
            <a:avLst/>
          </a:prstGeom>
        </p:spPr>
        <p:txBody>
          <a:bodyPr wrap="square">
            <a:spAutoFit/>
          </a:bodyPr>
          <a:lstStyle/>
          <a:p>
            <a:pPr algn="dist"/>
            <a:r>
              <a:rPr lang="zh-CN" altLang="en-US" sz="4000" dirty="0">
                <a:solidFill>
                  <a:schemeClr val="tx1">
                    <a:lumMod val="75000"/>
                    <a:lumOff val="25000"/>
                  </a:schemeClr>
                </a:solidFill>
                <a:latin typeface="思源黑体 CN Bold" panose="020B0800000000000000" pitchFamily="34" charset="-122"/>
                <a:ea typeface="思源黑体 CN Bold" panose="020B0800000000000000" pitchFamily="34" charset="-122"/>
              </a:rPr>
              <a:t>入党推优竞选报告</a:t>
            </a:r>
            <a:endParaRPr lang="zh-CN" altLang="en-US" sz="4000" dirty="0"/>
          </a:p>
        </p:txBody>
      </p:sp>
      <p:sp>
        <p:nvSpPr>
          <p:cNvPr id="29" name="文本框 28"/>
          <p:cNvSpPr txBox="1"/>
          <p:nvPr/>
        </p:nvSpPr>
        <p:spPr>
          <a:xfrm>
            <a:off x="5080337" y="5835988"/>
            <a:ext cx="1778051" cy="369332"/>
          </a:xfrm>
          <a:prstGeom prst="rect">
            <a:avLst/>
          </a:prstGeom>
          <a:noFill/>
        </p:spPr>
        <p:txBody>
          <a:bodyPr wrap="none" rtlCol="0">
            <a:spAutoFit/>
          </a:bodyPr>
          <a:lstStyle/>
          <a:p>
            <a:r>
              <a:rPr lang="zh-CN" altLang="en-US">
                <a:solidFill>
                  <a:schemeClr val="tx1">
                    <a:lumMod val="75000"/>
                    <a:lumOff val="25000"/>
                  </a:schemeClr>
                </a:solidFill>
                <a:latin typeface="思源黑体 CN Light" panose="020B0300000000000000" pitchFamily="34" charset="-122"/>
                <a:ea typeface="思源黑体 CN Light" panose="020B0300000000000000" pitchFamily="34" charset="-122"/>
              </a:rPr>
              <a:t>汇报人：</a:t>
            </a:r>
            <a:r>
              <a:rPr lang="en-US" altLang="zh-CN">
                <a:solidFill>
                  <a:schemeClr val="tx1">
                    <a:lumMod val="75000"/>
                    <a:lumOff val="25000"/>
                  </a:schemeClr>
                </a:solidFill>
                <a:latin typeface="思源黑体 CN Light" panose="020B0300000000000000" pitchFamily="34" charset="-122"/>
                <a:ea typeface="思源黑体 CN Light" panose="020B0300000000000000" pitchFamily="34" charset="-122"/>
              </a:rPr>
              <a:t>xiazaii</a:t>
            </a:r>
            <a:endParaRPr lang="zh-CN" alt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pic>
        <p:nvPicPr>
          <p:cNvPr id="31" name="图片 30"/>
          <p:cNvPicPr>
            <a:picLocks noChangeAspect="1"/>
          </p:cNvPicPr>
          <p:nvPr/>
        </p:nvPicPr>
        <p:blipFill rotWithShape="1">
          <a:blip r:embed="rId7" cstate="print">
            <a:extLst>
              <a:ext uri="{28A0092B-C50C-407E-A947-70E740481C1C}">
                <a14:useLocalDpi xmlns:a14="http://schemas.microsoft.com/office/drawing/2010/main" val="0"/>
              </a:ext>
            </a:extLst>
          </a:blip>
          <a:srcRect b="21608"/>
          <a:stretch>
            <a:fillRect/>
          </a:stretch>
        </p:blipFill>
        <p:spPr>
          <a:xfrm>
            <a:off x="4827421" y="410289"/>
            <a:ext cx="2548269" cy="2188513"/>
          </a:xfrm>
          <a:prstGeom prst="rect">
            <a:avLst/>
          </a:prstGeom>
          <a:effectLst/>
        </p:spPr>
      </p:pic>
      <p:cxnSp>
        <p:nvCxnSpPr>
          <p:cNvPr id="33" name="直接连接符 32"/>
          <p:cNvCxnSpPr/>
          <p:nvPr/>
        </p:nvCxnSpPr>
        <p:spPr>
          <a:xfrm>
            <a:off x="8570832" y="4797053"/>
            <a:ext cx="1411705" cy="0"/>
          </a:xfrm>
          <a:prstGeom prst="line">
            <a:avLst/>
          </a:prstGeom>
          <a:ln>
            <a:solidFill>
              <a:srgbClr val="8A1118"/>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232381" y="4797053"/>
            <a:ext cx="1411705" cy="0"/>
          </a:xfrm>
          <a:prstGeom prst="line">
            <a:avLst/>
          </a:prstGeom>
          <a:ln>
            <a:solidFill>
              <a:srgbClr val="8A1118"/>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rot="1771504">
            <a:off x="7384313" y="1011029"/>
            <a:ext cx="272244" cy="272209"/>
            <a:chOff x="1827622" y="1343919"/>
            <a:chExt cx="2304000" cy="2304000"/>
          </a:xfrm>
          <a:solidFill>
            <a:srgbClr val="961218"/>
          </a:solidFill>
        </p:grpSpPr>
        <p:sp>
          <p:nvSpPr>
            <p:cNvPr id="42" name="椭圆 41"/>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43" name="椭圆 42"/>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pic>
        <p:nvPicPr>
          <p:cNvPr id="45" name="佐藤直紀-月光号">
            <a:hlinkClick r:id="" action="ppaction://media"/>
          </p:cNvPr>
          <p:cNvPicPr>
            <a:picLocks noChangeAspect="1"/>
          </p:cNvPicPr>
          <p:nvPr>
            <a:audioFile r:link="rId1"/>
            <p:extLst>
              <p:ext uri="{DAA4B4D4-6D71-4841-9C94-3DE7FCFB9230}">
                <p14:media xmlns:p14="http://schemas.microsoft.com/office/powerpoint/2010/main" r:embed="rId2">
                  <p14:trim st="681"/>
                </p14:media>
              </p:ext>
            </p:extLst>
          </p:nvPr>
        </p:nvPicPr>
        <p:blipFill>
          <a:blip r:embed="rId8"/>
          <a:stretch>
            <a:fillRect/>
          </a:stretch>
        </p:blipFill>
        <p:spPr>
          <a:xfrm>
            <a:off x="12733457" y="620532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4000">
        <p14:vortex dir="r"/>
      </p:transition>
    </mc:Choice>
    <mc:Fallback xmlns="">
      <p:transition spd="slow" advClick="0"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5"/>
                                            </p:tgtEl>
                                          </p:cBhvr>
                                        </p:cmd>
                                      </p:childTnLst>
                                    </p:cTn>
                                  </p:par>
                                </p:childTnLst>
                              </p:cTn>
                            </p:par>
                            <p:par>
                              <p:cTn id="7" fill="hold">
                                <p:stCondLst>
                                  <p:cond delay="0"/>
                                </p:stCondLst>
                                <p:childTnLst>
                                  <p:par>
                                    <p:cTn id="8" presetID="2" presetClass="entr" presetSubtype="1" accel="30000" fill="hold" nodeType="afterEffect" p14:presetBounceEnd="3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30000">
                                          <p:cBhvr additive="base">
                                            <p:cTn id="10" dur="2000" fill="hold"/>
                                            <p:tgtEl>
                                              <p:spTgt spid="4"/>
                                            </p:tgtEl>
                                            <p:attrNameLst>
                                              <p:attrName>ppt_x</p:attrName>
                                            </p:attrNameLst>
                                          </p:cBhvr>
                                          <p:tavLst>
                                            <p:tav tm="0">
                                              <p:val>
                                                <p:strVal val="#ppt_x"/>
                                              </p:val>
                                            </p:tav>
                                            <p:tav tm="100000">
                                              <p:val>
                                                <p:strVal val="#ppt_x"/>
                                              </p:val>
                                            </p:tav>
                                          </p:tavLst>
                                        </p:anim>
                                        <p:anim calcmode="lin" valueType="num" p14:bounceEnd="30000">
                                          <p:cBhvr additive="base">
                                            <p:cTn id="11" dur="2000" fill="hold"/>
                                            <p:tgtEl>
                                              <p:spTgt spid="4"/>
                                            </p:tgtEl>
                                            <p:attrNameLst>
                                              <p:attrName>ppt_y</p:attrName>
                                            </p:attrNameLst>
                                          </p:cBhvr>
                                          <p:tavLst>
                                            <p:tav tm="0">
                                              <p:val>
                                                <p:strVal val="0-#ppt_h/2"/>
                                              </p:val>
                                            </p:tav>
                                            <p:tav tm="100000">
                                              <p:val>
                                                <p:strVal val="#ppt_y"/>
                                              </p:val>
                                            </p:tav>
                                          </p:tavLst>
                                        </p:anim>
                                      </p:childTnLst>
                                    </p:cTn>
                                  </p:par>
                                  <p:par>
                                    <p:cTn id="12" presetID="2" presetClass="entr" presetSubtype="3" accel="30000" fill="hold" nodeType="withEffect" p14:presetBounceEnd="30000">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14:bounceEnd="30000">
                                          <p:cBhvr additive="base">
                                            <p:cTn id="14" dur="2000" fill="hold"/>
                                            <p:tgtEl>
                                              <p:spTgt spid="12"/>
                                            </p:tgtEl>
                                            <p:attrNameLst>
                                              <p:attrName>ppt_x</p:attrName>
                                            </p:attrNameLst>
                                          </p:cBhvr>
                                          <p:tavLst>
                                            <p:tav tm="0">
                                              <p:val>
                                                <p:strVal val="1+#ppt_w/2"/>
                                              </p:val>
                                            </p:tav>
                                            <p:tav tm="100000">
                                              <p:val>
                                                <p:strVal val="#ppt_x"/>
                                              </p:val>
                                            </p:tav>
                                          </p:tavLst>
                                        </p:anim>
                                        <p:anim calcmode="lin" valueType="num" p14:bounceEnd="30000">
                                          <p:cBhvr additive="base">
                                            <p:cTn id="15" dur="2000" fill="hold"/>
                                            <p:tgtEl>
                                              <p:spTgt spid="12"/>
                                            </p:tgtEl>
                                            <p:attrNameLst>
                                              <p:attrName>ppt_y</p:attrName>
                                            </p:attrNameLst>
                                          </p:cBhvr>
                                          <p:tavLst>
                                            <p:tav tm="0">
                                              <p:val>
                                                <p:strVal val="0-#ppt_h/2"/>
                                              </p:val>
                                            </p:tav>
                                            <p:tav tm="100000">
                                              <p:val>
                                                <p:strVal val="#ppt_y"/>
                                              </p:val>
                                            </p:tav>
                                          </p:tavLst>
                                        </p:anim>
                                      </p:childTnLst>
                                    </p:cTn>
                                  </p:par>
                                  <p:par>
                                    <p:cTn id="16" presetID="2" presetClass="entr" presetSubtype="12" accel="30000" fill="hold" nodeType="withEffect" p14:presetBounceEnd="30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30000">
                                          <p:cBhvr additive="base">
                                            <p:cTn id="18" dur="2000" fill="hold"/>
                                            <p:tgtEl>
                                              <p:spTgt spid="9"/>
                                            </p:tgtEl>
                                            <p:attrNameLst>
                                              <p:attrName>ppt_x</p:attrName>
                                            </p:attrNameLst>
                                          </p:cBhvr>
                                          <p:tavLst>
                                            <p:tav tm="0">
                                              <p:val>
                                                <p:strVal val="0-#ppt_w/2"/>
                                              </p:val>
                                            </p:tav>
                                            <p:tav tm="100000">
                                              <p:val>
                                                <p:strVal val="#ppt_x"/>
                                              </p:val>
                                            </p:tav>
                                          </p:tavLst>
                                        </p:anim>
                                        <p:anim calcmode="lin" valueType="num" p14:bounceEnd="30000">
                                          <p:cBhvr additive="base">
                                            <p:cTn id="19" dur="20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6" accel="30000" fill="hold" nodeType="withEffect" p14:presetBounceEnd="30000">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14:bounceEnd="30000">
                                          <p:cBhvr additive="base">
                                            <p:cTn id="22" dur="2000" fill="hold"/>
                                            <p:tgtEl>
                                              <p:spTgt spid="15"/>
                                            </p:tgtEl>
                                            <p:attrNameLst>
                                              <p:attrName>ppt_x</p:attrName>
                                            </p:attrNameLst>
                                          </p:cBhvr>
                                          <p:tavLst>
                                            <p:tav tm="0">
                                              <p:val>
                                                <p:strVal val="1+#ppt_w/2"/>
                                              </p:val>
                                            </p:tav>
                                            <p:tav tm="100000">
                                              <p:val>
                                                <p:strVal val="#ppt_x"/>
                                              </p:val>
                                            </p:tav>
                                          </p:tavLst>
                                        </p:anim>
                                        <p:anim calcmode="lin" valueType="num" p14:bounceEnd="30000">
                                          <p:cBhvr additive="base">
                                            <p:cTn id="23" dur="20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accel="30000" fill="hold" nodeType="withEffect" p14:presetBounceEnd="30000">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14:bounceEnd="30000">
                                          <p:cBhvr additive="base">
                                            <p:cTn id="26" dur="2000" fill="hold"/>
                                            <p:tgtEl>
                                              <p:spTgt spid="21"/>
                                            </p:tgtEl>
                                            <p:attrNameLst>
                                              <p:attrName>ppt_x</p:attrName>
                                            </p:attrNameLst>
                                          </p:cBhvr>
                                          <p:tavLst>
                                            <p:tav tm="0">
                                              <p:val>
                                                <p:strVal val="#ppt_x"/>
                                              </p:val>
                                            </p:tav>
                                            <p:tav tm="100000">
                                              <p:val>
                                                <p:strVal val="#ppt_x"/>
                                              </p:val>
                                            </p:tav>
                                          </p:tavLst>
                                        </p:anim>
                                        <p:anim calcmode="lin" valueType="num" p14:bounceEnd="30000">
                                          <p:cBhvr additive="base">
                                            <p:cTn id="27" dur="2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2" accel="30000" fill="hold" nodeType="withEffect" p14:presetBounceEnd="30000">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14:bounceEnd="30000">
                                          <p:cBhvr additive="base">
                                            <p:cTn id="30" dur="2000" fill="hold"/>
                                            <p:tgtEl>
                                              <p:spTgt spid="18"/>
                                            </p:tgtEl>
                                            <p:attrNameLst>
                                              <p:attrName>ppt_x</p:attrName>
                                            </p:attrNameLst>
                                          </p:cBhvr>
                                          <p:tavLst>
                                            <p:tav tm="0">
                                              <p:val>
                                                <p:strVal val="1+#ppt_w/2"/>
                                              </p:val>
                                            </p:tav>
                                            <p:tav tm="100000">
                                              <p:val>
                                                <p:strVal val="#ppt_x"/>
                                              </p:val>
                                            </p:tav>
                                          </p:tavLst>
                                        </p:anim>
                                        <p:anim calcmode="lin" valueType="num" p14:bounceEnd="30000">
                                          <p:cBhvr additive="base">
                                            <p:cTn id="31" dur="2000" fill="hold"/>
                                            <p:tgtEl>
                                              <p:spTgt spid="18"/>
                                            </p:tgtEl>
                                            <p:attrNameLst>
                                              <p:attrName>ppt_y</p:attrName>
                                            </p:attrNameLst>
                                          </p:cBhvr>
                                          <p:tavLst>
                                            <p:tav tm="0">
                                              <p:val>
                                                <p:strVal val="#ppt_y"/>
                                              </p:val>
                                            </p:tav>
                                            <p:tav tm="100000">
                                              <p:val>
                                                <p:strVal val="#ppt_y"/>
                                              </p:val>
                                            </p:tav>
                                          </p:tavLst>
                                        </p:anim>
                                      </p:childTnLst>
                                    </p:cTn>
                                  </p:par>
                                  <p:par>
                                    <p:cTn id="32" presetID="2" presetClass="entr" presetSubtype="2" accel="30000" fill="hold" nodeType="withEffect" p14:presetBounceEnd="30000">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14:bounceEnd="30000">
                                          <p:cBhvr additive="base">
                                            <p:cTn id="34" dur="2000" fill="hold"/>
                                            <p:tgtEl>
                                              <p:spTgt spid="35"/>
                                            </p:tgtEl>
                                            <p:attrNameLst>
                                              <p:attrName>ppt_x</p:attrName>
                                            </p:attrNameLst>
                                          </p:cBhvr>
                                          <p:tavLst>
                                            <p:tav tm="0">
                                              <p:val>
                                                <p:strVal val="1+#ppt_w/2"/>
                                              </p:val>
                                            </p:tav>
                                            <p:tav tm="100000">
                                              <p:val>
                                                <p:strVal val="#ppt_x"/>
                                              </p:val>
                                            </p:tav>
                                          </p:tavLst>
                                        </p:anim>
                                        <p:anim calcmode="lin" valueType="num" p14:bounceEnd="30000">
                                          <p:cBhvr additive="base">
                                            <p:cTn id="35" dur="2000" fill="hold"/>
                                            <p:tgtEl>
                                              <p:spTgt spid="35"/>
                                            </p:tgtEl>
                                            <p:attrNameLst>
                                              <p:attrName>ppt_y</p:attrName>
                                            </p:attrNameLst>
                                          </p:cBhvr>
                                          <p:tavLst>
                                            <p:tav tm="0">
                                              <p:val>
                                                <p:strVal val="#ppt_y"/>
                                              </p:val>
                                            </p:tav>
                                            <p:tav tm="100000">
                                              <p:val>
                                                <p:strVal val="#ppt_y"/>
                                              </p:val>
                                            </p:tav>
                                          </p:tavLst>
                                        </p:anim>
                                      </p:childTnLst>
                                    </p:cTn>
                                  </p:par>
                                  <p:par>
                                    <p:cTn id="36" presetID="2" presetClass="entr" presetSubtype="3" accel="30000" fill="hold" nodeType="withEffect" p14:presetBounceEnd="30000">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14:bounceEnd="30000">
                                          <p:cBhvr additive="base">
                                            <p:cTn id="38" dur="2000" fill="hold"/>
                                            <p:tgtEl>
                                              <p:spTgt spid="38"/>
                                            </p:tgtEl>
                                            <p:attrNameLst>
                                              <p:attrName>ppt_x</p:attrName>
                                            </p:attrNameLst>
                                          </p:cBhvr>
                                          <p:tavLst>
                                            <p:tav tm="0">
                                              <p:val>
                                                <p:strVal val="1+#ppt_w/2"/>
                                              </p:val>
                                            </p:tav>
                                            <p:tav tm="100000">
                                              <p:val>
                                                <p:strVal val="#ppt_x"/>
                                              </p:val>
                                            </p:tav>
                                          </p:tavLst>
                                        </p:anim>
                                        <p:anim calcmode="lin" valueType="num" p14:bounceEnd="30000">
                                          <p:cBhvr additive="base">
                                            <p:cTn id="39" dur="2000" fill="hold"/>
                                            <p:tgtEl>
                                              <p:spTgt spid="38"/>
                                            </p:tgtEl>
                                            <p:attrNameLst>
                                              <p:attrName>ppt_y</p:attrName>
                                            </p:attrNameLst>
                                          </p:cBhvr>
                                          <p:tavLst>
                                            <p:tav tm="0">
                                              <p:val>
                                                <p:strVal val="0-#ppt_h/2"/>
                                              </p:val>
                                            </p:tav>
                                            <p:tav tm="100000">
                                              <p:val>
                                                <p:strVal val="#ppt_y"/>
                                              </p:val>
                                            </p:tav>
                                          </p:tavLst>
                                        </p:anim>
                                      </p:childTnLst>
                                    </p:cTn>
                                  </p:par>
                                  <p:par>
                                    <p:cTn id="40" presetID="2" presetClass="entr" presetSubtype="12" accel="30000" fill="hold" nodeType="withEffect" p14:presetBounceEnd="30000">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14:bounceEnd="30000">
                                          <p:cBhvr additive="base">
                                            <p:cTn id="42" dur="2000" fill="hold"/>
                                            <p:tgtEl>
                                              <p:spTgt spid="41"/>
                                            </p:tgtEl>
                                            <p:attrNameLst>
                                              <p:attrName>ppt_x</p:attrName>
                                            </p:attrNameLst>
                                          </p:cBhvr>
                                          <p:tavLst>
                                            <p:tav tm="0">
                                              <p:val>
                                                <p:strVal val="0-#ppt_w/2"/>
                                              </p:val>
                                            </p:tav>
                                            <p:tav tm="100000">
                                              <p:val>
                                                <p:strVal val="#ppt_x"/>
                                              </p:val>
                                            </p:tav>
                                          </p:tavLst>
                                        </p:anim>
                                        <p:anim calcmode="lin" valueType="num" p14:bounceEnd="30000">
                                          <p:cBhvr additive="base">
                                            <p:cTn id="43" dur="2000" fill="hold"/>
                                            <p:tgtEl>
                                              <p:spTgt spid="41"/>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53" presetClass="entr" presetSubtype="16"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childTnLst>
                              </p:cTn>
                            </p:par>
                            <p:par>
                              <p:cTn id="50" fill="hold">
                                <p:stCondLst>
                                  <p:cond delay="2500"/>
                                </p:stCondLst>
                                <p:childTnLst>
                                  <p:par>
                                    <p:cTn id="51" presetID="16" presetClass="entr" presetSubtype="21"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par>
                              <p:cTn id="54" fill="hold">
                                <p:stCondLst>
                                  <p:cond delay="3000"/>
                                </p:stCondLst>
                                <p:childTnLst>
                                  <p:par>
                                    <p:cTn id="55" presetID="2" presetClass="entr" presetSubtype="1"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0-#ppt_h/2"/>
                                              </p:val>
                                            </p:tav>
                                            <p:tav tm="100000">
                                              <p:val>
                                                <p:strVal val="#ppt_y"/>
                                              </p:val>
                                            </p:tav>
                                          </p:tavLst>
                                        </p:anim>
                                      </p:childTnLst>
                                    </p:cTn>
                                  </p:par>
                                </p:childTnLst>
                              </p:cTn>
                            </p:par>
                            <p:par>
                              <p:cTn id="59" fill="hold">
                                <p:stCondLst>
                                  <p:cond delay="3500"/>
                                </p:stCondLst>
                                <p:childTnLst>
                                  <p:par>
                                    <p:cTn id="60" presetID="17" presetClass="entr" presetSubtype="10"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strVal val="#ppt_h"/>
                                              </p:val>
                                            </p:tav>
                                            <p:tav tm="100000">
                                              <p:val>
                                                <p:strVal val="#ppt_h"/>
                                              </p:val>
                                            </p:tav>
                                          </p:tavLst>
                                        </p:anim>
                                      </p:childTnLst>
                                    </p:cTn>
                                  </p:par>
                                  <p:par>
                                    <p:cTn id="64" presetID="17" presetClass="entr" presetSubtype="1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strVal val="#ppt_h"/>
                                              </p:val>
                                            </p:tav>
                                            <p:tav tm="100000">
                                              <p:val>
                                                <p:strVal val="#ppt_h"/>
                                              </p:val>
                                            </p:tav>
                                          </p:tavLst>
                                        </p:anim>
                                      </p:childTnLst>
                                    </p:cTn>
                                  </p:par>
                                </p:childTnLst>
                              </p:cTn>
                            </p:par>
                            <p:par>
                              <p:cTn id="68" fill="hold">
                                <p:stCondLst>
                                  <p:cond delay="4000"/>
                                </p:stCondLst>
                                <p:childTnLst>
                                  <p:par>
                                    <p:cTn id="69" presetID="2" presetClass="entr" presetSubtype="4"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par>
                              <p:cTn id="73" fill="hold">
                                <p:stCondLst>
                                  <p:cond delay="4500"/>
                                </p:stCondLst>
                                <p:childTnLst>
                                  <p:par>
                                    <p:cTn id="74" presetID="2" presetClass="entr" presetSubtype="4" fill="hold" grpId="0" nodeType="afterEffect">
                                      <p:stCondLst>
                                        <p:cond delay="0"/>
                                      </p:stCondLst>
                                      <p:childTnLst>
                                        <p:set>
                                          <p:cBhvr>
                                            <p:cTn id="75" dur="1" fill="hold">
                                              <p:stCondLst>
                                                <p:cond delay="0"/>
                                              </p:stCondLst>
                                            </p:cTn>
                                            <p:tgtEl>
                                              <p:spTgt spid="3">
                                                <p:txEl>
                                                  <p:pRg st="0" end="0"/>
                                                </p:txEl>
                                              </p:spTgt>
                                            </p:tgtEl>
                                            <p:attrNameLst>
                                              <p:attrName>style.visibility</p:attrName>
                                            </p:attrNameLst>
                                          </p:cBhvr>
                                          <p:to>
                                            <p:strVal val="visible"/>
                                          </p:to>
                                        </p:set>
                                        <p:anim calcmode="lin" valueType="num">
                                          <p:cBhvr additive="base">
                                            <p:cTn id="7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78" fill="hold">
                                <p:stCondLst>
                                  <p:cond delay="5000"/>
                                </p:stCondLst>
                                <p:childTnLst>
                                  <p:par>
                                    <p:cTn id="79" presetID="2" presetClass="entr" presetSubtype="8"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0-#ppt_w/2"/>
                                              </p:val>
                                            </p:tav>
                                            <p:tav tm="100000">
                                              <p:val>
                                                <p:strVal val="#ppt_x"/>
                                              </p:val>
                                            </p:tav>
                                          </p:tavLst>
                                        </p:anim>
                                        <p:anim calcmode="lin" valueType="num">
                                          <p:cBhvr additive="base">
                                            <p:cTn id="8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p:cTn id="83" repeatCount="indefinite" fill="hold" display="0">
                      <p:stCondLst>
                        <p:cond delay="indefinite"/>
                      </p:stCondLst>
                      <p:endCondLst>
                        <p:cond evt="onStopAudio" delay="0">
                          <p:tgtEl>
                            <p:sldTgt/>
                          </p:tgtEl>
                        </p:cond>
                      </p:endCondLst>
                    </p:cTn>
                    <p:tgtEl>
                      <p:spTgt spid="45"/>
                    </p:tgtEl>
                  </p:cMediaNode>
                </p:audio>
              </p:childTnLst>
            </p:cTn>
          </p:par>
        </p:tnLst>
        <p:bldLst>
          <p:bldP spid="3" grpId="0" build="p"/>
          <p:bldP spid="27" grpId="0" animBg="1"/>
          <p:bldP spid="2"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5"/>
                                            </p:tgtEl>
                                          </p:cBhvr>
                                        </p:cmd>
                                      </p:childTnLst>
                                    </p:cTn>
                                  </p:par>
                                </p:childTnLst>
                              </p:cTn>
                            </p:par>
                            <p:par>
                              <p:cTn id="7" fill="hold">
                                <p:stCondLst>
                                  <p:cond delay="0"/>
                                </p:stCondLst>
                                <p:childTnLst>
                                  <p:par>
                                    <p:cTn id="8" presetID="2" presetClass="entr" presetSubtype="1" accel="3000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2000" fill="hold"/>
                                            <p:tgtEl>
                                              <p:spTgt spid="4"/>
                                            </p:tgtEl>
                                            <p:attrNameLst>
                                              <p:attrName>ppt_x</p:attrName>
                                            </p:attrNameLst>
                                          </p:cBhvr>
                                          <p:tavLst>
                                            <p:tav tm="0">
                                              <p:val>
                                                <p:strVal val="#ppt_x"/>
                                              </p:val>
                                            </p:tav>
                                            <p:tav tm="100000">
                                              <p:val>
                                                <p:strVal val="#ppt_x"/>
                                              </p:val>
                                            </p:tav>
                                          </p:tavLst>
                                        </p:anim>
                                        <p:anim calcmode="lin" valueType="num">
                                          <p:cBhvr additive="base">
                                            <p:cTn id="11" dur="2000" fill="hold"/>
                                            <p:tgtEl>
                                              <p:spTgt spid="4"/>
                                            </p:tgtEl>
                                            <p:attrNameLst>
                                              <p:attrName>ppt_y</p:attrName>
                                            </p:attrNameLst>
                                          </p:cBhvr>
                                          <p:tavLst>
                                            <p:tav tm="0">
                                              <p:val>
                                                <p:strVal val="0-#ppt_h/2"/>
                                              </p:val>
                                            </p:tav>
                                            <p:tav tm="100000">
                                              <p:val>
                                                <p:strVal val="#ppt_y"/>
                                              </p:val>
                                            </p:tav>
                                          </p:tavLst>
                                        </p:anim>
                                      </p:childTnLst>
                                    </p:cTn>
                                  </p:par>
                                  <p:par>
                                    <p:cTn id="12" presetID="2" presetClass="entr" presetSubtype="3" accel="3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2000" fill="hold"/>
                                            <p:tgtEl>
                                              <p:spTgt spid="12"/>
                                            </p:tgtEl>
                                            <p:attrNameLst>
                                              <p:attrName>ppt_x</p:attrName>
                                            </p:attrNameLst>
                                          </p:cBhvr>
                                          <p:tavLst>
                                            <p:tav tm="0">
                                              <p:val>
                                                <p:strVal val="1+#ppt_w/2"/>
                                              </p:val>
                                            </p:tav>
                                            <p:tav tm="100000">
                                              <p:val>
                                                <p:strVal val="#ppt_x"/>
                                              </p:val>
                                            </p:tav>
                                          </p:tavLst>
                                        </p:anim>
                                        <p:anim calcmode="lin" valueType="num">
                                          <p:cBhvr additive="base">
                                            <p:cTn id="15" dur="2000" fill="hold"/>
                                            <p:tgtEl>
                                              <p:spTgt spid="12"/>
                                            </p:tgtEl>
                                            <p:attrNameLst>
                                              <p:attrName>ppt_y</p:attrName>
                                            </p:attrNameLst>
                                          </p:cBhvr>
                                          <p:tavLst>
                                            <p:tav tm="0">
                                              <p:val>
                                                <p:strVal val="0-#ppt_h/2"/>
                                              </p:val>
                                            </p:tav>
                                            <p:tav tm="100000">
                                              <p:val>
                                                <p:strVal val="#ppt_y"/>
                                              </p:val>
                                            </p:tav>
                                          </p:tavLst>
                                        </p:anim>
                                      </p:childTnLst>
                                    </p:cTn>
                                  </p:par>
                                  <p:par>
                                    <p:cTn id="16" presetID="2" presetClass="entr" presetSubtype="12" accel="3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2000" fill="hold"/>
                                            <p:tgtEl>
                                              <p:spTgt spid="9"/>
                                            </p:tgtEl>
                                            <p:attrNameLst>
                                              <p:attrName>ppt_x</p:attrName>
                                            </p:attrNameLst>
                                          </p:cBhvr>
                                          <p:tavLst>
                                            <p:tav tm="0">
                                              <p:val>
                                                <p:strVal val="0-#ppt_w/2"/>
                                              </p:val>
                                            </p:tav>
                                            <p:tav tm="100000">
                                              <p:val>
                                                <p:strVal val="#ppt_x"/>
                                              </p:val>
                                            </p:tav>
                                          </p:tavLst>
                                        </p:anim>
                                        <p:anim calcmode="lin" valueType="num">
                                          <p:cBhvr additive="base">
                                            <p:cTn id="19" dur="20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6" accel="3000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2000" fill="hold"/>
                                            <p:tgtEl>
                                              <p:spTgt spid="15"/>
                                            </p:tgtEl>
                                            <p:attrNameLst>
                                              <p:attrName>ppt_x</p:attrName>
                                            </p:attrNameLst>
                                          </p:cBhvr>
                                          <p:tavLst>
                                            <p:tav tm="0">
                                              <p:val>
                                                <p:strVal val="1+#ppt_w/2"/>
                                              </p:val>
                                            </p:tav>
                                            <p:tav tm="100000">
                                              <p:val>
                                                <p:strVal val="#ppt_x"/>
                                              </p:val>
                                            </p:tav>
                                          </p:tavLst>
                                        </p:anim>
                                        <p:anim calcmode="lin" valueType="num">
                                          <p:cBhvr additive="base">
                                            <p:cTn id="23" dur="20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accel="3000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000" fill="hold"/>
                                            <p:tgtEl>
                                              <p:spTgt spid="21"/>
                                            </p:tgtEl>
                                            <p:attrNameLst>
                                              <p:attrName>ppt_x</p:attrName>
                                            </p:attrNameLst>
                                          </p:cBhvr>
                                          <p:tavLst>
                                            <p:tav tm="0">
                                              <p:val>
                                                <p:strVal val="#ppt_x"/>
                                              </p:val>
                                            </p:tav>
                                            <p:tav tm="100000">
                                              <p:val>
                                                <p:strVal val="#ppt_x"/>
                                              </p:val>
                                            </p:tav>
                                          </p:tavLst>
                                        </p:anim>
                                        <p:anim calcmode="lin" valueType="num">
                                          <p:cBhvr additive="base">
                                            <p:cTn id="27" dur="2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2" accel="3000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2000" fill="hold"/>
                                            <p:tgtEl>
                                              <p:spTgt spid="18"/>
                                            </p:tgtEl>
                                            <p:attrNameLst>
                                              <p:attrName>ppt_x</p:attrName>
                                            </p:attrNameLst>
                                          </p:cBhvr>
                                          <p:tavLst>
                                            <p:tav tm="0">
                                              <p:val>
                                                <p:strVal val="1+#ppt_w/2"/>
                                              </p:val>
                                            </p:tav>
                                            <p:tav tm="100000">
                                              <p:val>
                                                <p:strVal val="#ppt_x"/>
                                              </p:val>
                                            </p:tav>
                                          </p:tavLst>
                                        </p:anim>
                                        <p:anim calcmode="lin" valueType="num">
                                          <p:cBhvr additive="base">
                                            <p:cTn id="31" dur="2000" fill="hold"/>
                                            <p:tgtEl>
                                              <p:spTgt spid="18"/>
                                            </p:tgtEl>
                                            <p:attrNameLst>
                                              <p:attrName>ppt_y</p:attrName>
                                            </p:attrNameLst>
                                          </p:cBhvr>
                                          <p:tavLst>
                                            <p:tav tm="0">
                                              <p:val>
                                                <p:strVal val="#ppt_y"/>
                                              </p:val>
                                            </p:tav>
                                            <p:tav tm="100000">
                                              <p:val>
                                                <p:strVal val="#ppt_y"/>
                                              </p:val>
                                            </p:tav>
                                          </p:tavLst>
                                        </p:anim>
                                      </p:childTnLst>
                                    </p:cTn>
                                  </p:par>
                                  <p:par>
                                    <p:cTn id="32" presetID="2" presetClass="entr" presetSubtype="2" accel="3000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2000" fill="hold"/>
                                            <p:tgtEl>
                                              <p:spTgt spid="35"/>
                                            </p:tgtEl>
                                            <p:attrNameLst>
                                              <p:attrName>ppt_x</p:attrName>
                                            </p:attrNameLst>
                                          </p:cBhvr>
                                          <p:tavLst>
                                            <p:tav tm="0">
                                              <p:val>
                                                <p:strVal val="1+#ppt_w/2"/>
                                              </p:val>
                                            </p:tav>
                                            <p:tav tm="100000">
                                              <p:val>
                                                <p:strVal val="#ppt_x"/>
                                              </p:val>
                                            </p:tav>
                                          </p:tavLst>
                                        </p:anim>
                                        <p:anim calcmode="lin" valueType="num">
                                          <p:cBhvr additive="base">
                                            <p:cTn id="35" dur="2000" fill="hold"/>
                                            <p:tgtEl>
                                              <p:spTgt spid="35"/>
                                            </p:tgtEl>
                                            <p:attrNameLst>
                                              <p:attrName>ppt_y</p:attrName>
                                            </p:attrNameLst>
                                          </p:cBhvr>
                                          <p:tavLst>
                                            <p:tav tm="0">
                                              <p:val>
                                                <p:strVal val="#ppt_y"/>
                                              </p:val>
                                            </p:tav>
                                            <p:tav tm="100000">
                                              <p:val>
                                                <p:strVal val="#ppt_y"/>
                                              </p:val>
                                            </p:tav>
                                          </p:tavLst>
                                        </p:anim>
                                      </p:childTnLst>
                                    </p:cTn>
                                  </p:par>
                                  <p:par>
                                    <p:cTn id="36" presetID="2" presetClass="entr" presetSubtype="3" accel="3000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2000" fill="hold"/>
                                            <p:tgtEl>
                                              <p:spTgt spid="38"/>
                                            </p:tgtEl>
                                            <p:attrNameLst>
                                              <p:attrName>ppt_x</p:attrName>
                                            </p:attrNameLst>
                                          </p:cBhvr>
                                          <p:tavLst>
                                            <p:tav tm="0">
                                              <p:val>
                                                <p:strVal val="1+#ppt_w/2"/>
                                              </p:val>
                                            </p:tav>
                                            <p:tav tm="100000">
                                              <p:val>
                                                <p:strVal val="#ppt_x"/>
                                              </p:val>
                                            </p:tav>
                                          </p:tavLst>
                                        </p:anim>
                                        <p:anim calcmode="lin" valueType="num">
                                          <p:cBhvr additive="base">
                                            <p:cTn id="39" dur="2000" fill="hold"/>
                                            <p:tgtEl>
                                              <p:spTgt spid="38"/>
                                            </p:tgtEl>
                                            <p:attrNameLst>
                                              <p:attrName>ppt_y</p:attrName>
                                            </p:attrNameLst>
                                          </p:cBhvr>
                                          <p:tavLst>
                                            <p:tav tm="0">
                                              <p:val>
                                                <p:strVal val="0-#ppt_h/2"/>
                                              </p:val>
                                            </p:tav>
                                            <p:tav tm="100000">
                                              <p:val>
                                                <p:strVal val="#ppt_y"/>
                                              </p:val>
                                            </p:tav>
                                          </p:tavLst>
                                        </p:anim>
                                      </p:childTnLst>
                                    </p:cTn>
                                  </p:par>
                                  <p:par>
                                    <p:cTn id="40" presetID="2" presetClass="entr" presetSubtype="12" accel="3000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 fill="hold"/>
                                            <p:tgtEl>
                                              <p:spTgt spid="41"/>
                                            </p:tgtEl>
                                            <p:attrNameLst>
                                              <p:attrName>ppt_x</p:attrName>
                                            </p:attrNameLst>
                                          </p:cBhvr>
                                          <p:tavLst>
                                            <p:tav tm="0">
                                              <p:val>
                                                <p:strVal val="0-#ppt_w/2"/>
                                              </p:val>
                                            </p:tav>
                                            <p:tav tm="100000">
                                              <p:val>
                                                <p:strVal val="#ppt_x"/>
                                              </p:val>
                                            </p:tav>
                                          </p:tavLst>
                                        </p:anim>
                                        <p:anim calcmode="lin" valueType="num">
                                          <p:cBhvr additive="base">
                                            <p:cTn id="43" dur="2000" fill="hold"/>
                                            <p:tgtEl>
                                              <p:spTgt spid="41"/>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53" presetClass="entr" presetSubtype="16"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childTnLst>
                              </p:cTn>
                            </p:par>
                            <p:par>
                              <p:cTn id="50" fill="hold">
                                <p:stCondLst>
                                  <p:cond delay="2500"/>
                                </p:stCondLst>
                                <p:childTnLst>
                                  <p:par>
                                    <p:cTn id="51" presetID="16" presetClass="entr" presetSubtype="21"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par>
                              <p:cTn id="54" fill="hold">
                                <p:stCondLst>
                                  <p:cond delay="3000"/>
                                </p:stCondLst>
                                <p:childTnLst>
                                  <p:par>
                                    <p:cTn id="55" presetID="2" presetClass="entr" presetSubtype="1"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0-#ppt_h/2"/>
                                              </p:val>
                                            </p:tav>
                                            <p:tav tm="100000">
                                              <p:val>
                                                <p:strVal val="#ppt_y"/>
                                              </p:val>
                                            </p:tav>
                                          </p:tavLst>
                                        </p:anim>
                                      </p:childTnLst>
                                    </p:cTn>
                                  </p:par>
                                </p:childTnLst>
                              </p:cTn>
                            </p:par>
                            <p:par>
                              <p:cTn id="59" fill="hold">
                                <p:stCondLst>
                                  <p:cond delay="3500"/>
                                </p:stCondLst>
                                <p:childTnLst>
                                  <p:par>
                                    <p:cTn id="60" presetID="17" presetClass="entr" presetSubtype="10"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strVal val="#ppt_h"/>
                                              </p:val>
                                            </p:tav>
                                            <p:tav tm="100000">
                                              <p:val>
                                                <p:strVal val="#ppt_h"/>
                                              </p:val>
                                            </p:tav>
                                          </p:tavLst>
                                        </p:anim>
                                      </p:childTnLst>
                                    </p:cTn>
                                  </p:par>
                                  <p:par>
                                    <p:cTn id="64" presetID="17" presetClass="entr" presetSubtype="1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strVal val="#ppt_h"/>
                                              </p:val>
                                            </p:tav>
                                            <p:tav tm="100000">
                                              <p:val>
                                                <p:strVal val="#ppt_h"/>
                                              </p:val>
                                            </p:tav>
                                          </p:tavLst>
                                        </p:anim>
                                      </p:childTnLst>
                                    </p:cTn>
                                  </p:par>
                                </p:childTnLst>
                              </p:cTn>
                            </p:par>
                            <p:par>
                              <p:cTn id="68" fill="hold">
                                <p:stCondLst>
                                  <p:cond delay="4000"/>
                                </p:stCondLst>
                                <p:childTnLst>
                                  <p:par>
                                    <p:cTn id="69" presetID="2" presetClass="entr" presetSubtype="4"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par>
                              <p:cTn id="73" fill="hold">
                                <p:stCondLst>
                                  <p:cond delay="4500"/>
                                </p:stCondLst>
                                <p:childTnLst>
                                  <p:par>
                                    <p:cTn id="74" presetID="2" presetClass="entr" presetSubtype="4" fill="hold" grpId="0" nodeType="afterEffect">
                                      <p:stCondLst>
                                        <p:cond delay="0"/>
                                      </p:stCondLst>
                                      <p:childTnLst>
                                        <p:set>
                                          <p:cBhvr>
                                            <p:cTn id="75" dur="1" fill="hold">
                                              <p:stCondLst>
                                                <p:cond delay="0"/>
                                              </p:stCondLst>
                                            </p:cTn>
                                            <p:tgtEl>
                                              <p:spTgt spid="3">
                                                <p:txEl>
                                                  <p:pRg st="0" end="0"/>
                                                </p:txEl>
                                              </p:spTgt>
                                            </p:tgtEl>
                                            <p:attrNameLst>
                                              <p:attrName>style.visibility</p:attrName>
                                            </p:attrNameLst>
                                          </p:cBhvr>
                                          <p:to>
                                            <p:strVal val="visible"/>
                                          </p:to>
                                        </p:set>
                                        <p:anim calcmode="lin" valueType="num">
                                          <p:cBhvr additive="base">
                                            <p:cTn id="7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78" fill="hold">
                                <p:stCondLst>
                                  <p:cond delay="5000"/>
                                </p:stCondLst>
                                <p:childTnLst>
                                  <p:par>
                                    <p:cTn id="79" presetID="2" presetClass="entr" presetSubtype="8"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0-#ppt_w/2"/>
                                              </p:val>
                                            </p:tav>
                                            <p:tav tm="100000">
                                              <p:val>
                                                <p:strVal val="#ppt_x"/>
                                              </p:val>
                                            </p:tav>
                                          </p:tavLst>
                                        </p:anim>
                                        <p:anim calcmode="lin" valueType="num">
                                          <p:cBhvr additive="base">
                                            <p:cTn id="8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p:cTn id="83" repeatCount="indefinite" fill="hold" display="0">
                      <p:stCondLst>
                        <p:cond delay="indefinite"/>
                      </p:stCondLst>
                      <p:endCondLst>
                        <p:cond evt="onStopAudio" delay="0">
                          <p:tgtEl>
                            <p:sldTgt/>
                          </p:tgtEl>
                        </p:cond>
                      </p:endCondLst>
                    </p:cTn>
                    <p:tgtEl>
                      <p:spTgt spid="45"/>
                    </p:tgtEl>
                  </p:cMediaNode>
                </p:audio>
              </p:childTnLst>
            </p:cTn>
          </p:par>
        </p:tnLst>
        <p:bldLst>
          <p:bldP spid="3" grpId="0" build="p"/>
          <p:bldP spid="27" grpId="0" animBg="1"/>
          <p:bldP spid="2" grpId="0"/>
          <p:bldP spid="28" grpId="0"/>
          <p:bldP spid="2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27733" y="1634572"/>
            <a:ext cx="8600769" cy="992708"/>
          </a:xfrm>
          <a:prstGeom prst="rect">
            <a:avLst/>
          </a:prstGeom>
        </p:spPr>
        <p:txBody>
          <a:bodyPr wrap="square">
            <a:spAutoFit/>
          </a:bodyPr>
          <a:lstStyle/>
          <a:p>
            <a:pPr>
              <a:lnSpc>
                <a:spcPct val="125000"/>
              </a:lnSpc>
            </a:pPr>
            <a:r>
              <a:rPr lang="zh-CN" altLang="en-US" sz="1600" dirty="0">
                <a:latin typeface="思源黑体 CN Light" panose="020B0300000000000000" pitchFamily="34" charset="-122"/>
                <a:ea typeface="思源黑体 CN Light" panose="020B0300000000000000" pitchFamily="34" charset="-122"/>
              </a:rPr>
              <a:t>年满十八岁的中国工人、农民、军人、知识分子和其他社会阶层的先进分子，承认党的纲领和章程，愿意参加党的一个组织并在其中积极工作、执行党的决议和按期交纳党费的，可以申请加入中国共产党。</a:t>
            </a:r>
          </a:p>
        </p:txBody>
      </p:sp>
      <p:sp>
        <p:nvSpPr>
          <p:cNvPr id="8" name="矩形 7"/>
          <p:cNvSpPr/>
          <p:nvPr/>
        </p:nvSpPr>
        <p:spPr>
          <a:xfrm>
            <a:off x="522420" y="3610878"/>
            <a:ext cx="9179519" cy="1454372"/>
          </a:xfrm>
          <a:prstGeom prst="rect">
            <a:avLst/>
          </a:prstGeom>
        </p:spPr>
        <p:txBody>
          <a:bodyPr wrap="square">
            <a:spAutoFit/>
          </a:bodyPr>
          <a:lstStyle/>
          <a:p>
            <a:pPr algn="just">
              <a:lnSpc>
                <a:spcPct val="125000"/>
              </a:lnSpc>
            </a:pPr>
            <a:r>
              <a:rPr lang="zh-CN" altLang="en-US" sz="1600" dirty="0">
                <a:latin typeface="思源黑体 CN Light" panose="020B0300000000000000" pitchFamily="34" charset="-122"/>
                <a:ea typeface="思源黑体 CN Light" panose="020B0300000000000000" pitchFamily="34" charset="-122"/>
              </a:rPr>
              <a:t>中国共产党党员是中国工人阶级的有共产主义觉悟的先锋战士。</a:t>
            </a:r>
          </a:p>
          <a:p>
            <a:pPr algn="just">
              <a:lnSpc>
                <a:spcPct val="125000"/>
              </a:lnSpc>
            </a:pPr>
            <a:r>
              <a:rPr lang="zh-CN" altLang="en-US" sz="1600" dirty="0">
                <a:latin typeface="思源黑体 CN Light" panose="020B0300000000000000" pitchFamily="34" charset="-122"/>
                <a:ea typeface="思源黑体 CN Light" panose="020B0300000000000000" pitchFamily="34" charset="-122"/>
              </a:rPr>
              <a:t>中国共产党党员必须全心全意为人民服务，不惜牺牲个人的一切，努力为实现共产主义而奋斗终生。</a:t>
            </a:r>
          </a:p>
          <a:p>
            <a:pPr algn="just">
              <a:lnSpc>
                <a:spcPct val="125000"/>
              </a:lnSpc>
            </a:pPr>
            <a:endParaRPr lang="en-US" altLang="zh-CN" sz="800" dirty="0">
              <a:latin typeface="思源黑体 CN Light" panose="020B0300000000000000" pitchFamily="34" charset="-122"/>
              <a:ea typeface="思源黑体 CN Light" panose="020B0300000000000000" pitchFamily="34" charset="-122"/>
            </a:endParaRPr>
          </a:p>
          <a:p>
            <a:pPr algn="just">
              <a:lnSpc>
                <a:spcPct val="125000"/>
              </a:lnSpc>
            </a:pPr>
            <a:r>
              <a:rPr lang="zh-CN" altLang="en-US" sz="1600" dirty="0">
                <a:latin typeface="思源黑体 CN Light" panose="020B0300000000000000" pitchFamily="34" charset="-122"/>
                <a:ea typeface="思源黑体 CN Light" panose="020B0300000000000000" pitchFamily="34" charset="-122"/>
              </a:rPr>
              <a:t>中国共产党党员永远是劳动人民的普通一员。除了法律和政策规定范围内的个人利益和工作职权以外，所有共产党员都不得谋求任何私利和特权</a:t>
            </a:r>
          </a:p>
        </p:txBody>
      </p:sp>
      <p:sp>
        <p:nvSpPr>
          <p:cNvPr id="15" name="剪去单角的矩形 1"/>
          <p:cNvSpPr/>
          <p:nvPr/>
        </p:nvSpPr>
        <p:spPr>
          <a:xfrm>
            <a:off x="625357" y="1099969"/>
            <a:ext cx="4473585" cy="470240"/>
          </a:xfrm>
          <a:prstGeom prst="snip1Rect">
            <a:avLst/>
          </a:prstGeom>
          <a:solidFill>
            <a:srgbClr val="961218"/>
          </a:solidFill>
        </p:spPr>
        <p:txBody>
          <a:bodyPr rot="0" spcFirstLastPara="0" vertOverflow="overflow" horzOverflow="overflow" vert="horz" wrap="square" lIns="91440" tIns="45720" rIns="91440" bIns="45720" numCol="1" spcCol="0" rtlCol="0" fromWordArt="0" anchor="ctr" anchorCtr="0" forceAA="0" compatLnSpc="1">
            <a:spAutoFit/>
          </a:bodyPr>
          <a:lstStyle/>
          <a:p>
            <a:pPr algn="ctr">
              <a:lnSpc>
                <a:spcPct val="150000"/>
              </a:lnSpc>
            </a:pPr>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12" name="文本框 11"/>
          <p:cNvSpPr txBox="1"/>
          <p:nvPr/>
        </p:nvSpPr>
        <p:spPr>
          <a:xfrm>
            <a:off x="689655" y="1111861"/>
            <a:ext cx="3897221" cy="461665"/>
          </a:xfrm>
          <a:prstGeom prst="rect">
            <a:avLst/>
          </a:prstGeom>
          <a:noFill/>
        </p:spPr>
        <p:txBody>
          <a:bodyPr wrap="none" rtlCol="0">
            <a:spAutoFit/>
          </a:bodyPr>
          <a:lstStyle/>
          <a:p>
            <a:r>
              <a:rPr lang="zh-CN" altLang="en-US" sz="2400" b="1" dirty="0">
                <a:solidFill>
                  <a:schemeClr val="bg1"/>
                </a:solidFill>
                <a:latin typeface="思源黑体 CN Bold" panose="020B0800000000000000" pitchFamily="34" charset="-122"/>
                <a:ea typeface="思源黑体 CN Bold" panose="020B0800000000000000" pitchFamily="34" charset="-122"/>
              </a:rPr>
              <a:t>什么人可以申请成为党员？</a:t>
            </a:r>
          </a:p>
        </p:txBody>
      </p:sp>
      <p:sp>
        <p:nvSpPr>
          <p:cNvPr id="16" name="剪去单角的矩形 1"/>
          <p:cNvSpPr/>
          <p:nvPr/>
        </p:nvSpPr>
        <p:spPr>
          <a:xfrm>
            <a:off x="625357" y="3066890"/>
            <a:ext cx="4473585" cy="470240"/>
          </a:xfrm>
          <a:prstGeom prst="snip1Rect">
            <a:avLst/>
          </a:prstGeom>
          <a:solidFill>
            <a:srgbClr val="961218"/>
          </a:solidFill>
        </p:spPr>
        <p:txBody>
          <a:bodyPr rot="0" spcFirstLastPara="0" vertOverflow="overflow" horzOverflow="overflow" vert="horz" wrap="square" lIns="91440" tIns="45720" rIns="91440" bIns="45720" numCol="1" spcCol="0" rtlCol="0" fromWordArt="0" anchor="ctr" anchorCtr="0" forceAA="0" compatLnSpc="1">
            <a:spAutoFit/>
          </a:bodyPr>
          <a:lstStyle/>
          <a:p>
            <a:pPr algn="ctr">
              <a:lnSpc>
                <a:spcPct val="150000"/>
              </a:lnSpc>
            </a:pPr>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10" name="文本框 9"/>
          <p:cNvSpPr txBox="1"/>
          <p:nvPr/>
        </p:nvSpPr>
        <p:spPr>
          <a:xfrm>
            <a:off x="689655" y="3090817"/>
            <a:ext cx="2040943" cy="461665"/>
          </a:xfrm>
          <a:prstGeom prst="rect">
            <a:avLst/>
          </a:prstGeom>
          <a:noFill/>
        </p:spPr>
        <p:txBody>
          <a:bodyPr wrap="none" rtlCol="0">
            <a:spAutoFit/>
          </a:bodyPr>
          <a:lstStyle/>
          <a:p>
            <a:r>
              <a:rPr lang="zh-CN" altLang="en-US" sz="2400" b="1" dirty="0">
                <a:solidFill>
                  <a:schemeClr val="bg1"/>
                </a:solidFill>
                <a:latin typeface="思源黑体 CN Bold" panose="020B0800000000000000" pitchFamily="34" charset="-122"/>
                <a:ea typeface="思源黑体 CN Bold" panose="020B0800000000000000" pitchFamily="34" charset="-122"/>
              </a:rPr>
              <a:t>党员的性质？</a:t>
            </a:r>
          </a:p>
        </p:txBody>
      </p:sp>
      <p:sp>
        <p:nvSpPr>
          <p:cNvPr id="19" name="TextBox 148"/>
          <p:cNvSpPr txBox="1"/>
          <p:nvPr/>
        </p:nvSpPr>
        <p:spPr>
          <a:xfrm>
            <a:off x="4066259" y="370276"/>
            <a:ext cx="405948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3200" b="1" spc="300" dirty="0">
                <a:solidFill>
                  <a:prstClr val="black">
                    <a:lumMod val="65000"/>
                    <a:lumOff val="35000"/>
                  </a:prstClr>
                </a:solidFill>
                <a:latin typeface="微软雅黑" panose="020B0503020204020204" charset="-122"/>
                <a:ea typeface="微软雅黑" panose="020B0503020204020204" charset="-122"/>
              </a:rPr>
              <a:t>我对</a:t>
            </a:r>
            <a:r>
              <a:rPr kumimoji="0" lang="zh-CN" altLang="en-US" sz="3200" b="1" i="0" u="none" strike="noStrike" kern="1200" cap="none" spc="30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党的认知</a:t>
            </a:r>
          </a:p>
        </p:txBody>
      </p:sp>
      <p:cxnSp>
        <p:nvCxnSpPr>
          <p:cNvPr id="20" name="直接连接符 19"/>
          <p:cNvCxnSpPr/>
          <p:nvPr/>
        </p:nvCxnSpPr>
        <p:spPr>
          <a:xfrm>
            <a:off x="7666609"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666609"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23981"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23981"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2" descr="C:\Users\PC\Desktop\ppt\3\未标题-1.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8998564" y="-5807"/>
            <a:ext cx="3276508" cy="3096624"/>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6711043"/>
            <a:ext cx="8017327" cy="163286"/>
          </a:xfrm>
          <a:prstGeom prst="rect">
            <a:avLst/>
          </a:prstGeom>
          <a:solidFill>
            <a:srgbClr val="8A11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017327" y="6711043"/>
            <a:ext cx="4290574" cy="16328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par>
                                <p:cTn id="12" presetID="2" presetClass="entr" presetSubtype="2" fill="hold" nodeType="withEffect">
                                  <p:stCondLst>
                                    <p:cond delay="25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1+#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par>
                          <p:cTn id="51" fill="hold">
                            <p:stCondLst>
                              <p:cond delay="1500"/>
                            </p:stCondLst>
                            <p:childTnLst>
                              <p:par>
                                <p:cTn id="52" presetID="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0-#ppt_w/2"/>
                                          </p:val>
                                        </p:tav>
                                        <p:tav tm="100000">
                                          <p:val>
                                            <p:strVal val="#ppt_x"/>
                                          </p:val>
                                        </p:tav>
                                      </p:tavLst>
                                    </p:anim>
                                    <p:anim calcmode="lin" valueType="num">
                                      <p:cBhvr additive="base">
                                        <p:cTn id="5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animBg="1"/>
      <p:bldP spid="12" grpId="0"/>
      <p:bldP spid="16" grpId="0" animBg="1"/>
      <p:bldP spid="10"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34782" y="1661858"/>
            <a:ext cx="10759038" cy="4378250"/>
          </a:xfrm>
          <a:prstGeom prst="rect">
            <a:avLst/>
          </a:prstGeom>
        </p:spPr>
        <p:txBody>
          <a:bodyPr wrap="square">
            <a:spAutoFit/>
          </a:bodyPr>
          <a:lstStyle/>
          <a:p>
            <a:pPr>
              <a:lnSpc>
                <a:spcPct val="125000"/>
              </a:lnSpc>
            </a:pPr>
            <a:r>
              <a:rPr lang="zh-CN" altLang="en-US" sz="1600" dirty="0">
                <a:latin typeface="思源黑体 CN Light" panose="020B0300000000000000" pitchFamily="34" charset="-122"/>
                <a:ea typeface="思源黑体 CN Light" panose="020B0300000000000000" pitchFamily="34" charset="-122"/>
              </a:rPr>
              <a:t>（一）认真学习马克思列宁主义、毛泽东思想、邓小平理论和“三个代表”重要思想，学习科学发展观，学习党中国共产党总书记习近平的路线、方针、政策和决议，学习党的基本知识，学习科学、文化、法律和业务知识，努力提高为人民服务的本领。</a:t>
            </a:r>
            <a:endParaRPr lang="en-US" altLang="zh-CN" sz="1600" dirty="0">
              <a:latin typeface="思源黑体 CN Light" panose="020B0300000000000000" pitchFamily="34" charset="-122"/>
              <a:ea typeface="思源黑体 CN Light" panose="020B0300000000000000" pitchFamily="34" charset="-122"/>
            </a:endParaRPr>
          </a:p>
          <a:p>
            <a:pPr>
              <a:lnSpc>
                <a:spcPct val="125000"/>
              </a:lnSpc>
            </a:pPr>
            <a:r>
              <a:rPr lang="zh-CN" altLang="en-US" sz="1600" dirty="0">
                <a:latin typeface="思源黑体 CN Light" panose="020B0300000000000000" pitchFamily="34" charset="-122"/>
                <a:ea typeface="思源黑体 CN Light" panose="020B0300000000000000" pitchFamily="34" charset="-122"/>
              </a:rPr>
              <a:t>（二）贯彻执行党的基本路线和各项方针、政策，带头参加改革开放和社会主义现代化建设，带动群众为经济发展和社会进步艰苦奋斗，在生产、工作、学习和社会生活中起先锋模范作用。</a:t>
            </a:r>
            <a:endParaRPr lang="en-US" altLang="zh-CN" sz="1600" dirty="0">
              <a:latin typeface="思源黑体 CN Light" panose="020B0300000000000000" pitchFamily="34" charset="-122"/>
              <a:ea typeface="思源黑体 CN Light" panose="020B0300000000000000" pitchFamily="34" charset="-122"/>
            </a:endParaRPr>
          </a:p>
          <a:p>
            <a:pPr>
              <a:lnSpc>
                <a:spcPct val="125000"/>
              </a:lnSpc>
            </a:pPr>
            <a:r>
              <a:rPr lang="zh-CN" altLang="en-US" sz="1600" dirty="0">
                <a:latin typeface="思源黑体 CN Light" panose="020B0300000000000000" pitchFamily="34" charset="-122"/>
                <a:ea typeface="思源黑体 CN Light" panose="020B0300000000000000" pitchFamily="34" charset="-122"/>
              </a:rPr>
              <a:t>（三）坚持党和人民的利益高于一切，个人利益服从党和人民的利益，吃苦在前，享受在后，克己奉公，多做贡献。</a:t>
            </a:r>
            <a:endParaRPr lang="en-US" altLang="zh-CN" sz="1600" dirty="0">
              <a:latin typeface="思源黑体 CN Light" panose="020B0300000000000000" pitchFamily="34" charset="-122"/>
              <a:ea typeface="思源黑体 CN Light" panose="020B0300000000000000" pitchFamily="34" charset="-122"/>
            </a:endParaRPr>
          </a:p>
          <a:p>
            <a:pPr>
              <a:lnSpc>
                <a:spcPct val="125000"/>
              </a:lnSpc>
            </a:pPr>
            <a:r>
              <a:rPr lang="zh-CN" altLang="en-US" sz="1600" dirty="0">
                <a:latin typeface="思源黑体 CN Light" panose="020B0300000000000000" pitchFamily="34" charset="-122"/>
                <a:ea typeface="思源黑体 CN Light" panose="020B0300000000000000" pitchFamily="34" charset="-122"/>
              </a:rPr>
              <a:t>（四）自觉遵守党的纪律，模范遵守国家的法律法规，严格保守党和国家的秘密，执行党的决定，服从组织分配，积极完成党的任务。</a:t>
            </a:r>
            <a:endParaRPr lang="en-US" altLang="zh-CN" sz="1600" dirty="0">
              <a:latin typeface="思源黑体 CN Light" panose="020B0300000000000000" pitchFamily="34" charset="-122"/>
              <a:ea typeface="思源黑体 CN Light" panose="020B0300000000000000" pitchFamily="34" charset="-122"/>
            </a:endParaRPr>
          </a:p>
          <a:p>
            <a:pPr>
              <a:lnSpc>
                <a:spcPct val="125000"/>
              </a:lnSpc>
            </a:pPr>
            <a:r>
              <a:rPr lang="zh-CN" altLang="en-US" sz="1600" dirty="0">
                <a:latin typeface="思源黑体 CN Light" panose="020B0300000000000000" pitchFamily="34" charset="-122"/>
                <a:ea typeface="思源黑体 CN Light" panose="020B0300000000000000" pitchFamily="34" charset="-122"/>
              </a:rPr>
              <a:t>（五）维护党的团结和统一，对党忠诚老实，言行一致，坚决反对一切派别组织和小集团活动，反对阳奉阴违的两面派行为和一切阴谋诡计。</a:t>
            </a:r>
            <a:endParaRPr lang="en-US" altLang="zh-CN" sz="1600" dirty="0">
              <a:latin typeface="思源黑体 CN Light" panose="020B0300000000000000" pitchFamily="34" charset="-122"/>
              <a:ea typeface="思源黑体 CN Light" panose="020B0300000000000000" pitchFamily="34" charset="-122"/>
            </a:endParaRPr>
          </a:p>
          <a:p>
            <a:pPr>
              <a:lnSpc>
                <a:spcPct val="125000"/>
              </a:lnSpc>
            </a:pPr>
            <a:r>
              <a:rPr lang="zh-CN" altLang="en-US" sz="1600" dirty="0">
                <a:latin typeface="思源黑体 CN Light" panose="020B0300000000000000" pitchFamily="34" charset="-122"/>
                <a:ea typeface="思源黑体 CN Light" panose="020B0300000000000000" pitchFamily="34" charset="-122"/>
              </a:rPr>
              <a:t>（六）切实开展批评和自我批评，勇于揭露和纠正工作中的缺点、错误，坚决同消极腐败现象作斗争。</a:t>
            </a:r>
          </a:p>
          <a:p>
            <a:pPr>
              <a:lnSpc>
                <a:spcPct val="125000"/>
              </a:lnSpc>
            </a:pPr>
            <a:r>
              <a:rPr lang="zh-CN" altLang="en-US" sz="1600" dirty="0">
                <a:latin typeface="思源黑体 CN Light" panose="020B0300000000000000" pitchFamily="34" charset="-122"/>
                <a:ea typeface="思源黑体 CN Light" panose="020B0300000000000000" pitchFamily="34" charset="-122"/>
              </a:rPr>
              <a:t>（七）密切联系群众，向群众宣传党的主张，遇事同群众商量，及时向党反映群众的意见和要求，维护群众的正当利益。</a:t>
            </a:r>
          </a:p>
          <a:p>
            <a:pPr>
              <a:lnSpc>
                <a:spcPct val="125000"/>
              </a:lnSpc>
            </a:pPr>
            <a:r>
              <a:rPr lang="zh-CN" altLang="en-US" sz="1600" dirty="0">
                <a:latin typeface="思源黑体 CN Light" panose="020B0300000000000000" pitchFamily="34" charset="-122"/>
                <a:ea typeface="思源黑体 CN Light" panose="020B0300000000000000" pitchFamily="34" charset="-122"/>
              </a:rPr>
              <a:t>（八）发扬社会主义新风尚，带头实践社会主义荣辱观，提倡共产主义道德，为了保护国家和人民的利益，在一切困难和危险的时刻挺身而出，英勇斗争，不怕牺牲。</a:t>
            </a:r>
          </a:p>
        </p:txBody>
      </p:sp>
      <p:sp>
        <p:nvSpPr>
          <p:cNvPr id="11" name="剪去单角的矩形 1"/>
          <p:cNvSpPr/>
          <p:nvPr/>
        </p:nvSpPr>
        <p:spPr>
          <a:xfrm>
            <a:off x="625357" y="1099969"/>
            <a:ext cx="4473585" cy="470240"/>
          </a:xfrm>
          <a:prstGeom prst="snip1Rect">
            <a:avLst/>
          </a:prstGeom>
          <a:solidFill>
            <a:srgbClr val="961218"/>
          </a:solidFill>
        </p:spPr>
        <p:txBody>
          <a:bodyPr rot="0" spcFirstLastPara="0" vertOverflow="overflow" horzOverflow="overflow" vert="horz" wrap="square" lIns="91440" tIns="45720" rIns="91440" bIns="45720" numCol="1" spcCol="0" rtlCol="0" fromWordArt="0" anchor="ctr" anchorCtr="0" forceAA="0" compatLnSpc="1">
            <a:spAutoFit/>
          </a:bodyPr>
          <a:lstStyle/>
          <a:p>
            <a:pPr algn="ctr">
              <a:lnSpc>
                <a:spcPct val="150000"/>
              </a:lnSpc>
            </a:pPr>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12" name="文本框 11"/>
          <p:cNvSpPr txBox="1"/>
          <p:nvPr/>
        </p:nvSpPr>
        <p:spPr>
          <a:xfrm>
            <a:off x="689655" y="1111861"/>
            <a:ext cx="3877985" cy="461665"/>
          </a:xfrm>
          <a:prstGeom prst="rect">
            <a:avLst/>
          </a:prstGeom>
          <a:noFill/>
        </p:spPr>
        <p:txBody>
          <a:bodyPr wrap="none" rtlCol="0">
            <a:spAutoFit/>
          </a:bodyPr>
          <a:lstStyle/>
          <a:p>
            <a:r>
              <a:rPr lang="zh-CN" altLang="en-US" sz="2400" b="1" dirty="0">
                <a:solidFill>
                  <a:schemeClr val="bg1"/>
                </a:solidFill>
                <a:latin typeface="思源黑体 CN Bold" panose="020B0800000000000000" pitchFamily="34" charset="-122"/>
                <a:ea typeface="思源黑体 CN Bold" panose="020B0800000000000000" pitchFamily="34" charset="-122"/>
              </a:rPr>
              <a:t>成为党员必须履行的义务？</a:t>
            </a:r>
          </a:p>
        </p:txBody>
      </p:sp>
      <p:sp>
        <p:nvSpPr>
          <p:cNvPr id="19" name="TextBox 148"/>
          <p:cNvSpPr txBox="1"/>
          <p:nvPr/>
        </p:nvSpPr>
        <p:spPr>
          <a:xfrm>
            <a:off x="4066259" y="370276"/>
            <a:ext cx="405948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3200" b="1" spc="300" dirty="0">
                <a:solidFill>
                  <a:prstClr val="black">
                    <a:lumMod val="65000"/>
                    <a:lumOff val="35000"/>
                  </a:prstClr>
                </a:solidFill>
                <a:latin typeface="微软雅黑" panose="020B0503020204020204" charset="-122"/>
                <a:ea typeface="微软雅黑" panose="020B0503020204020204" charset="-122"/>
              </a:rPr>
              <a:t>我对</a:t>
            </a:r>
            <a:r>
              <a:rPr kumimoji="0" lang="zh-CN" altLang="en-US" sz="3200" b="1" i="0" u="none" strike="noStrike" kern="1200" cap="none" spc="30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党的认知</a:t>
            </a:r>
          </a:p>
        </p:txBody>
      </p:sp>
      <p:cxnSp>
        <p:nvCxnSpPr>
          <p:cNvPr id="20" name="直接连接符 19"/>
          <p:cNvCxnSpPr/>
          <p:nvPr/>
        </p:nvCxnSpPr>
        <p:spPr>
          <a:xfrm>
            <a:off x="7666609"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666609"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23981"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23981"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2" descr="C:\Users\PC\Desktop\ppt\3\未标题-1.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8998564" y="-5807"/>
            <a:ext cx="3276508" cy="3096624"/>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6711043"/>
            <a:ext cx="8017327" cy="163286"/>
          </a:xfrm>
          <a:prstGeom prst="rect">
            <a:avLst/>
          </a:prstGeom>
          <a:solidFill>
            <a:srgbClr val="8A11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017327" y="6711043"/>
            <a:ext cx="4290574" cy="16328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par>
                                <p:cTn id="12" presetID="2" presetClass="entr" presetSubtype="2" fill="hold" nodeType="withEffect">
                                  <p:stCondLst>
                                    <p:cond delay="25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1+#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单角的矩形 1"/>
          <p:cNvSpPr/>
          <p:nvPr/>
        </p:nvSpPr>
        <p:spPr>
          <a:xfrm>
            <a:off x="625357" y="1099969"/>
            <a:ext cx="4473585" cy="470240"/>
          </a:xfrm>
          <a:prstGeom prst="snip1Rect">
            <a:avLst/>
          </a:prstGeom>
          <a:solidFill>
            <a:srgbClr val="961218"/>
          </a:solidFill>
        </p:spPr>
        <p:txBody>
          <a:bodyPr rot="0" spcFirstLastPara="0" vertOverflow="overflow" horzOverflow="overflow" vert="horz" wrap="square" lIns="91440" tIns="45720" rIns="91440" bIns="45720" numCol="1" spcCol="0" rtlCol="0" fromWordArt="0" anchor="ctr" anchorCtr="0" forceAA="0" compatLnSpc="1">
            <a:spAutoFit/>
          </a:bodyPr>
          <a:lstStyle/>
          <a:p>
            <a:pPr algn="ctr">
              <a:lnSpc>
                <a:spcPct val="150000"/>
              </a:lnSpc>
            </a:pPr>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8" name="文本框 7"/>
          <p:cNvSpPr txBox="1"/>
          <p:nvPr/>
        </p:nvSpPr>
        <p:spPr>
          <a:xfrm>
            <a:off x="689655" y="1111861"/>
            <a:ext cx="3877985" cy="461665"/>
          </a:xfrm>
          <a:prstGeom prst="rect">
            <a:avLst/>
          </a:prstGeom>
          <a:noFill/>
        </p:spPr>
        <p:txBody>
          <a:bodyPr wrap="none" rtlCol="0">
            <a:spAutoFit/>
          </a:bodyPr>
          <a:lstStyle/>
          <a:p>
            <a:r>
              <a:rPr lang="zh-CN" altLang="en-US" sz="2400" b="1" dirty="0">
                <a:solidFill>
                  <a:schemeClr val="bg1"/>
                </a:solidFill>
                <a:latin typeface="思源黑体 CN Bold" panose="020B0800000000000000" pitchFamily="34" charset="-122"/>
                <a:ea typeface="思源黑体 CN Bold" panose="020B0800000000000000" pitchFamily="34" charset="-122"/>
              </a:rPr>
              <a:t>党员所具有的权利有什么？</a:t>
            </a:r>
          </a:p>
        </p:txBody>
      </p:sp>
      <p:sp>
        <p:nvSpPr>
          <p:cNvPr id="11" name="矩形 10"/>
          <p:cNvSpPr/>
          <p:nvPr/>
        </p:nvSpPr>
        <p:spPr>
          <a:xfrm>
            <a:off x="399951" y="1661858"/>
            <a:ext cx="10759038" cy="3147144"/>
          </a:xfrm>
          <a:prstGeom prst="rect">
            <a:avLst/>
          </a:prstGeom>
        </p:spPr>
        <p:txBody>
          <a:bodyPr wrap="square">
            <a:spAutoFit/>
          </a:bodyPr>
          <a:lstStyle/>
          <a:p>
            <a:pPr>
              <a:lnSpc>
                <a:spcPct val="125000"/>
              </a:lnSpc>
            </a:pPr>
            <a:r>
              <a:rPr lang="zh-CN" altLang="en-US" sz="1600" dirty="0">
                <a:latin typeface="思源黑体 CN Light" panose="020B0300000000000000" pitchFamily="34" charset="-122"/>
                <a:ea typeface="思源黑体 CN Light" panose="020B0300000000000000" pitchFamily="34" charset="-122"/>
              </a:rPr>
              <a:t>（一）参加党的有关会议，阅读党的有关文件，接受党的教育和培训。</a:t>
            </a:r>
          </a:p>
          <a:p>
            <a:pPr>
              <a:lnSpc>
                <a:spcPct val="125000"/>
              </a:lnSpc>
            </a:pPr>
            <a:r>
              <a:rPr lang="zh-CN" altLang="en-US" sz="1600" dirty="0">
                <a:latin typeface="思源黑体 CN Light" panose="020B0300000000000000" pitchFamily="34" charset="-122"/>
                <a:ea typeface="思源黑体 CN Light" panose="020B0300000000000000" pitchFamily="34" charset="-122"/>
              </a:rPr>
              <a:t>（二）在党的会议上和党报党刊上，参加关于党的政策问题的讨论。</a:t>
            </a:r>
          </a:p>
          <a:p>
            <a:pPr>
              <a:lnSpc>
                <a:spcPct val="125000"/>
              </a:lnSpc>
            </a:pPr>
            <a:r>
              <a:rPr lang="zh-CN" altLang="en-US" sz="1600" dirty="0">
                <a:latin typeface="思源黑体 CN Light" panose="020B0300000000000000" pitchFamily="34" charset="-122"/>
                <a:ea typeface="思源黑体 CN Light" panose="020B0300000000000000" pitchFamily="34" charset="-122"/>
              </a:rPr>
              <a:t>（三）对党的工作提出建议和倡议。</a:t>
            </a:r>
          </a:p>
          <a:p>
            <a:pPr>
              <a:lnSpc>
                <a:spcPct val="125000"/>
              </a:lnSpc>
            </a:pPr>
            <a:r>
              <a:rPr lang="zh-CN" altLang="en-US" sz="1600" dirty="0">
                <a:latin typeface="思源黑体 CN Light" panose="020B0300000000000000" pitchFamily="34" charset="-122"/>
                <a:ea typeface="思源黑体 CN Light" panose="020B0300000000000000" pitchFamily="34" charset="-122"/>
              </a:rPr>
              <a:t>（四）在党的会议上有根据地批评党的任何组织和任何党员，向党负责地揭发、检举党的任何组织和任何党员违法乱纪的事实，要求处分违法乱纪的党员，要求罢免或撤换不称职的干部。</a:t>
            </a:r>
          </a:p>
          <a:p>
            <a:pPr>
              <a:lnSpc>
                <a:spcPct val="125000"/>
              </a:lnSpc>
            </a:pPr>
            <a:r>
              <a:rPr lang="zh-CN" altLang="en-US" sz="1600" dirty="0">
                <a:latin typeface="思源黑体 CN Light" panose="020B0300000000000000" pitchFamily="34" charset="-122"/>
                <a:ea typeface="思源黑体 CN Light" panose="020B0300000000000000" pitchFamily="34" charset="-122"/>
              </a:rPr>
              <a:t>（五）行使表决权、选举权，有被选举权。</a:t>
            </a:r>
          </a:p>
          <a:p>
            <a:pPr>
              <a:lnSpc>
                <a:spcPct val="125000"/>
              </a:lnSpc>
            </a:pPr>
            <a:r>
              <a:rPr lang="zh-CN" altLang="en-US" sz="1600" dirty="0">
                <a:latin typeface="思源黑体 CN Light" panose="020B0300000000000000" pitchFamily="34" charset="-122"/>
                <a:ea typeface="思源黑体 CN Light" panose="020B0300000000000000" pitchFamily="34" charset="-122"/>
              </a:rPr>
              <a:t>（六）在党组织讨论决定对党员的党纪处分或作出鉴定时，本人有权参加和进行申辩，其他党员可以为他作证和辩护。</a:t>
            </a:r>
          </a:p>
          <a:p>
            <a:pPr>
              <a:lnSpc>
                <a:spcPct val="125000"/>
              </a:lnSpc>
            </a:pPr>
            <a:r>
              <a:rPr lang="zh-CN" altLang="en-US" sz="1600" dirty="0">
                <a:latin typeface="思源黑体 CN Light" panose="020B0300000000000000" pitchFamily="34" charset="-122"/>
                <a:ea typeface="思源黑体 CN Light" panose="020B0300000000000000" pitchFamily="34" charset="-122"/>
              </a:rPr>
              <a:t>（七）对党的决议和政策如有不同意见，在坚决执行的前提下，可以声明保留，并且可以把自己的意见向党的上级组织直至中央提出。</a:t>
            </a:r>
          </a:p>
          <a:p>
            <a:pPr>
              <a:lnSpc>
                <a:spcPct val="125000"/>
              </a:lnSpc>
            </a:pPr>
            <a:r>
              <a:rPr lang="zh-CN" altLang="en-US" sz="1600" dirty="0">
                <a:latin typeface="思源黑体 CN Light" panose="020B0300000000000000" pitchFamily="34" charset="-122"/>
                <a:ea typeface="思源黑体 CN Light" panose="020B0300000000000000" pitchFamily="34" charset="-122"/>
              </a:rPr>
              <a:t>（八）向党的上级组织直至中央提出请求、申诉和控告，并要求有关组织给以负责的答复。</a:t>
            </a:r>
          </a:p>
        </p:txBody>
      </p:sp>
      <p:sp>
        <p:nvSpPr>
          <p:cNvPr id="12" name="TextBox 148"/>
          <p:cNvSpPr txBox="1"/>
          <p:nvPr/>
        </p:nvSpPr>
        <p:spPr>
          <a:xfrm>
            <a:off x="4066259" y="370276"/>
            <a:ext cx="405948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3200" b="1" spc="300" dirty="0">
                <a:solidFill>
                  <a:prstClr val="black">
                    <a:lumMod val="65000"/>
                    <a:lumOff val="35000"/>
                  </a:prstClr>
                </a:solidFill>
                <a:latin typeface="微软雅黑" panose="020B0503020204020204" charset="-122"/>
                <a:ea typeface="微软雅黑" panose="020B0503020204020204" charset="-122"/>
              </a:rPr>
              <a:t>我对</a:t>
            </a:r>
            <a:r>
              <a:rPr kumimoji="0" lang="zh-CN" altLang="en-US" sz="3200" b="1" i="0" u="none" strike="noStrike" kern="1200" cap="none" spc="30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党的认知</a:t>
            </a:r>
          </a:p>
        </p:txBody>
      </p:sp>
      <p:cxnSp>
        <p:nvCxnSpPr>
          <p:cNvPr id="13" name="直接连接符 12"/>
          <p:cNvCxnSpPr/>
          <p:nvPr/>
        </p:nvCxnSpPr>
        <p:spPr>
          <a:xfrm>
            <a:off x="7666609"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666609"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23981"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23981"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0" y="6711043"/>
            <a:ext cx="8017327" cy="163286"/>
          </a:xfrm>
          <a:prstGeom prst="rect">
            <a:avLst/>
          </a:prstGeom>
          <a:solidFill>
            <a:srgbClr val="8A11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017327" y="6711043"/>
            <a:ext cx="4290574" cy="16328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par>
                                <p:cTn id="12" presetID="2" presetClass="entr" presetSubtype="2" fill="hold" nodeType="withEffect">
                                  <p:stCondLst>
                                    <p:cond delay="25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0-#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a:xfrm flipH="1">
            <a:off x="-7324" y="0"/>
            <a:ext cx="9664700" cy="6891866"/>
          </a:xfrm>
          <a:prstGeom prst="rect">
            <a:avLst/>
          </a:prstGeom>
          <a:noFill/>
        </p:spPr>
      </p:pic>
      <p:sp>
        <p:nvSpPr>
          <p:cNvPr id="26" name="TextBox 1"/>
          <p:cNvSpPr txBox="1"/>
          <p:nvPr/>
        </p:nvSpPr>
        <p:spPr>
          <a:xfrm>
            <a:off x="4872245" y="2106300"/>
            <a:ext cx="6394699" cy="1723549"/>
          </a:xfrm>
          <a:prstGeom prst="rect">
            <a:avLst/>
          </a:prstGeom>
          <a:noFill/>
        </p:spPr>
        <p:txBody>
          <a:bodyPr wrap="none" rtlCol="0">
            <a:spAutoFit/>
          </a:bodyPr>
          <a:lstStyle/>
          <a:p>
            <a:pPr marL="0" lvl="1" defTabSz="609600">
              <a:defRPr/>
            </a:pPr>
            <a:r>
              <a:rPr lang="zh-CN" altLang="en-US" sz="1865" b="1" dirty="0">
                <a:solidFill>
                  <a:prstClr val="black">
                    <a:lumMod val="50000"/>
                    <a:lumOff val="50000"/>
                  </a:prstClr>
                </a:solidFill>
                <a:latin typeface="微软雅黑" panose="020B0503020204020204" charset="-122"/>
                <a:ea typeface="微软雅黑" panose="020B0503020204020204" charset="-122"/>
              </a:rPr>
              <a:t>     </a:t>
            </a:r>
            <a:r>
              <a:rPr lang="zh-CN" altLang="en-US" sz="4000" b="1" dirty="0">
                <a:solidFill>
                  <a:schemeClr val="tx1">
                    <a:lumMod val="75000"/>
                    <a:lumOff val="25000"/>
                  </a:schemeClr>
                </a:solidFill>
                <a:latin typeface="微软雅黑" panose="020B0503020204020204" charset="-122"/>
                <a:ea typeface="微软雅黑" panose="020B0503020204020204" charset="-122"/>
              </a:rPr>
              <a:t>第三部分</a:t>
            </a:r>
            <a:endParaRPr lang="en-US" altLang="zh-CN" sz="4000" b="1" dirty="0">
              <a:solidFill>
                <a:schemeClr val="tx1">
                  <a:lumMod val="75000"/>
                  <a:lumOff val="25000"/>
                </a:schemeClr>
              </a:solidFill>
              <a:latin typeface="微软雅黑" panose="020B0503020204020204" charset="-122"/>
              <a:ea typeface="微软雅黑" panose="020B0503020204020204" charset="-122"/>
            </a:endParaRPr>
          </a:p>
          <a:p>
            <a:pPr marL="0" lvl="1" defTabSz="609600">
              <a:defRPr/>
            </a:pPr>
            <a:r>
              <a:rPr lang="en-US" altLang="zh-CN" sz="3735" b="1" dirty="0">
                <a:solidFill>
                  <a:prstClr val="black">
                    <a:lumMod val="50000"/>
                    <a:lumOff val="50000"/>
                  </a:prstClr>
                </a:solidFill>
                <a:latin typeface="微软雅黑" panose="020B0503020204020204" charset="-122"/>
                <a:ea typeface="微软雅黑" panose="020B0503020204020204" charset="-122"/>
              </a:rPr>
              <a:t>  </a:t>
            </a:r>
            <a:r>
              <a:rPr lang="zh-CN" altLang="en-US" sz="6600" b="1" dirty="0">
                <a:solidFill>
                  <a:srgbClr val="8A1118"/>
                </a:solidFill>
                <a:latin typeface="微软雅黑" panose="020B0503020204020204" charset="-122"/>
                <a:ea typeface="微软雅黑" panose="020B0503020204020204" charset="-122"/>
              </a:rPr>
              <a:t>申请入党的动机</a:t>
            </a:r>
          </a:p>
        </p:txBody>
      </p:sp>
      <p:cxnSp>
        <p:nvCxnSpPr>
          <p:cNvPr id="27" name="直接连接符 26"/>
          <p:cNvCxnSpPr/>
          <p:nvPr/>
        </p:nvCxnSpPr>
        <p:spPr>
          <a:xfrm flipV="1">
            <a:off x="4872245" y="2072311"/>
            <a:ext cx="0" cy="24553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
          <p:cNvSpPr txBox="1"/>
          <p:nvPr/>
        </p:nvSpPr>
        <p:spPr>
          <a:xfrm>
            <a:off x="3090528" y="4135731"/>
            <a:ext cx="1203795" cy="328231"/>
          </a:xfrm>
          <a:prstGeom prst="rect">
            <a:avLst/>
          </a:prstGeom>
          <a:noFill/>
        </p:spPr>
        <p:txBody>
          <a:bodyPr wrap="square" lIns="0" tIns="0" rIns="0" bIns="0" rtlCol="0">
            <a:spAutoFit/>
          </a:bodyPr>
          <a:lstStyle/>
          <a:p>
            <a:pPr defTabSz="609600">
              <a:defRPr/>
            </a:pPr>
            <a:r>
              <a:rPr lang="en-US" altLang="zh-CN" sz="2135" dirty="0">
                <a:solidFill>
                  <a:prstClr val="black"/>
                </a:solidFill>
                <a:latin typeface="微软雅黑" panose="020B0503020204020204" charset="-122"/>
                <a:ea typeface="微软雅黑" panose="020B0503020204020204" charset="-122"/>
              </a:rPr>
              <a:t>PART 03</a:t>
            </a:r>
            <a:endParaRPr lang="zh-CN" altLang="en-US" sz="2135" dirty="0">
              <a:solidFill>
                <a:prstClr val="black"/>
              </a:solidFill>
              <a:latin typeface="微软雅黑" panose="020B0503020204020204" charset="-122"/>
              <a:ea typeface="微软雅黑" panose="020B0503020204020204" charset="-122"/>
            </a:endParaRPr>
          </a:p>
        </p:txBody>
      </p:sp>
      <p:sp>
        <p:nvSpPr>
          <p:cNvPr id="3" name="文本框 2"/>
          <p:cNvSpPr txBox="1"/>
          <p:nvPr/>
        </p:nvSpPr>
        <p:spPr>
          <a:xfrm>
            <a:off x="5220159" y="3656359"/>
            <a:ext cx="5929101" cy="369332"/>
          </a:xfrm>
          <a:prstGeom prst="rect">
            <a:avLst/>
          </a:prstGeom>
          <a:noFill/>
        </p:spPr>
        <p:txBody>
          <a:bodyPr wrap="square" rtlCol="0">
            <a:spAutoFit/>
          </a:bodyPr>
          <a:lstStyle/>
          <a:p>
            <a:pPr algn="dist"/>
            <a:r>
              <a:rPr lang="en-US" altLang="zh-CN" dirty="0">
                <a:latin typeface="等线 Light" panose="02010600030101010101" pitchFamily="2" charset="-122"/>
                <a:ea typeface="等线 Light" panose="02010600030101010101" pitchFamily="2" charset="-122"/>
              </a:rPr>
              <a:t>The motive for applying for the party</a:t>
            </a:r>
            <a:endParaRPr lang="zh-CN" altLang="en-US" dirty="0">
              <a:latin typeface="等线 Light" panose="02010600030101010101" pitchFamily="2" charset="-122"/>
              <a:ea typeface="等线 Light" panose="02010600030101010101" pitchFamily="2" charset="-122"/>
            </a:endParaRPr>
          </a:p>
        </p:txBody>
      </p:sp>
      <p:grpSp>
        <p:nvGrpSpPr>
          <p:cNvPr id="30" name="组合 29"/>
          <p:cNvGrpSpPr/>
          <p:nvPr/>
        </p:nvGrpSpPr>
        <p:grpSpPr>
          <a:xfrm>
            <a:off x="2831638" y="2106300"/>
            <a:ext cx="1596233" cy="1596233"/>
            <a:chOff x="304800" y="673100"/>
            <a:chExt cx="4000500" cy="4000500"/>
          </a:xfrm>
          <a:effectLst>
            <a:outerShdw blurRad="444500" dist="254000" dir="8100000" algn="tr" rotWithShape="0">
              <a:prstClr val="black">
                <a:alpha val="50000"/>
              </a:prstClr>
            </a:outerShdw>
          </a:effectLst>
        </p:grpSpPr>
        <p:sp>
          <p:nvSpPr>
            <p:cNvPr id="32"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black"/>
                </a:solidFill>
                <a:latin typeface="微软雅黑" panose="020B0503020204020204" charset="-122"/>
                <a:ea typeface="微软雅黑" panose="020B0503020204020204" charset="-122"/>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white"/>
                </a:solidFill>
                <a:latin typeface="微软雅黑" panose="020B0503020204020204" charset="-122"/>
                <a:ea typeface="微软雅黑" panose="020B0503020204020204" charset="-122"/>
              </a:endParaRPr>
            </a:p>
          </p:txBody>
        </p:sp>
      </p:grpSp>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b="21608"/>
          <a:stretch>
            <a:fillRect/>
          </a:stretch>
        </p:blipFill>
        <p:spPr>
          <a:xfrm>
            <a:off x="3090528" y="2336426"/>
            <a:ext cx="1203795" cy="1033847"/>
          </a:xfrm>
          <a:prstGeom prst="rect">
            <a:avLst/>
          </a:prstGeom>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prestig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anim calcmode="lin" valueType="num">
                                      <p:cBhvr>
                                        <p:cTn id="12" dur="500" fill="hold"/>
                                        <p:tgtEl>
                                          <p:spTgt spid="28"/>
                                        </p:tgtEl>
                                        <p:attrNameLst>
                                          <p:attrName>ppt_x</p:attrName>
                                        </p:attrNameLst>
                                      </p:cBhvr>
                                      <p:tavLst>
                                        <p:tav tm="0">
                                          <p:val>
                                            <p:strVal val="#ppt_x"/>
                                          </p:val>
                                        </p:tav>
                                        <p:tav tm="100000">
                                          <p:val>
                                            <p:strVal val="#ppt_x"/>
                                          </p:val>
                                        </p:tav>
                                      </p:tavLst>
                                    </p:anim>
                                    <p:anim calcmode="lin" valueType="num">
                                      <p:cBhvr>
                                        <p:cTn id="13" dur="5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right)">
                                      <p:cBhvr>
                                        <p:cTn id="28" dur="500"/>
                                        <p:tgtEl>
                                          <p:spTgt spid="26"/>
                                        </p:tgtEl>
                                      </p:cBhvr>
                                    </p:animEffect>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8"/>
          <p:cNvSpPr txBox="1"/>
          <p:nvPr/>
        </p:nvSpPr>
        <p:spPr>
          <a:xfrm>
            <a:off x="4066259" y="370276"/>
            <a:ext cx="405948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30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申请入党的动机</a:t>
            </a:r>
          </a:p>
        </p:txBody>
      </p:sp>
      <p:cxnSp>
        <p:nvCxnSpPr>
          <p:cNvPr id="13" name="直接连接符 12"/>
          <p:cNvCxnSpPr/>
          <p:nvPr/>
        </p:nvCxnSpPr>
        <p:spPr>
          <a:xfrm>
            <a:off x="7666609"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666609"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23981"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23981"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181465" y="3748669"/>
            <a:ext cx="5381885" cy="1608261"/>
          </a:xfrm>
          <a:prstGeom prst="rect">
            <a:avLst/>
          </a:prstGeom>
        </p:spPr>
        <p:txBody>
          <a:bodyPr wrap="square">
            <a:spAutoFit/>
          </a:bodyPr>
          <a:lstStyle/>
          <a:p>
            <a:pPr>
              <a:lnSpc>
                <a:spcPct val="125000"/>
              </a:lnSpc>
            </a:pPr>
            <a:r>
              <a:rPr lang="zh-CN" altLang="en-US" sz="1600" dirty="0">
                <a:latin typeface="思源黑体 CN Light" panose="020B0300000000000000" pitchFamily="34" charset="-122"/>
                <a:ea typeface="思源黑体 CN Light" panose="020B0300000000000000" pitchFamily="34" charset="-122"/>
              </a:rPr>
              <a:t>作为一名大学生，力争优秀一直是我的奋斗目标，而能够成为一名共产党更是我一生的理想，而党员是党组织在各个领域经过精挑细选出来的饿优秀的人才，如果能加入其中，我便有机会向这些优秀人士学习。同时也能为社会做一些我力所能及的事情。</a:t>
            </a:r>
          </a:p>
        </p:txBody>
      </p:sp>
      <p:sp>
        <p:nvSpPr>
          <p:cNvPr id="20" name="文本框 19"/>
          <p:cNvSpPr txBox="1"/>
          <p:nvPr/>
        </p:nvSpPr>
        <p:spPr>
          <a:xfrm>
            <a:off x="6095999" y="1322126"/>
            <a:ext cx="5381885" cy="1916037"/>
          </a:xfrm>
          <a:prstGeom prst="rect">
            <a:avLst/>
          </a:prstGeom>
          <a:noFill/>
        </p:spPr>
        <p:txBody>
          <a:bodyPr wrap="square" rtlCol="0">
            <a:spAutoFit/>
          </a:bodyPr>
          <a:lstStyle/>
          <a:p>
            <a:pPr>
              <a:lnSpc>
                <a:spcPct val="125000"/>
              </a:lnSpc>
            </a:pPr>
            <a:r>
              <a:rPr lang="zh-CN" altLang="en-US" sz="1600" dirty="0">
                <a:latin typeface="思源黑体 CN Light" panose="020B0300000000000000" pitchFamily="34" charset="-122"/>
                <a:ea typeface="思源黑体 CN Light" panose="020B0300000000000000" pitchFamily="34" charset="-122"/>
              </a:rPr>
              <a:t>中国共产党是一个先进的党，是中国人民历史的必然的选择。只有中国共产党才能带领全国各族人民建设有中国特色的社会主义。中国共产党是中国特色社会主义的核心。加入中国共产党这个先进的政党，不断接受党的教育，提高思想政治觉悟，全心全意为人民服务，为社会主义事业奋斗终身，实现自己的人身价值与社会价值。</a:t>
            </a:r>
          </a:p>
        </p:txBody>
      </p:sp>
      <p:grpSp>
        <p:nvGrpSpPr>
          <p:cNvPr id="21" name="组合 20"/>
          <p:cNvGrpSpPr/>
          <p:nvPr/>
        </p:nvGrpSpPr>
        <p:grpSpPr>
          <a:xfrm>
            <a:off x="985387" y="2213885"/>
            <a:ext cx="3680592" cy="2772443"/>
            <a:chOff x="-467967" y="1099457"/>
            <a:chExt cx="10233475" cy="7708468"/>
          </a:xfrm>
          <a:solidFill>
            <a:schemeClr val="bg1">
              <a:lumMod val="85000"/>
              <a:alpha val="53000"/>
            </a:schemeClr>
          </a:solidFill>
        </p:grpSpPr>
        <p:sp>
          <p:nvSpPr>
            <p:cNvPr id="22" name="Freeform 979"/>
            <p:cNvSpPr>
              <a:spLocks noEditPoints="1"/>
            </p:cNvSpPr>
            <p:nvPr/>
          </p:nvSpPr>
          <p:spPr bwMode="auto">
            <a:xfrm>
              <a:off x="3114399" y="1099458"/>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tx1">
                <a:lumMod val="50000"/>
                <a:lumOff val="50000"/>
              </a:schemeClr>
            </a:solid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23" name="Freeform 979"/>
            <p:cNvSpPr>
              <a:spLocks noEditPoints="1"/>
            </p:cNvSpPr>
            <p:nvPr/>
          </p:nvSpPr>
          <p:spPr bwMode="auto">
            <a:xfrm>
              <a:off x="5657575" y="1899557"/>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tx1">
                <a:lumMod val="50000"/>
                <a:lumOff val="50000"/>
              </a:schemeClr>
            </a:solid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24" name="Freeform 979"/>
            <p:cNvSpPr>
              <a:spLocks noEditPoints="1"/>
            </p:cNvSpPr>
            <p:nvPr/>
          </p:nvSpPr>
          <p:spPr bwMode="auto">
            <a:xfrm>
              <a:off x="2285449" y="4426750"/>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25" name="Freeform 979"/>
            <p:cNvSpPr>
              <a:spLocks noEditPoints="1"/>
            </p:cNvSpPr>
            <p:nvPr/>
          </p:nvSpPr>
          <p:spPr bwMode="auto">
            <a:xfrm flipH="1">
              <a:off x="-467967" y="2265472"/>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tx1">
                <a:lumMod val="50000"/>
                <a:lumOff val="50000"/>
              </a:schemeClr>
            </a:solid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26" name="Freeform 979"/>
            <p:cNvSpPr>
              <a:spLocks noEditPoints="1"/>
            </p:cNvSpPr>
            <p:nvPr/>
          </p:nvSpPr>
          <p:spPr bwMode="auto">
            <a:xfrm flipH="1">
              <a:off x="5902844" y="5353741"/>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tx1">
                <a:lumMod val="50000"/>
                <a:lumOff val="50000"/>
              </a:schemeClr>
            </a:solid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27" name="组合 26"/>
          <p:cNvGrpSpPr/>
          <p:nvPr/>
        </p:nvGrpSpPr>
        <p:grpSpPr>
          <a:xfrm>
            <a:off x="1169536" y="2115718"/>
            <a:ext cx="3313926" cy="2626564"/>
            <a:chOff x="3332180" y="1398739"/>
            <a:chExt cx="5486851" cy="4348789"/>
          </a:xfrm>
          <a:effectLst>
            <a:outerShdw blurRad="355600" dist="127000" dir="2700000" algn="tl" rotWithShape="0">
              <a:prstClr val="black">
                <a:alpha val="40000"/>
              </a:prstClr>
            </a:outerShdw>
          </a:effectLst>
        </p:grpSpPr>
        <p:sp>
          <p:nvSpPr>
            <p:cNvPr id="28" name="任意多边形 16"/>
            <p:cNvSpPr/>
            <p:nvPr/>
          </p:nvSpPr>
          <p:spPr>
            <a:xfrm>
              <a:off x="3332180" y="3392488"/>
              <a:ext cx="2724353" cy="2355040"/>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2700000" scaled="1"/>
              <a:tileRect/>
            </a:gradFill>
            <a:ln w="2540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9" name="任意多边形 17"/>
            <p:cNvSpPr/>
            <p:nvPr/>
          </p:nvSpPr>
          <p:spPr>
            <a:xfrm flipH="1">
              <a:off x="6094676" y="3388412"/>
              <a:ext cx="2724355" cy="2355040"/>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lumMod val="95000"/>
                  </a:schemeClr>
                </a:gs>
                <a:gs pos="100000">
                  <a:schemeClr val="bg1">
                    <a:lumMod val="75000"/>
                  </a:schemeClr>
                </a:gs>
              </a:gsLst>
              <a:lin ang="18900000" scaled="0"/>
            </a:gradFill>
            <a:ln w="25400">
              <a:gradFill>
                <a:gsLst>
                  <a:gs pos="0">
                    <a:schemeClr val="bg1"/>
                  </a:gs>
                  <a:gs pos="100000">
                    <a:schemeClr val="bg1">
                      <a:lumMod val="85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30" name="任意多边形 18"/>
            <p:cNvSpPr/>
            <p:nvPr/>
          </p:nvSpPr>
          <p:spPr>
            <a:xfrm rot="14400000" flipH="1">
              <a:off x="4372288" y="1583395"/>
              <a:ext cx="2724354" cy="235504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900000" scaled="0"/>
              <a:tileRect/>
            </a:gradFill>
            <a:ln w="25400">
              <a:gradFill flip="none" rotWithShape="1">
                <a:gsLst>
                  <a:gs pos="0">
                    <a:schemeClr val="bg1"/>
                  </a:gs>
                  <a:gs pos="100000">
                    <a:schemeClr val="bg1">
                      <a:lumMod val="85000"/>
                    </a:schemeClr>
                  </a:gs>
                </a:gsLst>
                <a:lin ang="9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nvGrpSpPr>
          <p:cNvPr id="31" name="组合 30"/>
          <p:cNvGrpSpPr/>
          <p:nvPr/>
        </p:nvGrpSpPr>
        <p:grpSpPr>
          <a:xfrm>
            <a:off x="1762976" y="2535557"/>
            <a:ext cx="1118422" cy="914313"/>
            <a:chOff x="2673091" y="2335836"/>
            <a:chExt cx="1491229" cy="1219084"/>
          </a:xfrm>
        </p:grpSpPr>
        <p:sp>
          <p:nvSpPr>
            <p:cNvPr id="32" name="等腰三角形 31"/>
            <p:cNvSpPr/>
            <p:nvPr/>
          </p:nvSpPr>
          <p:spPr>
            <a:xfrm rot="7200000" flipV="1">
              <a:off x="2632803" y="3199797"/>
              <a:ext cx="477094" cy="233152"/>
            </a:xfrm>
            <a:prstGeom prst="triangle">
              <a:avLst>
                <a:gd name="adj" fmla="val 50907"/>
              </a:avLst>
            </a:prstGeom>
            <a:solidFill>
              <a:srgbClr val="8A1118"/>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33" name="任意多边形 21"/>
            <p:cNvSpPr/>
            <p:nvPr/>
          </p:nvSpPr>
          <p:spPr>
            <a:xfrm rot="15321110">
              <a:off x="2951573" y="2057354"/>
              <a:ext cx="934265" cy="1491229"/>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8A1118"/>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8A1118"/>
                </a:solidFill>
                <a:latin typeface="Microsoft JhengHei UI" panose="020B0604030504040204" pitchFamily="34" charset="-120"/>
                <a:ea typeface="Microsoft JhengHei UI" panose="020B0604030504040204" pitchFamily="34" charset="-120"/>
              </a:endParaRPr>
            </a:p>
          </p:txBody>
        </p:sp>
      </p:grpSp>
      <p:grpSp>
        <p:nvGrpSpPr>
          <p:cNvPr id="35" name="组合 34"/>
          <p:cNvGrpSpPr/>
          <p:nvPr/>
        </p:nvGrpSpPr>
        <p:grpSpPr>
          <a:xfrm>
            <a:off x="1943123" y="4115788"/>
            <a:ext cx="1067984" cy="1118422"/>
            <a:chOff x="2913287" y="4442811"/>
            <a:chExt cx="1423979" cy="1491229"/>
          </a:xfrm>
        </p:grpSpPr>
        <p:sp>
          <p:nvSpPr>
            <p:cNvPr id="36" name="等腰三角形 35"/>
            <p:cNvSpPr/>
            <p:nvPr/>
          </p:nvSpPr>
          <p:spPr>
            <a:xfrm flipV="1">
              <a:off x="3860172" y="5289172"/>
              <a:ext cx="477094" cy="233152"/>
            </a:xfrm>
            <a:prstGeom prst="triangle">
              <a:avLst>
                <a:gd name="adj" fmla="val 50907"/>
              </a:avLst>
            </a:prstGeom>
            <a:solidFill>
              <a:srgbClr val="8A1118"/>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37" name="任意多边形 25"/>
            <p:cNvSpPr/>
            <p:nvPr/>
          </p:nvSpPr>
          <p:spPr>
            <a:xfrm rot="8121110">
              <a:off x="2913287" y="4442811"/>
              <a:ext cx="934265" cy="1491229"/>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8A1118"/>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nvGrpSpPr>
          <p:cNvPr id="39" name="组合 38"/>
          <p:cNvGrpSpPr/>
          <p:nvPr/>
        </p:nvGrpSpPr>
        <p:grpSpPr>
          <a:xfrm>
            <a:off x="3474629" y="3006860"/>
            <a:ext cx="700699" cy="1286165"/>
            <a:chOff x="4955294" y="2964239"/>
            <a:chExt cx="934265" cy="1714887"/>
          </a:xfrm>
          <a:solidFill>
            <a:srgbClr val="8A1118"/>
          </a:solidFill>
        </p:grpSpPr>
        <p:sp>
          <p:nvSpPr>
            <p:cNvPr id="40" name="等腰三角形 39"/>
            <p:cNvSpPr/>
            <p:nvPr/>
          </p:nvSpPr>
          <p:spPr>
            <a:xfrm rot="14400000" flipV="1">
              <a:off x="5012936" y="3086210"/>
              <a:ext cx="477094" cy="233152"/>
            </a:xfrm>
            <a:prstGeom prst="triangle">
              <a:avLst>
                <a:gd name="adj" fmla="val 50907"/>
              </a:avLst>
            </a:prstGeom>
            <a:grp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41" name="任意多边形 29"/>
            <p:cNvSpPr/>
            <p:nvPr/>
          </p:nvSpPr>
          <p:spPr>
            <a:xfrm rot="921110">
              <a:off x="4955294" y="3187897"/>
              <a:ext cx="934265" cy="1491229"/>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grp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sp>
        <p:nvSpPr>
          <p:cNvPr id="47" name="Freeform 5"/>
          <p:cNvSpPr>
            <a:spLocks noEditPoints="1"/>
          </p:cNvSpPr>
          <p:nvPr/>
        </p:nvSpPr>
        <p:spPr bwMode="auto">
          <a:xfrm>
            <a:off x="2708066" y="2992361"/>
            <a:ext cx="364126" cy="418225"/>
          </a:xfrm>
          <a:custGeom>
            <a:avLst/>
            <a:gdLst>
              <a:gd name="T0" fmla="*/ 284 w 522"/>
              <a:gd name="T1" fmla="*/ 345 h 600"/>
              <a:gd name="T2" fmla="*/ 238 w 522"/>
              <a:gd name="T3" fmla="*/ 450 h 600"/>
              <a:gd name="T4" fmla="*/ 428 w 522"/>
              <a:gd name="T5" fmla="*/ 75 h 600"/>
              <a:gd name="T6" fmla="*/ 522 w 522"/>
              <a:gd name="T7" fmla="*/ 75 h 600"/>
              <a:gd name="T8" fmla="*/ 411 w 522"/>
              <a:gd name="T9" fmla="*/ 245 h 600"/>
              <a:gd name="T10" fmla="*/ 496 w 522"/>
              <a:gd name="T11" fmla="*/ 103 h 600"/>
              <a:gd name="T12" fmla="*/ 428 w 522"/>
              <a:gd name="T13" fmla="*/ 75 h 600"/>
              <a:gd name="T14" fmla="*/ 31 w 522"/>
              <a:gd name="T15" fmla="*/ 74 h 600"/>
              <a:gd name="T16" fmla="*/ 1 w 522"/>
              <a:gd name="T17" fmla="*/ 101 h 600"/>
              <a:gd name="T18" fmla="*/ 106 w 522"/>
              <a:gd name="T19" fmla="*/ 216 h 600"/>
              <a:gd name="T20" fmla="*/ 98 w 522"/>
              <a:gd name="T21" fmla="*/ 102 h 600"/>
              <a:gd name="T22" fmla="*/ 210 w 522"/>
              <a:gd name="T23" fmla="*/ 317 h 600"/>
              <a:gd name="T24" fmla="*/ 313 w 522"/>
              <a:gd name="T25" fmla="*/ 344 h 600"/>
              <a:gd name="T26" fmla="*/ 210 w 522"/>
              <a:gd name="T27" fmla="*/ 317 h 600"/>
              <a:gd name="T28" fmla="*/ 313 w 522"/>
              <a:gd name="T29" fmla="*/ 450 h 600"/>
              <a:gd name="T30" fmla="*/ 210 w 522"/>
              <a:gd name="T31" fmla="*/ 482 h 600"/>
              <a:gd name="T32" fmla="*/ 133 w 522"/>
              <a:gd name="T33" fmla="*/ 600 h 600"/>
              <a:gd name="T34" fmla="*/ 360 w 522"/>
              <a:gd name="T35" fmla="*/ 482 h 600"/>
              <a:gd name="T36" fmla="*/ 133 w 522"/>
              <a:gd name="T37" fmla="*/ 600 h 600"/>
              <a:gd name="T38" fmla="*/ 31 w 522"/>
              <a:gd name="T39" fmla="*/ 29 h 600"/>
              <a:gd name="T40" fmla="*/ 95 w 522"/>
              <a:gd name="T41" fmla="*/ 50 h 600"/>
              <a:gd name="T42" fmla="*/ 96 w 522"/>
              <a:gd name="T43" fmla="*/ 195 h 600"/>
              <a:gd name="T44" fmla="*/ 210 w 522"/>
              <a:gd name="T45" fmla="*/ 317 h 600"/>
              <a:gd name="T46" fmla="*/ 409 w 522"/>
              <a:gd name="T47" fmla="*/ 246 h 600"/>
              <a:gd name="T48" fmla="*/ 428 w 522"/>
              <a:gd name="T49" fmla="*/ 77 h 600"/>
              <a:gd name="T50" fmla="*/ 454 w 522"/>
              <a:gd name="T51" fmla="*/ 28 h 600"/>
              <a:gd name="T52" fmla="*/ 493 w 522"/>
              <a:gd name="T53" fmla="*/ 0 h 600"/>
              <a:gd name="T54" fmla="*/ 262 w 522"/>
              <a:gd name="T55" fmla="*/ 239 h 600"/>
              <a:gd name="T56" fmla="*/ 262 w 522"/>
              <a:gd name="T57" fmla="*/ 73 h 600"/>
              <a:gd name="T58" fmla="*/ 262 w 522"/>
              <a:gd name="T59" fmla="*/ 239 h 600"/>
              <a:gd name="T60" fmla="*/ 280 w 522"/>
              <a:gd name="T61" fmla="*/ 137 h 600"/>
              <a:gd name="T62" fmla="*/ 291 w 522"/>
              <a:gd name="T63" fmla="*/ 171 h 600"/>
              <a:gd name="T64" fmla="*/ 262 w 522"/>
              <a:gd name="T65" fmla="*/ 192 h 600"/>
              <a:gd name="T66" fmla="*/ 233 w 522"/>
              <a:gd name="T67" fmla="*/ 171 h 600"/>
              <a:gd name="T68" fmla="*/ 244 w 522"/>
              <a:gd name="T69" fmla="*/ 13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2" h="600">
                <a:moveTo>
                  <a:pt x="238" y="345"/>
                </a:moveTo>
                <a:cubicBezTo>
                  <a:pt x="284" y="345"/>
                  <a:pt x="284" y="345"/>
                  <a:pt x="284" y="345"/>
                </a:cubicBezTo>
                <a:cubicBezTo>
                  <a:pt x="284" y="450"/>
                  <a:pt x="284" y="450"/>
                  <a:pt x="284" y="450"/>
                </a:cubicBezTo>
                <a:cubicBezTo>
                  <a:pt x="238" y="450"/>
                  <a:pt x="238" y="450"/>
                  <a:pt x="238" y="450"/>
                </a:cubicBezTo>
                <a:lnTo>
                  <a:pt x="238" y="345"/>
                </a:lnTo>
                <a:close/>
                <a:moveTo>
                  <a:pt x="428" y="75"/>
                </a:moveTo>
                <a:cubicBezTo>
                  <a:pt x="493" y="75"/>
                  <a:pt x="493" y="75"/>
                  <a:pt x="493" y="75"/>
                </a:cubicBezTo>
                <a:cubicBezTo>
                  <a:pt x="522" y="75"/>
                  <a:pt x="522" y="75"/>
                  <a:pt x="522" y="75"/>
                </a:cubicBezTo>
                <a:cubicBezTo>
                  <a:pt x="522" y="75"/>
                  <a:pt x="522" y="99"/>
                  <a:pt x="522" y="102"/>
                </a:cubicBezTo>
                <a:cubicBezTo>
                  <a:pt x="522" y="122"/>
                  <a:pt x="506" y="233"/>
                  <a:pt x="411" y="245"/>
                </a:cubicBezTo>
                <a:cubicBezTo>
                  <a:pt x="411" y="245"/>
                  <a:pt x="417" y="232"/>
                  <a:pt x="419" y="217"/>
                </a:cubicBezTo>
                <a:cubicBezTo>
                  <a:pt x="419" y="217"/>
                  <a:pt x="488" y="196"/>
                  <a:pt x="496" y="103"/>
                </a:cubicBezTo>
                <a:cubicBezTo>
                  <a:pt x="427" y="103"/>
                  <a:pt x="427" y="103"/>
                  <a:pt x="427" y="103"/>
                </a:cubicBezTo>
                <a:lnTo>
                  <a:pt x="428" y="75"/>
                </a:lnTo>
                <a:close/>
                <a:moveTo>
                  <a:pt x="97" y="74"/>
                </a:moveTo>
                <a:cubicBezTo>
                  <a:pt x="31" y="74"/>
                  <a:pt x="31" y="74"/>
                  <a:pt x="31" y="74"/>
                </a:cubicBezTo>
                <a:cubicBezTo>
                  <a:pt x="1" y="74"/>
                  <a:pt x="1" y="74"/>
                  <a:pt x="1" y="74"/>
                </a:cubicBezTo>
                <a:cubicBezTo>
                  <a:pt x="1" y="74"/>
                  <a:pt x="1" y="98"/>
                  <a:pt x="1" y="101"/>
                </a:cubicBezTo>
                <a:cubicBezTo>
                  <a:pt x="0" y="121"/>
                  <a:pt x="17" y="232"/>
                  <a:pt x="114" y="244"/>
                </a:cubicBezTo>
                <a:cubicBezTo>
                  <a:pt x="114" y="244"/>
                  <a:pt x="108" y="231"/>
                  <a:pt x="106" y="216"/>
                </a:cubicBezTo>
                <a:cubicBezTo>
                  <a:pt x="106" y="216"/>
                  <a:pt x="36" y="195"/>
                  <a:pt x="28" y="102"/>
                </a:cubicBezTo>
                <a:cubicBezTo>
                  <a:pt x="98" y="102"/>
                  <a:pt x="98" y="102"/>
                  <a:pt x="98" y="102"/>
                </a:cubicBezTo>
                <a:lnTo>
                  <a:pt x="97" y="74"/>
                </a:lnTo>
                <a:close/>
                <a:moveTo>
                  <a:pt x="210" y="317"/>
                </a:moveTo>
                <a:cubicBezTo>
                  <a:pt x="313" y="317"/>
                  <a:pt x="313" y="317"/>
                  <a:pt x="313" y="317"/>
                </a:cubicBezTo>
                <a:cubicBezTo>
                  <a:pt x="313" y="344"/>
                  <a:pt x="313" y="344"/>
                  <a:pt x="313" y="344"/>
                </a:cubicBezTo>
                <a:cubicBezTo>
                  <a:pt x="210" y="344"/>
                  <a:pt x="210" y="344"/>
                  <a:pt x="210" y="344"/>
                </a:cubicBezTo>
                <a:lnTo>
                  <a:pt x="210" y="317"/>
                </a:lnTo>
                <a:close/>
                <a:moveTo>
                  <a:pt x="210" y="450"/>
                </a:moveTo>
                <a:cubicBezTo>
                  <a:pt x="313" y="450"/>
                  <a:pt x="313" y="450"/>
                  <a:pt x="313" y="450"/>
                </a:cubicBezTo>
                <a:cubicBezTo>
                  <a:pt x="313" y="482"/>
                  <a:pt x="313" y="482"/>
                  <a:pt x="313" y="482"/>
                </a:cubicBezTo>
                <a:cubicBezTo>
                  <a:pt x="210" y="482"/>
                  <a:pt x="210" y="482"/>
                  <a:pt x="210" y="482"/>
                </a:cubicBezTo>
                <a:lnTo>
                  <a:pt x="210" y="450"/>
                </a:lnTo>
                <a:close/>
                <a:moveTo>
                  <a:pt x="133" y="600"/>
                </a:moveTo>
                <a:cubicBezTo>
                  <a:pt x="163" y="482"/>
                  <a:pt x="163" y="482"/>
                  <a:pt x="163" y="482"/>
                </a:cubicBezTo>
                <a:cubicBezTo>
                  <a:pt x="360" y="482"/>
                  <a:pt x="360" y="482"/>
                  <a:pt x="360" y="482"/>
                </a:cubicBezTo>
                <a:cubicBezTo>
                  <a:pt x="390" y="600"/>
                  <a:pt x="390" y="600"/>
                  <a:pt x="390" y="600"/>
                </a:cubicBezTo>
                <a:lnTo>
                  <a:pt x="133" y="600"/>
                </a:lnTo>
                <a:close/>
                <a:moveTo>
                  <a:pt x="31" y="0"/>
                </a:moveTo>
                <a:cubicBezTo>
                  <a:pt x="31" y="29"/>
                  <a:pt x="31" y="29"/>
                  <a:pt x="31" y="29"/>
                </a:cubicBezTo>
                <a:cubicBezTo>
                  <a:pt x="71" y="29"/>
                  <a:pt x="71" y="29"/>
                  <a:pt x="71" y="29"/>
                </a:cubicBezTo>
                <a:cubicBezTo>
                  <a:pt x="85" y="31"/>
                  <a:pt x="93" y="42"/>
                  <a:pt x="95" y="50"/>
                </a:cubicBezTo>
                <a:cubicBezTo>
                  <a:pt x="96" y="56"/>
                  <a:pt x="96" y="75"/>
                  <a:pt x="96" y="75"/>
                </a:cubicBezTo>
                <a:cubicBezTo>
                  <a:pt x="96" y="195"/>
                  <a:pt x="96" y="195"/>
                  <a:pt x="96" y="195"/>
                </a:cubicBezTo>
                <a:cubicBezTo>
                  <a:pt x="96" y="215"/>
                  <a:pt x="115" y="246"/>
                  <a:pt x="115" y="246"/>
                </a:cubicBezTo>
                <a:cubicBezTo>
                  <a:pt x="150" y="305"/>
                  <a:pt x="210" y="317"/>
                  <a:pt x="210" y="317"/>
                </a:cubicBezTo>
                <a:cubicBezTo>
                  <a:pt x="314" y="317"/>
                  <a:pt x="314" y="317"/>
                  <a:pt x="314" y="317"/>
                </a:cubicBezTo>
                <a:cubicBezTo>
                  <a:pt x="362" y="313"/>
                  <a:pt x="409" y="246"/>
                  <a:pt x="409" y="246"/>
                </a:cubicBezTo>
                <a:cubicBezTo>
                  <a:pt x="422" y="230"/>
                  <a:pt x="426" y="204"/>
                  <a:pt x="427" y="189"/>
                </a:cubicBezTo>
                <a:cubicBezTo>
                  <a:pt x="429" y="161"/>
                  <a:pt x="428" y="77"/>
                  <a:pt x="428" y="77"/>
                </a:cubicBezTo>
                <a:cubicBezTo>
                  <a:pt x="428" y="77"/>
                  <a:pt x="428" y="77"/>
                  <a:pt x="428" y="54"/>
                </a:cubicBezTo>
                <a:cubicBezTo>
                  <a:pt x="428" y="31"/>
                  <a:pt x="454" y="28"/>
                  <a:pt x="454" y="28"/>
                </a:cubicBezTo>
                <a:cubicBezTo>
                  <a:pt x="493" y="28"/>
                  <a:pt x="493" y="28"/>
                  <a:pt x="493" y="28"/>
                </a:cubicBezTo>
                <a:cubicBezTo>
                  <a:pt x="493" y="0"/>
                  <a:pt x="493" y="0"/>
                  <a:pt x="493" y="0"/>
                </a:cubicBezTo>
                <a:lnTo>
                  <a:pt x="31" y="0"/>
                </a:lnTo>
                <a:close/>
                <a:moveTo>
                  <a:pt x="262" y="239"/>
                </a:moveTo>
                <a:cubicBezTo>
                  <a:pt x="216" y="239"/>
                  <a:pt x="179" y="202"/>
                  <a:pt x="179" y="156"/>
                </a:cubicBezTo>
                <a:cubicBezTo>
                  <a:pt x="179" y="110"/>
                  <a:pt x="216" y="73"/>
                  <a:pt x="262" y="73"/>
                </a:cubicBezTo>
                <a:cubicBezTo>
                  <a:pt x="308" y="73"/>
                  <a:pt x="345" y="110"/>
                  <a:pt x="345" y="156"/>
                </a:cubicBezTo>
                <a:cubicBezTo>
                  <a:pt x="345" y="202"/>
                  <a:pt x="308" y="239"/>
                  <a:pt x="262" y="239"/>
                </a:cubicBezTo>
                <a:close/>
                <a:moveTo>
                  <a:pt x="262" y="101"/>
                </a:moveTo>
                <a:cubicBezTo>
                  <a:pt x="280" y="137"/>
                  <a:pt x="280" y="137"/>
                  <a:pt x="280" y="137"/>
                </a:cubicBezTo>
                <a:cubicBezTo>
                  <a:pt x="320" y="143"/>
                  <a:pt x="320" y="143"/>
                  <a:pt x="320" y="143"/>
                </a:cubicBezTo>
                <a:cubicBezTo>
                  <a:pt x="291" y="171"/>
                  <a:pt x="291" y="171"/>
                  <a:pt x="291" y="171"/>
                </a:cubicBezTo>
                <a:cubicBezTo>
                  <a:pt x="298" y="211"/>
                  <a:pt x="298" y="211"/>
                  <a:pt x="298" y="211"/>
                </a:cubicBezTo>
                <a:cubicBezTo>
                  <a:pt x="262" y="192"/>
                  <a:pt x="262" y="192"/>
                  <a:pt x="262" y="192"/>
                </a:cubicBezTo>
                <a:cubicBezTo>
                  <a:pt x="226" y="211"/>
                  <a:pt x="226" y="211"/>
                  <a:pt x="226" y="211"/>
                </a:cubicBezTo>
                <a:cubicBezTo>
                  <a:pt x="233" y="171"/>
                  <a:pt x="233" y="171"/>
                  <a:pt x="233" y="171"/>
                </a:cubicBezTo>
                <a:cubicBezTo>
                  <a:pt x="204" y="143"/>
                  <a:pt x="204" y="143"/>
                  <a:pt x="204" y="143"/>
                </a:cubicBezTo>
                <a:cubicBezTo>
                  <a:pt x="244" y="137"/>
                  <a:pt x="244" y="137"/>
                  <a:pt x="244" y="137"/>
                </a:cubicBezTo>
                <a:lnTo>
                  <a:pt x="262" y="101"/>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dirty="0"/>
          </a:p>
        </p:txBody>
      </p:sp>
      <p:sp>
        <p:nvSpPr>
          <p:cNvPr id="48" name="Freeform 13"/>
          <p:cNvSpPr>
            <a:spLocks noEditPoints="1"/>
          </p:cNvSpPr>
          <p:nvPr/>
        </p:nvSpPr>
        <p:spPr bwMode="auto">
          <a:xfrm>
            <a:off x="3012687" y="3858680"/>
            <a:ext cx="399496" cy="339919"/>
          </a:xfrm>
          <a:custGeom>
            <a:avLst/>
            <a:gdLst>
              <a:gd name="T0" fmla="*/ 584 w 658"/>
              <a:gd name="T1" fmla="*/ 212 h 610"/>
              <a:gd name="T2" fmla="*/ 440 w 658"/>
              <a:gd name="T3" fmla="*/ 212 h 610"/>
              <a:gd name="T4" fmla="*/ 424 w 658"/>
              <a:gd name="T5" fmla="*/ 194 h 610"/>
              <a:gd name="T6" fmla="*/ 424 w 658"/>
              <a:gd name="T7" fmla="*/ 64 h 610"/>
              <a:gd name="T8" fmla="*/ 360 w 658"/>
              <a:gd name="T9" fmla="*/ 0 h 610"/>
              <a:gd name="T10" fmla="*/ 296 w 658"/>
              <a:gd name="T11" fmla="*/ 55 h 610"/>
              <a:gd name="T12" fmla="*/ 153 w 658"/>
              <a:gd name="T13" fmla="*/ 231 h 610"/>
              <a:gd name="T14" fmla="*/ 155 w 658"/>
              <a:gd name="T15" fmla="*/ 244 h 610"/>
              <a:gd name="T16" fmla="*/ 155 w 658"/>
              <a:gd name="T17" fmla="*/ 589 h 610"/>
              <a:gd name="T18" fmla="*/ 150 w 658"/>
              <a:gd name="T19" fmla="*/ 610 h 610"/>
              <a:gd name="T20" fmla="*/ 498 w 658"/>
              <a:gd name="T21" fmla="*/ 610 h 610"/>
              <a:gd name="T22" fmla="*/ 571 w 658"/>
              <a:gd name="T23" fmla="*/ 557 h 610"/>
              <a:gd name="T24" fmla="*/ 644 w 658"/>
              <a:gd name="T25" fmla="*/ 301 h 610"/>
              <a:gd name="T26" fmla="*/ 584 w 658"/>
              <a:gd name="T27" fmla="*/ 212 h 610"/>
              <a:gd name="T28" fmla="*/ 125 w 658"/>
              <a:gd name="T29" fmla="*/ 590 h 610"/>
              <a:gd name="T30" fmla="*/ 125 w 658"/>
              <a:gd name="T31" fmla="*/ 244 h 610"/>
              <a:gd name="T32" fmla="*/ 95 w 658"/>
              <a:gd name="T33" fmla="*/ 224 h 610"/>
              <a:gd name="T34" fmla="*/ 47 w 658"/>
              <a:gd name="T35" fmla="*/ 224 h 610"/>
              <a:gd name="T36" fmla="*/ 0 w 658"/>
              <a:gd name="T37" fmla="*/ 270 h 610"/>
              <a:gd name="T38" fmla="*/ 0 w 658"/>
              <a:gd name="T39" fmla="*/ 562 h 610"/>
              <a:gd name="T40" fmla="*/ 47 w 658"/>
              <a:gd name="T41" fmla="*/ 610 h 610"/>
              <a:gd name="T42" fmla="*/ 95 w 658"/>
              <a:gd name="T43" fmla="*/ 610 h 610"/>
              <a:gd name="T44" fmla="*/ 125 w 658"/>
              <a:gd name="T45" fmla="*/ 59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8" h="610">
                <a:moveTo>
                  <a:pt x="584" y="212"/>
                </a:moveTo>
                <a:cubicBezTo>
                  <a:pt x="440" y="212"/>
                  <a:pt x="440" y="212"/>
                  <a:pt x="440" y="212"/>
                </a:cubicBezTo>
                <a:cubicBezTo>
                  <a:pt x="429" y="210"/>
                  <a:pt x="425" y="199"/>
                  <a:pt x="424" y="194"/>
                </a:cubicBezTo>
                <a:cubicBezTo>
                  <a:pt x="424" y="64"/>
                  <a:pt x="424" y="64"/>
                  <a:pt x="424" y="64"/>
                </a:cubicBezTo>
                <a:cubicBezTo>
                  <a:pt x="424" y="29"/>
                  <a:pt x="395" y="0"/>
                  <a:pt x="360" y="0"/>
                </a:cubicBezTo>
                <a:cubicBezTo>
                  <a:pt x="328" y="0"/>
                  <a:pt x="301" y="25"/>
                  <a:pt x="296" y="55"/>
                </a:cubicBezTo>
                <a:cubicBezTo>
                  <a:pt x="276" y="178"/>
                  <a:pt x="201" y="219"/>
                  <a:pt x="153" y="231"/>
                </a:cubicBezTo>
                <a:cubicBezTo>
                  <a:pt x="155" y="237"/>
                  <a:pt x="155" y="240"/>
                  <a:pt x="155" y="244"/>
                </a:cubicBezTo>
                <a:cubicBezTo>
                  <a:pt x="155" y="589"/>
                  <a:pt x="155" y="589"/>
                  <a:pt x="155" y="589"/>
                </a:cubicBezTo>
                <a:cubicBezTo>
                  <a:pt x="155" y="596"/>
                  <a:pt x="153" y="603"/>
                  <a:pt x="150" y="610"/>
                </a:cubicBezTo>
                <a:cubicBezTo>
                  <a:pt x="498" y="610"/>
                  <a:pt x="498" y="610"/>
                  <a:pt x="498" y="610"/>
                </a:cubicBezTo>
                <a:cubicBezTo>
                  <a:pt x="532" y="603"/>
                  <a:pt x="555" y="590"/>
                  <a:pt x="571" y="557"/>
                </a:cubicBezTo>
                <a:cubicBezTo>
                  <a:pt x="644" y="301"/>
                  <a:pt x="644" y="301"/>
                  <a:pt x="644" y="301"/>
                </a:cubicBezTo>
                <a:cubicBezTo>
                  <a:pt x="658" y="254"/>
                  <a:pt x="635" y="210"/>
                  <a:pt x="584" y="212"/>
                </a:cubicBezTo>
                <a:close/>
                <a:moveTo>
                  <a:pt x="125" y="590"/>
                </a:moveTo>
                <a:cubicBezTo>
                  <a:pt x="125" y="244"/>
                  <a:pt x="125" y="244"/>
                  <a:pt x="125" y="244"/>
                </a:cubicBezTo>
                <a:cubicBezTo>
                  <a:pt x="125" y="233"/>
                  <a:pt x="111" y="224"/>
                  <a:pt x="95" y="224"/>
                </a:cubicBezTo>
                <a:cubicBezTo>
                  <a:pt x="47" y="224"/>
                  <a:pt x="47" y="224"/>
                  <a:pt x="47" y="224"/>
                </a:cubicBezTo>
                <a:cubicBezTo>
                  <a:pt x="22" y="224"/>
                  <a:pt x="0" y="246"/>
                  <a:pt x="0" y="270"/>
                </a:cubicBezTo>
                <a:cubicBezTo>
                  <a:pt x="0" y="562"/>
                  <a:pt x="0" y="562"/>
                  <a:pt x="0" y="562"/>
                </a:cubicBezTo>
                <a:cubicBezTo>
                  <a:pt x="0" y="589"/>
                  <a:pt x="20" y="610"/>
                  <a:pt x="47" y="610"/>
                </a:cubicBezTo>
                <a:cubicBezTo>
                  <a:pt x="95" y="610"/>
                  <a:pt x="95" y="610"/>
                  <a:pt x="95" y="610"/>
                </a:cubicBezTo>
                <a:cubicBezTo>
                  <a:pt x="111" y="610"/>
                  <a:pt x="125" y="601"/>
                  <a:pt x="125" y="590"/>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dirty="0"/>
          </a:p>
        </p:txBody>
      </p:sp>
      <p:grpSp>
        <p:nvGrpSpPr>
          <p:cNvPr id="49" name="组合 48"/>
          <p:cNvGrpSpPr/>
          <p:nvPr/>
        </p:nvGrpSpPr>
        <p:grpSpPr>
          <a:xfrm>
            <a:off x="1975686" y="3842416"/>
            <a:ext cx="345310" cy="343764"/>
            <a:chOff x="2777972" y="355600"/>
            <a:chExt cx="743104" cy="739775"/>
          </a:xfrm>
        </p:grpSpPr>
        <p:sp>
          <p:nvSpPr>
            <p:cNvPr id="50" name="AutoShape 7"/>
            <p:cNvSpPr>
              <a:spLocks noChangeAspect="1" noChangeArrowheads="1" noTextEdit="1"/>
            </p:cNvSpPr>
            <p:nvPr/>
          </p:nvSpPr>
          <p:spPr bwMode="auto">
            <a:xfrm>
              <a:off x="2777972" y="355600"/>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AutoShape 15"/>
            <p:cNvSpPr>
              <a:spLocks noChangeAspect="1" noChangeArrowheads="1" noTextEdit="1"/>
            </p:cNvSpPr>
            <p:nvPr/>
          </p:nvSpPr>
          <p:spPr bwMode="auto">
            <a:xfrm>
              <a:off x="2784475" y="395288"/>
              <a:ext cx="73501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Freeform 17"/>
            <p:cNvSpPr/>
            <p:nvPr/>
          </p:nvSpPr>
          <p:spPr bwMode="auto">
            <a:xfrm>
              <a:off x="2786063" y="790575"/>
              <a:ext cx="735013" cy="304800"/>
            </a:xfrm>
            <a:custGeom>
              <a:avLst/>
              <a:gdLst>
                <a:gd name="T0" fmla="*/ 744 w 744"/>
                <a:gd name="T1" fmla="*/ 308 h 308"/>
                <a:gd name="T2" fmla="*/ 744 w 744"/>
                <a:gd name="T3" fmla="*/ 292 h 308"/>
                <a:gd name="T4" fmla="*/ 603 w 744"/>
                <a:gd name="T5" fmla="*/ 0 h 308"/>
                <a:gd name="T6" fmla="*/ 372 w 744"/>
                <a:gd name="T7" fmla="*/ 81 h 308"/>
                <a:gd name="T8" fmla="*/ 141 w 744"/>
                <a:gd name="T9" fmla="*/ 0 h 308"/>
                <a:gd name="T10" fmla="*/ 0 w 744"/>
                <a:gd name="T11" fmla="*/ 292 h 308"/>
                <a:gd name="T12" fmla="*/ 0 w 744"/>
                <a:gd name="T13" fmla="*/ 308 h 308"/>
                <a:gd name="T14" fmla="*/ 744 w 744"/>
                <a:gd name="T15" fmla="*/ 308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308">
                  <a:moveTo>
                    <a:pt x="744" y="308"/>
                  </a:moveTo>
                  <a:cubicBezTo>
                    <a:pt x="744" y="302"/>
                    <a:pt x="744" y="297"/>
                    <a:pt x="744" y="292"/>
                  </a:cubicBezTo>
                  <a:cubicBezTo>
                    <a:pt x="744" y="174"/>
                    <a:pt x="689" y="68"/>
                    <a:pt x="603" y="0"/>
                  </a:cubicBezTo>
                  <a:cubicBezTo>
                    <a:pt x="540" y="51"/>
                    <a:pt x="460" y="81"/>
                    <a:pt x="372" y="81"/>
                  </a:cubicBezTo>
                  <a:cubicBezTo>
                    <a:pt x="285" y="81"/>
                    <a:pt x="204" y="51"/>
                    <a:pt x="141" y="0"/>
                  </a:cubicBezTo>
                  <a:cubicBezTo>
                    <a:pt x="55" y="68"/>
                    <a:pt x="0" y="174"/>
                    <a:pt x="0" y="292"/>
                  </a:cubicBezTo>
                  <a:cubicBezTo>
                    <a:pt x="0" y="297"/>
                    <a:pt x="0" y="302"/>
                    <a:pt x="0" y="308"/>
                  </a:cubicBezTo>
                  <a:lnTo>
                    <a:pt x="744" y="308"/>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53" name="Freeform 18"/>
            <p:cNvSpPr/>
            <p:nvPr/>
          </p:nvSpPr>
          <p:spPr bwMode="auto">
            <a:xfrm>
              <a:off x="2947988" y="395288"/>
              <a:ext cx="409575" cy="409575"/>
            </a:xfrm>
            <a:custGeom>
              <a:avLst/>
              <a:gdLst>
                <a:gd name="T0" fmla="*/ 411 w 414"/>
                <a:gd name="T1" fmla="*/ 182 h 414"/>
                <a:gd name="T2" fmla="*/ 316 w 414"/>
                <a:gd name="T3" fmla="*/ 87 h 414"/>
                <a:gd name="T4" fmla="*/ 329 w 414"/>
                <a:gd name="T5" fmla="*/ 40 h 414"/>
                <a:gd name="T6" fmla="*/ 207 w 414"/>
                <a:gd name="T7" fmla="*/ 0 h 414"/>
                <a:gd name="T8" fmla="*/ 0 w 414"/>
                <a:gd name="T9" fmla="*/ 207 h 414"/>
                <a:gd name="T10" fmla="*/ 207 w 414"/>
                <a:gd name="T11" fmla="*/ 414 h 414"/>
                <a:gd name="T12" fmla="*/ 414 w 414"/>
                <a:gd name="T13" fmla="*/ 207 h 414"/>
                <a:gd name="T14" fmla="*/ 412 w 414"/>
                <a:gd name="T15" fmla="*/ 182 h 414"/>
                <a:gd name="T16" fmla="*/ 411 w 414"/>
                <a:gd name="T17" fmla="*/ 1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 h="414">
                  <a:moveTo>
                    <a:pt x="411" y="182"/>
                  </a:moveTo>
                  <a:cubicBezTo>
                    <a:pt x="359" y="182"/>
                    <a:pt x="316" y="139"/>
                    <a:pt x="316" y="87"/>
                  </a:cubicBezTo>
                  <a:cubicBezTo>
                    <a:pt x="316" y="70"/>
                    <a:pt x="321" y="54"/>
                    <a:pt x="329" y="40"/>
                  </a:cubicBezTo>
                  <a:cubicBezTo>
                    <a:pt x="294" y="15"/>
                    <a:pt x="252" y="0"/>
                    <a:pt x="207" y="0"/>
                  </a:cubicBezTo>
                  <a:cubicBezTo>
                    <a:pt x="93" y="0"/>
                    <a:pt x="0" y="93"/>
                    <a:pt x="0" y="207"/>
                  </a:cubicBezTo>
                  <a:cubicBezTo>
                    <a:pt x="0" y="322"/>
                    <a:pt x="93" y="414"/>
                    <a:pt x="207" y="414"/>
                  </a:cubicBezTo>
                  <a:cubicBezTo>
                    <a:pt x="321" y="414"/>
                    <a:pt x="414" y="322"/>
                    <a:pt x="414" y="207"/>
                  </a:cubicBezTo>
                  <a:cubicBezTo>
                    <a:pt x="414" y="199"/>
                    <a:pt x="413" y="190"/>
                    <a:pt x="412" y="182"/>
                  </a:cubicBezTo>
                  <a:cubicBezTo>
                    <a:pt x="412" y="182"/>
                    <a:pt x="412" y="182"/>
                    <a:pt x="411" y="182"/>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54" name="Freeform 19"/>
            <p:cNvSpPr>
              <a:spLocks noEditPoints="1"/>
            </p:cNvSpPr>
            <p:nvPr/>
          </p:nvSpPr>
          <p:spPr bwMode="auto">
            <a:xfrm>
              <a:off x="3281363" y="407988"/>
              <a:ext cx="146050" cy="146050"/>
            </a:xfrm>
            <a:custGeom>
              <a:avLst/>
              <a:gdLst>
                <a:gd name="T0" fmla="*/ 74 w 148"/>
                <a:gd name="T1" fmla="*/ 0 h 148"/>
                <a:gd name="T2" fmla="*/ 0 w 148"/>
                <a:gd name="T3" fmla="*/ 74 h 148"/>
                <a:gd name="T4" fmla="*/ 74 w 148"/>
                <a:gd name="T5" fmla="*/ 148 h 148"/>
                <a:gd name="T6" fmla="*/ 148 w 148"/>
                <a:gd name="T7" fmla="*/ 74 h 148"/>
                <a:gd name="T8" fmla="*/ 74 w 148"/>
                <a:gd name="T9" fmla="*/ 0 h 148"/>
                <a:gd name="T10" fmla="*/ 120 w 148"/>
                <a:gd name="T11" fmla="*/ 82 h 148"/>
                <a:gd name="T12" fmla="*/ 82 w 148"/>
                <a:gd name="T13" fmla="*/ 82 h 148"/>
                <a:gd name="T14" fmla="*/ 82 w 148"/>
                <a:gd name="T15" fmla="*/ 121 h 148"/>
                <a:gd name="T16" fmla="*/ 66 w 148"/>
                <a:gd name="T17" fmla="*/ 121 h 148"/>
                <a:gd name="T18" fmla="*/ 66 w 148"/>
                <a:gd name="T19" fmla="*/ 82 h 148"/>
                <a:gd name="T20" fmla="*/ 27 w 148"/>
                <a:gd name="T21" fmla="*/ 82 h 148"/>
                <a:gd name="T22" fmla="*/ 27 w 148"/>
                <a:gd name="T23" fmla="*/ 66 h 148"/>
                <a:gd name="T24" fmla="*/ 66 w 148"/>
                <a:gd name="T25" fmla="*/ 66 h 148"/>
                <a:gd name="T26" fmla="*/ 66 w 148"/>
                <a:gd name="T27" fmla="*/ 28 h 148"/>
                <a:gd name="T28" fmla="*/ 82 w 148"/>
                <a:gd name="T29" fmla="*/ 28 h 148"/>
                <a:gd name="T30" fmla="*/ 82 w 148"/>
                <a:gd name="T31" fmla="*/ 66 h 148"/>
                <a:gd name="T32" fmla="*/ 120 w 148"/>
                <a:gd name="T33" fmla="*/ 66 h 148"/>
                <a:gd name="T34" fmla="*/ 120 w 148"/>
                <a:gd name="T35" fmla="*/ 8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48">
                  <a:moveTo>
                    <a:pt x="74" y="0"/>
                  </a:moveTo>
                  <a:cubicBezTo>
                    <a:pt x="33" y="0"/>
                    <a:pt x="0" y="33"/>
                    <a:pt x="0" y="74"/>
                  </a:cubicBezTo>
                  <a:cubicBezTo>
                    <a:pt x="0" y="115"/>
                    <a:pt x="33" y="148"/>
                    <a:pt x="74" y="148"/>
                  </a:cubicBezTo>
                  <a:cubicBezTo>
                    <a:pt x="115" y="148"/>
                    <a:pt x="148" y="115"/>
                    <a:pt x="148" y="74"/>
                  </a:cubicBezTo>
                  <a:cubicBezTo>
                    <a:pt x="148" y="33"/>
                    <a:pt x="115" y="0"/>
                    <a:pt x="74" y="0"/>
                  </a:cubicBezTo>
                  <a:close/>
                  <a:moveTo>
                    <a:pt x="120" y="82"/>
                  </a:moveTo>
                  <a:cubicBezTo>
                    <a:pt x="82" y="82"/>
                    <a:pt x="82" y="82"/>
                    <a:pt x="82" y="82"/>
                  </a:cubicBezTo>
                  <a:cubicBezTo>
                    <a:pt x="82" y="121"/>
                    <a:pt x="82" y="121"/>
                    <a:pt x="82" y="121"/>
                  </a:cubicBezTo>
                  <a:cubicBezTo>
                    <a:pt x="66" y="121"/>
                    <a:pt x="66" y="121"/>
                    <a:pt x="66" y="121"/>
                  </a:cubicBezTo>
                  <a:cubicBezTo>
                    <a:pt x="66" y="82"/>
                    <a:pt x="66" y="82"/>
                    <a:pt x="66" y="82"/>
                  </a:cubicBezTo>
                  <a:cubicBezTo>
                    <a:pt x="27" y="82"/>
                    <a:pt x="27" y="82"/>
                    <a:pt x="27" y="82"/>
                  </a:cubicBezTo>
                  <a:cubicBezTo>
                    <a:pt x="27" y="66"/>
                    <a:pt x="27" y="66"/>
                    <a:pt x="27" y="66"/>
                  </a:cubicBezTo>
                  <a:cubicBezTo>
                    <a:pt x="66" y="66"/>
                    <a:pt x="66" y="66"/>
                    <a:pt x="66" y="66"/>
                  </a:cubicBezTo>
                  <a:cubicBezTo>
                    <a:pt x="66" y="28"/>
                    <a:pt x="66" y="28"/>
                    <a:pt x="66" y="28"/>
                  </a:cubicBezTo>
                  <a:cubicBezTo>
                    <a:pt x="82" y="28"/>
                    <a:pt x="82" y="28"/>
                    <a:pt x="82" y="28"/>
                  </a:cubicBezTo>
                  <a:cubicBezTo>
                    <a:pt x="82" y="66"/>
                    <a:pt x="82" y="66"/>
                    <a:pt x="82" y="66"/>
                  </a:cubicBezTo>
                  <a:cubicBezTo>
                    <a:pt x="120" y="66"/>
                    <a:pt x="120" y="66"/>
                    <a:pt x="120" y="66"/>
                  </a:cubicBezTo>
                  <a:lnTo>
                    <a:pt x="120" y="82"/>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5356981" y="1883994"/>
            <a:ext cx="599196" cy="576000"/>
            <a:chOff x="1388123" y="2049678"/>
            <a:chExt cx="599196" cy="576000"/>
          </a:xfrm>
        </p:grpSpPr>
        <p:sp>
          <p:nvSpPr>
            <p:cNvPr id="56" name="矩形: 圆角 6"/>
            <p:cNvSpPr/>
            <p:nvPr/>
          </p:nvSpPr>
          <p:spPr>
            <a:xfrm rot="2678379">
              <a:off x="1388123" y="2049678"/>
              <a:ext cx="576000" cy="576000"/>
            </a:xfrm>
            <a:prstGeom prst="roundRect">
              <a:avLst/>
            </a:prstGeom>
            <a:solidFill>
              <a:srgbClr val="8A1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57" name="矩形 56"/>
            <p:cNvSpPr/>
            <p:nvPr/>
          </p:nvSpPr>
          <p:spPr>
            <a:xfrm>
              <a:off x="1405659" y="2057643"/>
              <a:ext cx="581660" cy="521970"/>
            </a:xfrm>
            <a:prstGeom prst="rect">
              <a:avLst/>
            </a:prstGeom>
          </p:spPr>
          <p:txBody>
            <a:bodyPr wrap="none">
              <a:spAutoFit/>
            </a:bodyPr>
            <a:lstStyle/>
            <a:p>
              <a:pPr>
                <a:defRPr/>
              </a:pPr>
              <a:r>
                <a:rPr lang="en-US" sz="2800" b="1" dirty="0">
                  <a:solidFill>
                    <a:srgbClr val="FFFAF0"/>
                  </a:solidFill>
                  <a:latin typeface="Century Gothic" panose="020B0502020202020204" pitchFamily="34" charset="0"/>
                  <a:ea typeface="微软雅黑" panose="020B0503020204020204" charset="-122"/>
                </a:rPr>
                <a:t>01</a:t>
              </a:r>
            </a:p>
          </p:txBody>
        </p:sp>
      </p:grpSp>
      <p:grpSp>
        <p:nvGrpSpPr>
          <p:cNvPr id="58" name="组合 57"/>
          <p:cNvGrpSpPr/>
          <p:nvPr/>
        </p:nvGrpSpPr>
        <p:grpSpPr>
          <a:xfrm>
            <a:off x="5360848" y="3987106"/>
            <a:ext cx="591462" cy="576000"/>
            <a:chOff x="1388123" y="2049678"/>
            <a:chExt cx="591462" cy="576000"/>
          </a:xfrm>
        </p:grpSpPr>
        <p:sp>
          <p:nvSpPr>
            <p:cNvPr id="59" name="矩形: 圆角 6"/>
            <p:cNvSpPr/>
            <p:nvPr/>
          </p:nvSpPr>
          <p:spPr>
            <a:xfrm rot="2678379">
              <a:off x="1388123" y="2049678"/>
              <a:ext cx="576000" cy="576000"/>
            </a:xfrm>
            <a:prstGeom prst="roundRect">
              <a:avLst/>
            </a:prstGeom>
            <a:solidFill>
              <a:srgbClr val="8A1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60" name="矩形 59"/>
            <p:cNvSpPr/>
            <p:nvPr/>
          </p:nvSpPr>
          <p:spPr>
            <a:xfrm>
              <a:off x="1394168" y="2092152"/>
              <a:ext cx="585417" cy="523220"/>
            </a:xfrm>
            <a:prstGeom prst="rect">
              <a:avLst/>
            </a:prstGeom>
          </p:spPr>
          <p:txBody>
            <a:bodyPr wrap="none">
              <a:spAutoFit/>
            </a:bodyPr>
            <a:lstStyle/>
            <a:p>
              <a:pPr>
                <a:defRPr/>
              </a:pPr>
              <a:r>
                <a:rPr lang="en-US" sz="2800" b="1" dirty="0">
                  <a:solidFill>
                    <a:srgbClr val="FFFAF0"/>
                  </a:solidFill>
                  <a:latin typeface="Century Gothic" panose="020B0502020202020204" pitchFamily="34" charset="0"/>
                  <a:ea typeface="微软雅黑" panose="020B0503020204020204" charset="-122"/>
                </a:rPr>
                <a:t>02</a:t>
              </a:r>
            </a:p>
          </p:txBody>
        </p:sp>
      </p:grpSp>
      <p:sp>
        <p:nvSpPr>
          <p:cNvPr id="42" name="矩形 41"/>
          <p:cNvSpPr/>
          <p:nvPr/>
        </p:nvSpPr>
        <p:spPr>
          <a:xfrm>
            <a:off x="0" y="6711043"/>
            <a:ext cx="8017327" cy="163286"/>
          </a:xfrm>
          <a:prstGeom prst="rect">
            <a:avLst/>
          </a:prstGeom>
          <a:solidFill>
            <a:srgbClr val="8A11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017327" y="6711043"/>
            <a:ext cx="4290574" cy="16328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2" presetClass="entr" presetSubtype="2" fill="hold" nodeType="withEffect">
                                  <p:stCondLst>
                                    <p:cond delay="25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1+#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50" presetClass="entr" presetSubtype="0" decel="10000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3"/>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childTnLst>
                          </p:cTn>
                        </p:par>
                        <p:par>
                          <p:cTn id="34" fill="hold">
                            <p:stCondLst>
                              <p:cond delay="500"/>
                            </p:stCondLst>
                            <p:childTnLst>
                              <p:par>
                                <p:cTn id="35" presetID="25"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40" dur="1000" fill="hold"/>
                                        <p:tgtEl>
                                          <p:spTgt spid="2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7"/>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400"/>
                                        <p:tgtEl>
                                          <p:spTgt spid="31"/>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par>
                          <p:cTn id="53" fill="hold">
                            <p:stCondLst>
                              <p:cond delay="250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400"/>
                                        <p:tgtEl>
                                          <p:spTgt spid="39"/>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par>
                          <p:cTn id="61" fill="hold">
                            <p:stCondLst>
                              <p:cond delay="3500"/>
                            </p:stCondLst>
                            <p:childTnLst>
                              <p:par>
                                <p:cTn id="62" presetID="22" presetClass="entr" presetSubtype="2"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right)">
                                      <p:cBhvr>
                                        <p:cTn id="64" dur="400"/>
                                        <p:tgtEl>
                                          <p:spTgt spid="35"/>
                                        </p:tgtEl>
                                      </p:cBhvr>
                                    </p:animEffect>
                                  </p:childTnLst>
                                </p:cTn>
                              </p:par>
                            </p:childTnLst>
                          </p:cTn>
                        </p:par>
                        <p:par>
                          <p:cTn id="65" fill="hold">
                            <p:stCondLst>
                              <p:cond delay="4000"/>
                            </p:stCondLst>
                            <p:childTnLst>
                              <p:par>
                                <p:cTn id="66" presetID="10" presetClass="entr" presetSubtype="0" fill="hold"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par>
                                <p:cTn id="69" presetID="10" presetClass="entr" presetSubtype="0" fill="hold" nodeType="withEffect">
                                  <p:stCondLst>
                                    <p:cond delay="75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par>
                                <p:cTn id="72" presetID="42" presetClass="path" presetSubtype="0" decel="100000" fill="hold" nodeType="withEffect">
                                  <p:stCondLst>
                                    <p:cond delay="750"/>
                                  </p:stCondLst>
                                  <p:childTnLst>
                                    <p:animMotion origin="layout" path="M -2.29167E-6 3.33333E-6 L -0.0707 -0.00186 " pathEditMode="relative" rAng="0" ptsTypes="AA">
                                      <p:cBhvr>
                                        <p:cTn id="73" dur="1000" spd="-100000" fill="hold"/>
                                        <p:tgtEl>
                                          <p:spTgt spid="55"/>
                                        </p:tgtEl>
                                        <p:attrNameLst>
                                          <p:attrName>ppt_x</p:attrName>
                                          <p:attrName>ppt_y</p:attrName>
                                        </p:attrNameLst>
                                      </p:cBhvr>
                                      <p:rCtr x="-3542" y="-93"/>
                                    </p:animMotion>
                                  </p:childTnLst>
                                </p:cTn>
                              </p:par>
                            </p:childTnLst>
                          </p:cTn>
                        </p:par>
                        <p:par>
                          <p:cTn id="74" fill="hold">
                            <p:stCondLst>
                              <p:cond delay="4500"/>
                            </p:stCondLst>
                            <p:childTnLst>
                              <p:par>
                                <p:cTn id="75" presetID="2" presetClass="entr" presetSubtype="2"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1+#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10" presetClass="entr" presetSubtype="0" fill="hold" nodeType="withEffect">
                                  <p:stCondLst>
                                    <p:cond delay="75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500"/>
                                        <p:tgtEl>
                                          <p:spTgt spid="58"/>
                                        </p:tgtEl>
                                      </p:cBhvr>
                                    </p:animEffect>
                                  </p:childTnLst>
                                </p:cTn>
                              </p:par>
                              <p:par>
                                <p:cTn id="82" presetID="42" presetClass="path" presetSubtype="0" decel="100000" fill="hold" nodeType="withEffect">
                                  <p:stCondLst>
                                    <p:cond delay="750"/>
                                  </p:stCondLst>
                                  <p:childTnLst>
                                    <p:animMotion origin="layout" path="M -2.29167E-6 3.7037E-7 L -0.0707 -0.00185 " pathEditMode="relative" rAng="0" ptsTypes="AA">
                                      <p:cBhvr>
                                        <p:cTn id="83" dur="1000" spd="-100000" fill="hold"/>
                                        <p:tgtEl>
                                          <p:spTgt spid="58"/>
                                        </p:tgtEl>
                                        <p:attrNameLst>
                                          <p:attrName>ppt_x</p:attrName>
                                          <p:attrName>ppt_y</p:attrName>
                                        </p:attrNameLst>
                                      </p:cBhvr>
                                      <p:rCtr x="-3542" y="-93"/>
                                    </p:animMotion>
                                  </p:childTnLst>
                                </p:cTn>
                              </p:par>
                            </p:childTnLst>
                          </p:cTn>
                        </p:par>
                        <p:par>
                          <p:cTn id="84" fill="hold">
                            <p:stCondLst>
                              <p:cond delay="5000"/>
                            </p:stCondLst>
                            <p:childTnLst>
                              <p:par>
                                <p:cTn id="85" presetID="2" presetClass="entr" presetSubtype="2"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1+#ppt_w/2"/>
                                          </p:val>
                                        </p:tav>
                                        <p:tav tm="100000">
                                          <p:val>
                                            <p:strVal val="#ppt_x"/>
                                          </p:val>
                                        </p:tav>
                                      </p:tavLst>
                                    </p:anim>
                                    <p:anim calcmode="lin" valueType="num">
                                      <p:cBhvr additive="base">
                                        <p:cTn id="8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47"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a:xfrm flipH="1">
            <a:off x="-7324" y="0"/>
            <a:ext cx="9664700" cy="6891866"/>
          </a:xfrm>
          <a:prstGeom prst="rect">
            <a:avLst/>
          </a:prstGeom>
          <a:noFill/>
        </p:spPr>
      </p:pic>
      <p:sp>
        <p:nvSpPr>
          <p:cNvPr id="2" name="TextBox 1"/>
          <p:cNvSpPr txBox="1"/>
          <p:nvPr/>
        </p:nvSpPr>
        <p:spPr>
          <a:xfrm>
            <a:off x="4872245" y="2106300"/>
            <a:ext cx="3821880" cy="1723549"/>
          </a:xfrm>
          <a:prstGeom prst="rect">
            <a:avLst/>
          </a:prstGeom>
          <a:noFill/>
        </p:spPr>
        <p:txBody>
          <a:bodyPr wrap="none" rtlCol="0">
            <a:spAutoFit/>
          </a:bodyPr>
          <a:lstStyle/>
          <a:p>
            <a:pPr marL="0" lvl="1" defTabSz="609600">
              <a:defRPr/>
            </a:pPr>
            <a:r>
              <a:rPr lang="zh-CN" altLang="en-US" sz="1865" b="1" dirty="0">
                <a:solidFill>
                  <a:prstClr val="black">
                    <a:lumMod val="50000"/>
                    <a:lumOff val="50000"/>
                  </a:prstClr>
                </a:solidFill>
                <a:latin typeface="微软雅黑" panose="020B0503020204020204" charset="-122"/>
                <a:ea typeface="微软雅黑" panose="020B0503020204020204" charset="-122"/>
              </a:rPr>
              <a:t>     </a:t>
            </a:r>
            <a:r>
              <a:rPr lang="zh-CN" altLang="en-US" sz="4000" b="1" dirty="0">
                <a:solidFill>
                  <a:schemeClr val="tx1">
                    <a:lumMod val="75000"/>
                    <a:lumOff val="25000"/>
                  </a:schemeClr>
                </a:solidFill>
                <a:latin typeface="微软雅黑" panose="020B0503020204020204" charset="-122"/>
                <a:ea typeface="微软雅黑" panose="020B0503020204020204" charset="-122"/>
              </a:rPr>
              <a:t>第四部分</a:t>
            </a:r>
            <a:endParaRPr lang="en-US" altLang="zh-CN" sz="4000" b="1" dirty="0">
              <a:solidFill>
                <a:schemeClr val="tx1">
                  <a:lumMod val="75000"/>
                  <a:lumOff val="25000"/>
                </a:schemeClr>
              </a:solidFill>
              <a:latin typeface="微软雅黑" panose="020B0503020204020204" charset="-122"/>
              <a:ea typeface="微软雅黑" panose="020B0503020204020204" charset="-122"/>
            </a:endParaRPr>
          </a:p>
          <a:p>
            <a:pPr marL="0" lvl="1" defTabSz="609600">
              <a:defRPr/>
            </a:pPr>
            <a:r>
              <a:rPr lang="zh-CN" altLang="en-US" sz="6600" b="1" dirty="0">
                <a:solidFill>
                  <a:srgbClr val="8A1118"/>
                </a:solidFill>
                <a:latin typeface="微软雅黑" panose="020B0503020204020204" charset="-122"/>
                <a:ea typeface="微软雅黑" panose="020B0503020204020204" charset="-122"/>
              </a:rPr>
              <a:t> 入党之路</a:t>
            </a:r>
          </a:p>
        </p:txBody>
      </p:sp>
      <p:cxnSp>
        <p:nvCxnSpPr>
          <p:cNvPr id="3" name="直接连接符 2"/>
          <p:cNvCxnSpPr/>
          <p:nvPr/>
        </p:nvCxnSpPr>
        <p:spPr>
          <a:xfrm flipV="1">
            <a:off x="4872245" y="2072311"/>
            <a:ext cx="0" cy="24553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2"/>
          <p:cNvSpPr txBox="1"/>
          <p:nvPr/>
        </p:nvSpPr>
        <p:spPr>
          <a:xfrm>
            <a:off x="3090528" y="4135731"/>
            <a:ext cx="1203795" cy="328231"/>
          </a:xfrm>
          <a:prstGeom prst="rect">
            <a:avLst/>
          </a:prstGeom>
          <a:noFill/>
        </p:spPr>
        <p:txBody>
          <a:bodyPr wrap="square" lIns="0" tIns="0" rIns="0" bIns="0" rtlCol="0">
            <a:spAutoFit/>
          </a:bodyPr>
          <a:lstStyle/>
          <a:p>
            <a:pPr defTabSz="609600">
              <a:defRPr/>
            </a:pPr>
            <a:r>
              <a:rPr lang="en-US" altLang="zh-CN" sz="2135" dirty="0">
                <a:solidFill>
                  <a:prstClr val="black"/>
                </a:solidFill>
                <a:latin typeface="微软雅黑" panose="020B0503020204020204" charset="-122"/>
                <a:ea typeface="微软雅黑" panose="020B0503020204020204" charset="-122"/>
              </a:rPr>
              <a:t>PART 04</a:t>
            </a:r>
            <a:endParaRPr lang="zh-CN" altLang="en-US" sz="2135" dirty="0">
              <a:solidFill>
                <a:prstClr val="black"/>
              </a:solidFill>
              <a:latin typeface="微软雅黑" panose="020B0503020204020204" charset="-122"/>
              <a:ea typeface="微软雅黑" panose="020B0503020204020204" charset="-122"/>
            </a:endParaRPr>
          </a:p>
        </p:txBody>
      </p:sp>
      <p:sp>
        <p:nvSpPr>
          <p:cNvPr id="5" name="文本框 4"/>
          <p:cNvSpPr txBox="1"/>
          <p:nvPr/>
        </p:nvSpPr>
        <p:spPr>
          <a:xfrm>
            <a:off x="5220159" y="3656359"/>
            <a:ext cx="3372285" cy="369332"/>
          </a:xfrm>
          <a:prstGeom prst="rect">
            <a:avLst/>
          </a:prstGeom>
          <a:noFill/>
        </p:spPr>
        <p:txBody>
          <a:bodyPr wrap="square" rtlCol="0">
            <a:spAutoFit/>
          </a:bodyPr>
          <a:lstStyle/>
          <a:p>
            <a:pPr algn="dist"/>
            <a:r>
              <a:rPr lang="en-US" altLang="zh-CN" dirty="0">
                <a:latin typeface="等线 Light" panose="02010600030101010101" pitchFamily="2" charset="-122"/>
                <a:ea typeface="等线 Light" panose="02010600030101010101" pitchFamily="2" charset="-122"/>
              </a:rPr>
              <a:t>The way to the party</a:t>
            </a:r>
            <a:endParaRPr lang="zh-CN" altLang="en-US" dirty="0">
              <a:latin typeface="等线 Light" panose="02010600030101010101" pitchFamily="2" charset="-122"/>
              <a:ea typeface="等线 Light" panose="02010600030101010101" pitchFamily="2" charset="-122"/>
            </a:endParaRPr>
          </a:p>
        </p:txBody>
      </p:sp>
      <p:grpSp>
        <p:nvGrpSpPr>
          <p:cNvPr id="7" name="组合 6"/>
          <p:cNvGrpSpPr/>
          <p:nvPr/>
        </p:nvGrpSpPr>
        <p:grpSpPr>
          <a:xfrm>
            <a:off x="2831638" y="2106300"/>
            <a:ext cx="1596233" cy="1596233"/>
            <a:chOff x="304800" y="673100"/>
            <a:chExt cx="4000500" cy="4000500"/>
          </a:xfrm>
          <a:effectLst>
            <a:outerShdw blurRad="444500" dist="254000" dir="8100000" algn="tr" rotWithShape="0">
              <a:prstClr val="black">
                <a:alpha val="50000"/>
              </a:prstClr>
            </a:outerShdw>
          </a:effectLst>
        </p:grpSpPr>
        <p:sp>
          <p:nvSpPr>
            <p:cNvPr id="9"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black"/>
                </a:solidFill>
                <a:latin typeface="微软雅黑" panose="020B0503020204020204" charset="-122"/>
                <a:ea typeface="微软雅黑" panose="020B0503020204020204" charset="-122"/>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white"/>
                </a:solidFill>
                <a:latin typeface="微软雅黑" panose="020B0503020204020204" charset="-122"/>
                <a:ea typeface="微软雅黑" panose="020B0503020204020204" charset="-122"/>
              </a:endParaRPr>
            </a:p>
          </p:txBody>
        </p:sp>
      </p:grpSp>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b="21608"/>
          <a:stretch>
            <a:fillRect/>
          </a:stretch>
        </p:blipFill>
        <p:spPr>
          <a:xfrm>
            <a:off x="3090528" y="2336426"/>
            <a:ext cx="1203795" cy="1033847"/>
          </a:xfrm>
          <a:prstGeom prst="rect">
            <a:avLst/>
          </a:prstGeom>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prestig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p:tgtEl>
                                          <p:spTgt spid="2"/>
                                        </p:tgtEl>
                                        <p:attrNameLst>
                                          <p:attrName>ppt_x</p:attrName>
                                        </p:attrNameLst>
                                      </p:cBhvr>
                                      <p:tavLst>
                                        <p:tav tm="0">
                                          <p:val>
                                            <p:strVal val="#ppt_x-#ppt_w*1.125000"/>
                                          </p:val>
                                        </p:tav>
                                        <p:tav tm="100000">
                                          <p:val>
                                            <p:strVal val="#ppt_x"/>
                                          </p:val>
                                        </p:tav>
                                      </p:tavLst>
                                    </p:anim>
                                    <p:animEffect transition="in" filter="wipe(right)">
                                      <p:cBhvr>
                                        <p:cTn id="28" dur="500"/>
                                        <p:tgtEl>
                                          <p:spTgt spid="2"/>
                                        </p:tgtEl>
                                      </p:cBhvr>
                                    </p:animEffect>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405349"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67814" y="676204"/>
            <a:ext cx="42945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405349"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70162" y="724090"/>
            <a:ext cx="429458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148"/>
          <p:cNvSpPr txBox="1"/>
          <p:nvPr/>
        </p:nvSpPr>
        <p:spPr>
          <a:xfrm>
            <a:off x="5319188" y="426593"/>
            <a:ext cx="19668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30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入党之路</a:t>
            </a:r>
          </a:p>
        </p:txBody>
      </p:sp>
      <p:sp>
        <p:nvSpPr>
          <p:cNvPr id="83" name="任意多边形 136"/>
          <p:cNvSpPr/>
          <p:nvPr/>
        </p:nvSpPr>
        <p:spPr>
          <a:xfrm rot="-2700000">
            <a:off x="2642887" y="3137952"/>
            <a:ext cx="6937031" cy="1322718"/>
          </a:xfrm>
          <a:custGeom>
            <a:avLst/>
            <a:gdLst>
              <a:gd name="connsiteX0" fmla="*/ 12232394 w 12583909"/>
              <a:gd name="connsiteY0" fmla="*/ 351517 h 2400301"/>
              <a:gd name="connsiteX1" fmla="*/ 12232394 w 12583909"/>
              <a:gd name="connsiteY1" fmla="*/ 2048785 h 2400301"/>
              <a:gd name="connsiteX2" fmla="*/ 10626274 w 12583909"/>
              <a:gd name="connsiteY2" fmla="*/ 2131172 h 2400301"/>
              <a:gd name="connsiteX3" fmla="*/ 10579657 w 12583909"/>
              <a:gd name="connsiteY3" fmla="*/ 2089037 h 2400301"/>
              <a:gd name="connsiteX4" fmla="*/ 10571832 w 12583909"/>
              <a:gd name="connsiteY4" fmla="*/ 2089037 h 2400301"/>
              <a:gd name="connsiteX5" fmla="*/ 10538493 w 12583909"/>
              <a:gd name="connsiteY5" fmla="*/ 2052152 h 2400301"/>
              <a:gd name="connsiteX6" fmla="*/ 8841225 w 12583909"/>
              <a:gd name="connsiteY6" fmla="*/ 2052152 h 2400301"/>
              <a:gd name="connsiteX7" fmla="*/ 8807885 w 12583909"/>
              <a:gd name="connsiteY7" fmla="*/ 2089036 h 2400301"/>
              <a:gd name="connsiteX8" fmla="*/ 8793324 w 12583909"/>
              <a:gd name="connsiteY8" fmla="*/ 2089037 h 2400301"/>
              <a:gd name="connsiteX9" fmla="*/ 8746708 w 12583909"/>
              <a:gd name="connsiteY9" fmla="*/ 2131172 h 2400301"/>
              <a:gd name="connsiteX10" fmla="*/ 7231737 w 12583909"/>
              <a:gd name="connsiteY10" fmla="*/ 2131172 h 2400301"/>
              <a:gd name="connsiteX11" fmla="*/ 7185121 w 12583909"/>
              <a:gd name="connsiteY11" fmla="*/ 2089037 h 2400301"/>
              <a:gd name="connsiteX12" fmla="*/ 7176648 w 12583909"/>
              <a:gd name="connsiteY12" fmla="*/ 2089037 h 2400301"/>
              <a:gd name="connsiteX13" fmla="*/ 7137221 w 12583909"/>
              <a:gd name="connsiteY13" fmla="*/ 2045416 h 2400301"/>
              <a:gd name="connsiteX14" fmla="*/ 5439952 w 12583909"/>
              <a:gd name="connsiteY14" fmla="*/ 2045416 h 2400301"/>
              <a:gd name="connsiteX15" fmla="*/ 5400527 w 12583909"/>
              <a:gd name="connsiteY15" fmla="*/ 2089035 h 2400301"/>
              <a:gd name="connsiteX16" fmla="*/ 5398788 w 12583909"/>
              <a:gd name="connsiteY16" fmla="*/ 2089035 h 2400301"/>
              <a:gd name="connsiteX17" fmla="*/ 5352171 w 12583909"/>
              <a:gd name="connsiteY17" fmla="*/ 2131171 h 2400301"/>
              <a:gd name="connsiteX18" fmla="*/ 3837201 w 12583909"/>
              <a:gd name="connsiteY18" fmla="*/ 2131171 h 2400301"/>
              <a:gd name="connsiteX19" fmla="*/ 3790584 w 12583909"/>
              <a:gd name="connsiteY19" fmla="*/ 2089036 h 2400301"/>
              <a:gd name="connsiteX20" fmla="*/ 3782759 w 12583909"/>
              <a:gd name="connsiteY20" fmla="*/ 2089036 h 2400301"/>
              <a:gd name="connsiteX21" fmla="*/ 3749420 w 12583909"/>
              <a:gd name="connsiteY21" fmla="*/ 2052152 h 2400301"/>
              <a:gd name="connsiteX22" fmla="*/ 2052151 w 12583909"/>
              <a:gd name="connsiteY22" fmla="*/ 2052152 h 2400301"/>
              <a:gd name="connsiteX23" fmla="*/ 2018814 w 12583909"/>
              <a:gd name="connsiteY23" fmla="*/ 2089035 h 2400301"/>
              <a:gd name="connsiteX24" fmla="*/ 2004252 w 12583909"/>
              <a:gd name="connsiteY24" fmla="*/ 2089035 h 2400301"/>
              <a:gd name="connsiteX25" fmla="*/ 1957634 w 12583909"/>
              <a:gd name="connsiteY25" fmla="*/ 2131171 h 2400301"/>
              <a:gd name="connsiteX26" fmla="*/ 351516 w 12583909"/>
              <a:gd name="connsiteY26" fmla="*/ 2048786 h 2400301"/>
              <a:gd name="connsiteX27" fmla="*/ 351516 w 12583909"/>
              <a:gd name="connsiteY27" fmla="*/ 351517 h 2400301"/>
              <a:gd name="connsiteX28" fmla="*/ 1957635 w 12583909"/>
              <a:gd name="connsiteY28" fmla="*/ 269131 h 2400301"/>
              <a:gd name="connsiteX29" fmla="*/ 2010995 w 12583909"/>
              <a:gd name="connsiteY29" fmla="*/ 317361 h 2400301"/>
              <a:gd name="connsiteX30" fmla="*/ 2018236 w 12583909"/>
              <a:gd name="connsiteY30" fmla="*/ 317361 h 2400301"/>
              <a:gd name="connsiteX31" fmla="*/ 2052152 w 12583909"/>
              <a:gd name="connsiteY31" fmla="*/ 354883 h 2400301"/>
              <a:gd name="connsiteX32" fmla="*/ 3749420 w 12583909"/>
              <a:gd name="connsiteY32" fmla="*/ 354883 h 2400301"/>
              <a:gd name="connsiteX33" fmla="*/ 3783336 w 12583909"/>
              <a:gd name="connsiteY33" fmla="*/ 317359 h 2400301"/>
              <a:gd name="connsiteX34" fmla="*/ 3783842 w 12583909"/>
              <a:gd name="connsiteY34" fmla="*/ 317359 h 2400301"/>
              <a:gd name="connsiteX35" fmla="*/ 3837202 w 12583909"/>
              <a:gd name="connsiteY35" fmla="*/ 269129 h 2400301"/>
              <a:gd name="connsiteX36" fmla="*/ 5352171 w 12583909"/>
              <a:gd name="connsiteY36" fmla="*/ 269130 h 2400301"/>
              <a:gd name="connsiteX37" fmla="*/ 5405530 w 12583909"/>
              <a:gd name="connsiteY37" fmla="*/ 317359 h 2400301"/>
              <a:gd name="connsiteX38" fmla="*/ 5413095 w 12583909"/>
              <a:gd name="connsiteY38" fmla="*/ 317360 h 2400301"/>
              <a:gd name="connsiteX39" fmla="*/ 5450056 w 12583909"/>
              <a:gd name="connsiteY39" fmla="*/ 358251 h 2400301"/>
              <a:gd name="connsiteX40" fmla="*/ 7147324 w 12583909"/>
              <a:gd name="connsiteY40" fmla="*/ 358251 h 2400301"/>
              <a:gd name="connsiteX41" fmla="*/ 7210650 w 12583909"/>
              <a:gd name="connsiteY41" fmla="*/ 288190 h 2400301"/>
              <a:gd name="connsiteX42" fmla="*/ 7231738 w 12583909"/>
              <a:gd name="connsiteY42" fmla="*/ 269129 h 2400301"/>
              <a:gd name="connsiteX43" fmla="*/ 8746706 w 12583909"/>
              <a:gd name="connsiteY43" fmla="*/ 269130 h 2400301"/>
              <a:gd name="connsiteX44" fmla="*/ 8800066 w 12583909"/>
              <a:gd name="connsiteY44" fmla="*/ 317360 h 2400301"/>
              <a:gd name="connsiteX45" fmla="*/ 8806660 w 12583909"/>
              <a:gd name="connsiteY45" fmla="*/ 317360 h 2400301"/>
              <a:gd name="connsiteX46" fmla="*/ 8834488 w 12583909"/>
              <a:gd name="connsiteY46" fmla="*/ 348148 h 2400301"/>
              <a:gd name="connsiteX47" fmla="*/ 10531757 w 12583909"/>
              <a:gd name="connsiteY47" fmla="*/ 348148 h 2400301"/>
              <a:gd name="connsiteX48" fmla="*/ 10559585 w 12583909"/>
              <a:gd name="connsiteY48" fmla="*/ 317359 h 2400301"/>
              <a:gd name="connsiteX49" fmla="*/ 10572914 w 12583909"/>
              <a:gd name="connsiteY49" fmla="*/ 317359 h 2400301"/>
              <a:gd name="connsiteX50" fmla="*/ 10626275 w 12583909"/>
              <a:gd name="connsiteY50" fmla="*/ 269130 h 2400301"/>
              <a:gd name="connsiteX51" fmla="*/ 12232394 w 12583909"/>
              <a:gd name="connsiteY51" fmla="*/ 351517 h 240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583909" h="2400301">
                <a:moveTo>
                  <a:pt x="12232394" y="351517"/>
                </a:moveTo>
                <a:cubicBezTo>
                  <a:pt x="12701082" y="820205"/>
                  <a:pt x="12701081" y="1580097"/>
                  <a:pt x="12232394" y="2048785"/>
                </a:cubicBezTo>
                <a:cubicBezTo>
                  <a:pt x="11792998" y="2488181"/>
                  <a:pt x="11097662" y="2515643"/>
                  <a:pt x="10626274" y="2131172"/>
                </a:cubicBezTo>
                <a:lnTo>
                  <a:pt x="10579657" y="2089037"/>
                </a:lnTo>
                <a:lnTo>
                  <a:pt x="10571832" y="2089037"/>
                </a:lnTo>
                <a:lnTo>
                  <a:pt x="10538493" y="2052152"/>
                </a:lnTo>
                <a:cubicBezTo>
                  <a:pt x="10069805" y="1583464"/>
                  <a:pt x="9309913" y="1583464"/>
                  <a:pt x="8841225" y="2052152"/>
                </a:cubicBezTo>
                <a:lnTo>
                  <a:pt x="8807885" y="2089036"/>
                </a:lnTo>
                <a:lnTo>
                  <a:pt x="8793324" y="2089037"/>
                </a:lnTo>
                <a:lnTo>
                  <a:pt x="8746708" y="2131172"/>
                </a:lnTo>
                <a:cubicBezTo>
                  <a:pt x="8306745" y="2490011"/>
                  <a:pt x="7671700" y="2490011"/>
                  <a:pt x="7231737" y="2131172"/>
                </a:cubicBezTo>
                <a:lnTo>
                  <a:pt x="7185121" y="2089037"/>
                </a:lnTo>
                <a:lnTo>
                  <a:pt x="7176648" y="2089037"/>
                </a:lnTo>
                <a:lnTo>
                  <a:pt x="7137221" y="2045416"/>
                </a:lnTo>
                <a:cubicBezTo>
                  <a:pt x="6668533" y="1576728"/>
                  <a:pt x="5908640" y="1576728"/>
                  <a:pt x="5439952" y="2045416"/>
                </a:cubicBezTo>
                <a:lnTo>
                  <a:pt x="5400527" y="2089035"/>
                </a:lnTo>
                <a:lnTo>
                  <a:pt x="5398788" y="2089035"/>
                </a:lnTo>
                <a:lnTo>
                  <a:pt x="5352171" y="2131171"/>
                </a:lnTo>
                <a:cubicBezTo>
                  <a:pt x="4912209" y="2490010"/>
                  <a:pt x="4277163" y="2490011"/>
                  <a:pt x="3837201" y="2131171"/>
                </a:cubicBezTo>
                <a:lnTo>
                  <a:pt x="3790584" y="2089036"/>
                </a:lnTo>
                <a:lnTo>
                  <a:pt x="3782759" y="2089036"/>
                </a:lnTo>
                <a:lnTo>
                  <a:pt x="3749420" y="2052152"/>
                </a:lnTo>
                <a:cubicBezTo>
                  <a:pt x="3280732" y="1583463"/>
                  <a:pt x="2520839" y="1583463"/>
                  <a:pt x="2052151" y="2052152"/>
                </a:cubicBezTo>
                <a:lnTo>
                  <a:pt x="2018814" y="2089035"/>
                </a:lnTo>
                <a:lnTo>
                  <a:pt x="2004252" y="2089035"/>
                </a:lnTo>
                <a:lnTo>
                  <a:pt x="1957634" y="2131171"/>
                </a:lnTo>
                <a:cubicBezTo>
                  <a:pt x="1486247" y="2515642"/>
                  <a:pt x="790911" y="2488181"/>
                  <a:pt x="351516" y="2048786"/>
                </a:cubicBezTo>
                <a:cubicBezTo>
                  <a:pt x="-117171" y="1580098"/>
                  <a:pt x="-117172" y="820205"/>
                  <a:pt x="351516" y="351517"/>
                </a:cubicBezTo>
                <a:cubicBezTo>
                  <a:pt x="790911" y="-87879"/>
                  <a:pt x="1486248" y="-115340"/>
                  <a:pt x="1957635" y="269131"/>
                </a:cubicBezTo>
                <a:lnTo>
                  <a:pt x="2010995" y="317361"/>
                </a:lnTo>
                <a:lnTo>
                  <a:pt x="2018236" y="317361"/>
                </a:lnTo>
                <a:lnTo>
                  <a:pt x="2052152" y="354883"/>
                </a:lnTo>
                <a:cubicBezTo>
                  <a:pt x="2520840" y="823572"/>
                  <a:pt x="3280732" y="823571"/>
                  <a:pt x="3749420" y="354883"/>
                </a:cubicBezTo>
                <a:lnTo>
                  <a:pt x="3783336" y="317359"/>
                </a:lnTo>
                <a:lnTo>
                  <a:pt x="3783842" y="317359"/>
                </a:lnTo>
                <a:lnTo>
                  <a:pt x="3837202" y="269129"/>
                </a:lnTo>
                <a:cubicBezTo>
                  <a:pt x="4277163" y="-89710"/>
                  <a:pt x="4912209" y="-89710"/>
                  <a:pt x="5352171" y="269130"/>
                </a:cubicBezTo>
                <a:lnTo>
                  <a:pt x="5405530" y="317359"/>
                </a:lnTo>
                <a:lnTo>
                  <a:pt x="5413095" y="317360"/>
                </a:lnTo>
                <a:lnTo>
                  <a:pt x="5450056" y="358251"/>
                </a:lnTo>
                <a:cubicBezTo>
                  <a:pt x="5918744" y="826940"/>
                  <a:pt x="6678636" y="826940"/>
                  <a:pt x="7147324" y="358251"/>
                </a:cubicBezTo>
                <a:lnTo>
                  <a:pt x="7210650" y="288190"/>
                </a:lnTo>
                <a:lnTo>
                  <a:pt x="7231738" y="269129"/>
                </a:lnTo>
                <a:cubicBezTo>
                  <a:pt x="7671700" y="-89709"/>
                  <a:pt x="8306745" y="-89709"/>
                  <a:pt x="8746706" y="269130"/>
                </a:cubicBezTo>
                <a:lnTo>
                  <a:pt x="8800066" y="317360"/>
                </a:lnTo>
                <a:lnTo>
                  <a:pt x="8806660" y="317360"/>
                </a:lnTo>
                <a:lnTo>
                  <a:pt x="8834488" y="348148"/>
                </a:lnTo>
                <a:cubicBezTo>
                  <a:pt x="9303177" y="816836"/>
                  <a:pt x="10063069" y="816836"/>
                  <a:pt x="10531757" y="348148"/>
                </a:cubicBezTo>
                <a:lnTo>
                  <a:pt x="10559585" y="317359"/>
                </a:lnTo>
                <a:lnTo>
                  <a:pt x="10572914" y="317359"/>
                </a:lnTo>
                <a:lnTo>
                  <a:pt x="10626275" y="269130"/>
                </a:lnTo>
                <a:cubicBezTo>
                  <a:pt x="11097663" y="-115341"/>
                  <a:pt x="11792998" y="-87879"/>
                  <a:pt x="12232394" y="351517"/>
                </a:cubicBezTo>
                <a:close/>
              </a:path>
            </a:pathLst>
          </a:custGeom>
          <a:gradFill flip="none" rotWithShape="1">
            <a:gsLst>
              <a:gs pos="100000">
                <a:schemeClr val="bg1"/>
              </a:gs>
              <a:gs pos="0">
                <a:schemeClr val="bg1">
                  <a:lumMod val="75000"/>
                </a:schemeClr>
              </a:gs>
            </a:gsLst>
            <a:lin ang="2700000" scaled="1"/>
            <a:tileRect/>
          </a:gradFill>
          <a:ln w="15875">
            <a:gradFill>
              <a:gsLst>
                <a:gs pos="0">
                  <a:schemeClr val="bg1"/>
                </a:gs>
                <a:gs pos="100000">
                  <a:schemeClr val="bg1">
                    <a:lumMod val="75000"/>
                  </a:schemeClr>
                </a:gs>
              </a:gsLst>
              <a:lin ang="5400000" scaled="1"/>
            </a:gradFill>
          </a:ln>
          <a:effectLst>
            <a:outerShdw blurRad="4191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nvGrpSpPr>
          <p:cNvPr id="84" name="组合 83"/>
          <p:cNvGrpSpPr/>
          <p:nvPr/>
        </p:nvGrpSpPr>
        <p:grpSpPr>
          <a:xfrm>
            <a:off x="3570795" y="4994770"/>
            <a:ext cx="1820984" cy="2572229"/>
            <a:chOff x="3443288" y="4624735"/>
            <a:chExt cx="1820747" cy="2572825"/>
          </a:xfrm>
        </p:grpSpPr>
        <p:sp>
          <p:nvSpPr>
            <p:cNvPr id="143" name="圆角矩形 138"/>
            <p:cNvSpPr/>
            <p:nvPr/>
          </p:nvSpPr>
          <p:spPr>
            <a:xfrm rot="2760000">
              <a:off x="3182261" y="5115787"/>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44" name="圆角矩形 139"/>
            <p:cNvSpPr/>
            <p:nvPr/>
          </p:nvSpPr>
          <p:spPr>
            <a:xfrm>
              <a:off x="3443288" y="4853200"/>
              <a:ext cx="1108128" cy="1108128"/>
            </a:xfrm>
            <a:prstGeom prst="roundRect">
              <a:avLst>
                <a:gd name="adj" fmla="val 50000"/>
              </a:avLst>
            </a:prstGeom>
            <a:solidFill>
              <a:srgbClr val="8A1118"/>
            </a:solidFill>
            <a:ln w="22225">
              <a:solidFill>
                <a:srgbClr val="961218"/>
              </a:soli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nvGrpSpPr>
            <p:cNvPr id="145" name="Group 41"/>
            <p:cNvGrpSpPr>
              <a:grpSpLocks noChangeAspect="1"/>
            </p:cNvGrpSpPr>
            <p:nvPr/>
          </p:nvGrpSpPr>
          <p:grpSpPr bwMode="auto">
            <a:xfrm>
              <a:off x="3773912" y="5132843"/>
              <a:ext cx="447013" cy="547201"/>
              <a:chOff x="3783" y="2089"/>
              <a:chExt cx="116" cy="142"/>
            </a:xfrm>
            <a:solidFill>
              <a:schemeClr val="bg1"/>
            </a:solidFill>
            <a:effectLst/>
          </p:grpSpPr>
          <p:sp>
            <p:nvSpPr>
              <p:cNvPr id="146"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47"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48"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49"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50"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51"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52"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53"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grpSp>
        <p:nvGrpSpPr>
          <p:cNvPr id="85" name="组合 84"/>
          <p:cNvGrpSpPr/>
          <p:nvPr/>
        </p:nvGrpSpPr>
        <p:grpSpPr>
          <a:xfrm>
            <a:off x="6230149" y="2350773"/>
            <a:ext cx="1843762" cy="2572229"/>
            <a:chOff x="6102297" y="1980126"/>
            <a:chExt cx="1843522" cy="2572825"/>
          </a:xfrm>
        </p:grpSpPr>
        <p:sp>
          <p:nvSpPr>
            <p:cNvPr id="132" name="圆角矩形 150"/>
            <p:cNvSpPr/>
            <p:nvPr/>
          </p:nvSpPr>
          <p:spPr>
            <a:xfrm rot="2760000">
              <a:off x="5864045" y="2471178"/>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nvGrpSpPr>
            <p:cNvPr id="133" name="组合 132"/>
            <p:cNvGrpSpPr/>
            <p:nvPr/>
          </p:nvGrpSpPr>
          <p:grpSpPr>
            <a:xfrm>
              <a:off x="6102297" y="2204940"/>
              <a:ext cx="1108128" cy="1108128"/>
              <a:chOff x="6102297" y="2204940"/>
              <a:chExt cx="1108128" cy="1108128"/>
            </a:xfrm>
          </p:grpSpPr>
          <p:sp>
            <p:nvSpPr>
              <p:cNvPr id="134" name="圆角矩形 152"/>
              <p:cNvSpPr/>
              <p:nvPr/>
            </p:nvSpPr>
            <p:spPr>
              <a:xfrm>
                <a:off x="6102297" y="2204940"/>
                <a:ext cx="1108128" cy="1108128"/>
              </a:xfrm>
              <a:prstGeom prst="roundRect">
                <a:avLst>
                  <a:gd name="adj" fmla="val 50000"/>
                </a:avLst>
              </a:prstGeom>
              <a:solidFill>
                <a:srgbClr val="8A1118"/>
              </a:solidFill>
              <a:ln w="22225">
                <a:solidFill>
                  <a:srgbClr val="8A1118"/>
                </a:soli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nvGrpSpPr>
              <p:cNvPr id="135" name="Group 52"/>
              <p:cNvGrpSpPr>
                <a:grpSpLocks noChangeAspect="1"/>
              </p:cNvGrpSpPr>
              <p:nvPr/>
            </p:nvGrpSpPr>
            <p:grpSpPr bwMode="auto">
              <a:xfrm>
                <a:off x="6372767" y="2477855"/>
                <a:ext cx="567188" cy="562297"/>
                <a:chOff x="3783" y="2102"/>
                <a:chExt cx="116" cy="115"/>
              </a:xfrm>
              <a:solidFill>
                <a:schemeClr val="bg1"/>
              </a:solidFill>
              <a:effectLst/>
            </p:grpSpPr>
            <p:sp>
              <p:nvSpPr>
                <p:cNvPr id="136"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37"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38"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39"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40"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41"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42"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grpSp>
      <p:grpSp>
        <p:nvGrpSpPr>
          <p:cNvPr id="86" name="组合 85"/>
          <p:cNvGrpSpPr/>
          <p:nvPr/>
        </p:nvGrpSpPr>
        <p:grpSpPr>
          <a:xfrm>
            <a:off x="4896325" y="3656860"/>
            <a:ext cx="1821997" cy="2572229"/>
            <a:chOff x="4768646" y="3286515"/>
            <a:chExt cx="1821760" cy="2572825"/>
          </a:xfrm>
        </p:grpSpPr>
        <p:sp>
          <p:nvSpPr>
            <p:cNvPr id="126" name="圆角矩形 162"/>
            <p:cNvSpPr/>
            <p:nvPr/>
          </p:nvSpPr>
          <p:spPr>
            <a:xfrm rot="2760000">
              <a:off x="4508632" y="3777567"/>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27" name="圆角矩形 163"/>
            <p:cNvSpPr/>
            <p:nvPr/>
          </p:nvSpPr>
          <p:spPr>
            <a:xfrm>
              <a:off x="4768646" y="3525740"/>
              <a:ext cx="1108128" cy="1108128"/>
            </a:xfrm>
            <a:prstGeom prst="roundRect">
              <a:avLst>
                <a:gd name="adj" fmla="val 50000"/>
              </a:avLst>
            </a:prstGeom>
            <a:solidFill>
              <a:srgbClr val="8A1118"/>
            </a:solidFill>
            <a:ln w="22225">
              <a:solidFill>
                <a:srgbClr val="961218"/>
              </a:soli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nvGrpSpPr>
            <p:cNvPr id="128" name="Group 62"/>
            <p:cNvGrpSpPr>
              <a:grpSpLocks noChangeAspect="1"/>
            </p:cNvGrpSpPr>
            <p:nvPr/>
          </p:nvGrpSpPr>
          <p:grpSpPr bwMode="auto">
            <a:xfrm>
              <a:off x="5047787" y="3860292"/>
              <a:ext cx="549846" cy="439024"/>
              <a:chOff x="3775" y="2110"/>
              <a:chExt cx="129" cy="103"/>
            </a:xfrm>
            <a:solidFill>
              <a:schemeClr val="bg1"/>
            </a:solidFill>
            <a:effectLst/>
          </p:grpSpPr>
          <p:sp>
            <p:nvSpPr>
              <p:cNvPr id="129"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30"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31"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grpSp>
        <p:nvGrpSpPr>
          <p:cNvPr id="87" name="组合 86"/>
          <p:cNvGrpSpPr/>
          <p:nvPr/>
        </p:nvGrpSpPr>
        <p:grpSpPr>
          <a:xfrm>
            <a:off x="7546385" y="1003923"/>
            <a:ext cx="1842067" cy="2572229"/>
            <a:chOff x="7418361" y="632964"/>
            <a:chExt cx="1841827" cy="2572825"/>
          </a:xfrm>
        </p:grpSpPr>
        <p:sp>
          <p:nvSpPr>
            <p:cNvPr id="116" name="圆角矩形 169"/>
            <p:cNvSpPr/>
            <p:nvPr/>
          </p:nvSpPr>
          <p:spPr>
            <a:xfrm rot="2760000">
              <a:off x="7178414" y="1124016"/>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17" name="圆角矩形 170"/>
            <p:cNvSpPr/>
            <p:nvPr/>
          </p:nvSpPr>
          <p:spPr>
            <a:xfrm>
              <a:off x="7418361" y="886700"/>
              <a:ext cx="1108128" cy="1108128"/>
            </a:xfrm>
            <a:prstGeom prst="roundRect">
              <a:avLst>
                <a:gd name="adj" fmla="val 50000"/>
              </a:avLst>
            </a:prstGeom>
            <a:solidFill>
              <a:srgbClr val="961218"/>
            </a:solidFill>
            <a:ln w="22225">
              <a:solidFill>
                <a:srgbClr val="961218"/>
              </a:solidFill>
            </a:ln>
            <a:effectLst>
              <a:outerShdw blurRad="2032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nvGrpSpPr>
            <p:cNvPr id="118" name="Group 68"/>
            <p:cNvGrpSpPr>
              <a:grpSpLocks noChangeAspect="1"/>
            </p:cNvGrpSpPr>
            <p:nvPr/>
          </p:nvGrpSpPr>
          <p:grpSpPr bwMode="auto">
            <a:xfrm>
              <a:off x="7702659" y="1180844"/>
              <a:ext cx="539531" cy="519841"/>
              <a:chOff x="3770" y="2095"/>
              <a:chExt cx="137" cy="132"/>
            </a:xfrm>
            <a:solidFill>
              <a:schemeClr val="bg1"/>
            </a:solidFill>
            <a:effectLst/>
          </p:grpSpPr>
          <p:sp>
            <p:nvSpPr>
              <p:cNvPr id="119"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0"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1"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2"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3"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4"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5"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grpSp>
        <p:nvGrpSpPr>
          <p:cNvPr id="88" name="组合 87"/>
          <p:cNvGrpSpPr/>
          <p:nvPr/>
        </p:nvGrpSpPr>
        <p:grpSpPr>
          <a:xfrm flipH="1" flipV="1">
            <a:off x="1213963" y="4757336"/>
            <a:ext cx="2701432" cy="732303"/>
            <a:chOff x="5246304" y="4593021"/>
            <a:chExt cx="2438687" cy="732476"/>
          </a:xfrm>
        </p:grpSpPr>
        <p:sp>
          <p:nvSpPr>
            <p:cNvPr id="114" name="椭圆 113"/>
            <p:cNvSpPr/>
            <p:nvPr/>
          </p:nvSpPr>
          <p:spPr>
            <a:xfrm>
              <a:off x="5246304" y="4593021"/>
              <a:ext cx="118623" cy="118623"/>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15" name="任意多边形 181"/>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grpSp>
        <p:nvGrpSpPr>
          <p:cNvPr id="90" name="组合 89"/>
          <p:cNvGrpSpPr/>
          <p:nvPr/>
        </p:nvGrpSpPr>
        <p:grpSpPr>
          <a:xfrm>
            <a:off x="5729953" y="4717192"/>
            <a:ext cx="3074556" cy="732303"/>
            <a:chOff x="5246304" y="4593021"/>
            <a:chExt cx="3074168" cy="732476"/>
          </a:xfrm>
        </p:grpSpPr>
        <p:sp>
          <p:nvSpPr>
            <p:cNvPr id="110" name="椭圆 109"/>
            <p:cNvSpPr/>
            <p:nvPr/>
          </p:nvSpPr>
          <p:spPr>
            <a:xfrm>
              <a:off x="5246304" y="4593021"/>
              <a:ext cx="118623" cy="118623"/>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11" name="任意多边形 187"/>
            <p:cNvSpPr/>
            <p:nvPr/>
          </p:nvSpPr>
          <p:spPr>
            <a:xfrm>
              <a:off x="5335429" y="4686869"/>
              <a:ext cx="2985043"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grpSp>
        <p:nvGrpSpPr>
          <p:cNvPr id="91" name="组合 90"/>
          <p:cNvGrpSpPr/>
          <p:nvPr/>
        </p:nvGrpSpPr>
        <p:grpSpPr>
          <a:xfrm>
            <a:off x="8378343" y="2082492"/>
            <a:ext cx="3086487" cy="732303"/>
            <a:chOff x="5246304" y="4593021"/>
            <a:chExt cx="3086097" cy="732476"/>
          </a:xfrm>
        </p:grpSpPr>
        <p:sp>
          <p:nvSpPr>
            <p:cNvPr id="108" name="椭圆 107"/>
            <p:cNvSpPr/>
            <p:nvPr/>
          </p:nvSpPr>
          <p:spPr>
            <a:xfrm>
              <a:off x="5246304" y="4593021"/>
              <a:ext cx="118623" cy="118623"/>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09" name="任意多边形 190"/>
            <p:cNvSpPr/>
            <p:nvPr/>
          </p:nvSpPr>
          <p:spPr>
            <a:xfrm>
              <a:off x="5335429" y="4686869"/>
              <a:ext cx="29969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grpSp>
        <p:nvGrpSpPr>
          <p:cNvPr id="92" name="组合 91"/>
          <p:cNvGrpSpPr/>
          <p:nvPr/>
        </p:nvGrpSpPr>
        <p:grpSpPr>
          <a:xfrm>
            <a:off x="1182235" y="3692590"/>
            <a:ext cx="2701431" cy="1031376"/>
            <a:chOff x="934410" y="3456342"/>
            <a:chExt cx="2701078" cy="1031619"/>
          </a:xfrm>
        </p:grpSpPr>
        <p:sp>
          <p:nvSpPr>
            <p:cNvPr id="105" name="文本框 75"/>
            <p:cNvSpPr txBox="1"/>
            <p:nvPr/>
          </p:nvSpPr>
          <p:spPr>
            <a:xfrm>
              <a:off x="970216" y="3456342"/>
              <a:ext cx="1493849" cy="4002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8A1118"/>
                  </a:solidFill>
                  <a:latin typeface="思源黑体 CN Bold" panose="020B0800000000000000" pitchFamily="34" charset="-122"/>
                  <a:ea typeface="思源黑体 CN Bold" panose="020B0800000000000000" pitchFamily="34" charset="-122"/>
                </a:rPr>
                <a:t>初二</a:t>
              </a:r>
            </a:p>
          </p:txBody>
        </p:sp>
        <p:sp>
          <p:nvSpPr>
            <p:cNvPr id="107" name="文本框 113"/>
            <p:cNvSpPr txBox="1"/>
            <p:nvPr/>
          </p:nvSpPr>
          <p:spPr>
            <a:xfrm>
              <a:off x="934410" y="3802869"/>
              <a:ext cx="2701078" cy="6850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5000"/>
                </a:lnSpc>
              </a:pPr>
              <a:r>
                <a:rPr lang="zh-CN" altLang="en-US" sz="1600" dirty="0">
                  <a:latin typeface="思源黑体 CN Light" panose="020B0300000000000000" pitchFamily="34" charset="-122"/>
                  <a:ea typeface="思源黑体 CN Light" panose="020B0300000000000000" pitchFamily="34" charset="-122"/>
                </a:rPr>
                <a:t>通过竞选成为共青团，迈入了靠近党组织的第一步。</a:t>
              </a:r>
            </a:p>
          </p:txBody>
        </p:sp>
      </p:grpSp>
      <p:grpSp>
        <p:nvGrpSpPr>
          <p:cNvPr id="93" name="组合 92"/>
          <p:cNvGrpSpPr/>
          <p:nvPr/>
        </p:nvGrpSpPr>
        <p:grpSpPr>
          <a:xfrm>
            <a:off x="6500654" y="5542307"/>
            <a:ext cx="2594654" cy="952606"/>
            <a:chOff x="6410981" y="5060019"/>
            <a:chExt cx="2594315" cy="952824"/>
          </a:xfrm>
        </p:grpSpPr>
        <p:sp>
          <p:nvSpPr>
            <p:cNvPr id="102" name="文本框 96"/>
            <p:cNvSpPr txBox="1"/>
            <p:nvPr/>
          </p:nvSpPr>
          <p:spPr>
            <a:xfrm>
              <a:off x="6456373" y="5060019"/>
              <a:ext cx="1493849" cy="40020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rgbClr val="8A1118"/>
                  </a:solidFill>
                  <a:latin typeface="思源黑体 CN Bold" panose="020B0800000000000000" pitchFamily="34" charset="-122"/>
                  <a:ea typeface="思源黑体 CN Bold" panose="020B0800000000000000" pitchFamily="34" charset="-122"/>
                </a:rPr>
                <a:t>2016</a:t>
              </a:r>
              <a:r>
                <a:rPr lang="zh-CN" altLang="en-US" sz="2000" b="1" dirty="0">
                  <a:solidFill>
                    <a:srgbClr val="8A1118"/>
                  </a:solidFill>
                  <a:latin typeface="思源黑体 CN Bold" panose="020B0800000000000000" pitchFamily="34" charset="-122"/>
                  <a:ea typeface="思源黑体 CN Bold" panose="020B0800000000000000" pitchFamily="34" charset="-122"/>
                </a:rPr>
                <a:t>年初</a:t>
              </a:r>
            </a:p>
          </p:txBody>
        </p:sp>
        <p:sp>
          <p:nvSpPr>
            <p:cNvPr id="104" name="文本框 113"/>
            <p:cNvSpPr txBox="1"/>
            <p:nvPr/>
          </p:nvSpPr>
          <p:spPr>
            <a:xfrm>
              <a:off x="6410981" y="5327755"/>
              <a:ext cx="2594315" cy="6850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5000"/>
                </a:lnSpc>
              </a:pPr>
              <a:r>
                <a:rPr lang="zh-CN" altLang="en-US" sz="1600" dirty="0">
                  <a:latin typeface="思源黑体 CN Light" panose="020B0300000000000000" pitchFamily="34" charset="-122"/>
                  <a:ea typeface="思源黑体 CN Light" panose="020B0300000000000000" pitchFamily="34" charset="-122"/>
                </a:rPr>
                <a:t>大一下学期，我递交了我第一份入党申请书。</a:t>
              </a:r>
              <a:endPar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grpSp>
        <p:nvGrpSpPr>
          <p:cNvPr id="94" name="组合 93"/>
          <p:cNvGrpSpPr/>
          <p:nvPr/>
        </p:nvGrpSpPr>
        <p:grpSpPr>
          <a:xfrm>
            <a:off x="9140370" y="2831955"/>
            <a:ext cx="2634368" cy="982444"/>
            <a:chOff x="9012137" y="2461418"/>
            <a:chExt cx="2634026" cy="982670"/>
          </a:xfrm>
        </p:grpSpPr>
        <p:sp>
          <p:nvSpPr>
            <p:cNvPr id="99" name="文本框 92"/>
            <p:cNvSpPr txBox="1"/>
            <p:nvPr/>
          </p:nvSpPr>
          <p:spPr>
            <a:xfrm>
              <a:off x="9052666" y="2461418"/>
              <a:ext cx="2247621" cy="40020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rgbClr val="8A1118"/>
                  </a:solidFill>
                  <a:latin typeface="思源黑体 CN Bold" panose="020B0800000000000000" pitchFamily="34" charset="-122"/>
                  <a:ea typeface="思源黑体 CN Bold" panose="020B0800000000000000" pitchFamily="34" charset="-122"/>
                </a:rPr>
                <a:t>2016</a:t>
              </a:r>
              <a:r>
                <a:rPr lang="zh-CN" altLang="en-US" sz="2000" dirty="0">
                  <a:solidFill>
                    <a:srgbClr val="8A1118"/>
                  </a:solidFill>
                  <a:latin typeface="思源黑体 CN Bold" panose="020B0800000000000000" pitchFamily="34" charset="-122"/>
                  <a:ea typeface="思源黑体 CN Bold" panose="020B0800000000000000" pitchFamily="34" charset="-122"/>
                </a:rPr>
                <a:t>底</a:t>
              </a:r>
              <a:r>
                <a:rPr lang="en-US" altLang="zh-CN" sz="2000" dirty="0">
                  <a:solidFill>
                    <a:srgbClr val="8A1118"/>
                  </a:solidFill>
                  <a:latin typeface="思源黑体 CN Bold" panose="020B0800000000000000" pitchFamily="34" charset="-122"/>
                  <a:ea typeface="思源黑体 CN Bold" panose="020B0800000000000000" pitchFamily="34" charset="-122"/>
                </a:rPr>
                <a:t>-2017</a:t>
              </a:r>
              <a:r>
                <a:rPr lang="zh-CN" altLang="en-US" sz="2000" dirty="0">
                  <a:solidFill>
                    <a:srgbClr val="8A1118"/>
                  </a:solidFill>
                  <a:latin typeface="思源黑体 CN Bold" panose="020B0800000000000000" pitchFamily="34" charset="-122"/>
                  <a:ea typeface="思源黑体 CN Bold" panose="020B0800000000000000" pitchFamily="34" charset="-122"/>
                </a:rPr>
                <a:t>年底</a:t>
              </a:r>
              <a:endParaRPr lang="zh-CN" altLang="en-US" sz="2000" b="1" dirty="0">
                <a:solidFill>
                  <a:srgbClr val="8A1118"/>
                </a:solidFill>
                <a:latin typeface="思源黑体 CN Bold" panose="020B0800000000000000" pitchFamily="34" charset="-122"/>
                <a:ea typeface="思源黑体 CN Bold" panose="020B0800000000000000" pitchFamily="34" charset="-122"/>
              </a:endParaRPr>
            </a:p>
          </p:txBody>
        </p:sp>
        <p:sp>
          <p:nvSpPr>
            <p:cNvPr id="101" name="文本框 113"/>
            <p:cNvSpPr txBox="1"/>
            <p:nvPr/>
          </p:nvSpPr>
          <p:spPr>
            <a:xfrm>
              <a:off x="9012137" y="2759001"/>
              <a:ext cx="2634026" cy="6850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5000"/>
                </a:lnSpc>
              </a:pPr>
              <a:r>
                <a:rPr lang="zh-CN" altLang="en-US" sz="1600" dirty="0">
                  <a:latin typeface="思源黑体 CN Light" panose="020B0300000000000000" pitchFamily="34" charset="-122"/>
                  <a:ea typeface="思源黑体 CN Light" panose="020B0300000000000000" pitchFamily="34" charset="-122"/>
                </a:rPr>
                <a:t>接受了为期</a:t>
              </a:r>
              <a:r>
                <a:rPr lang="en-US" altLang="zh-CN" sz="1600" dirty="0">
                  <a:latin typeface="思源黑体 CN Light" panose="020B0300000000000000" pitchFamily="34" charset="-122"/>
                  <a:ea typeface="思源黑体 CN Light" panose="020B0300000000000000" pitchFamily="34" charset="-122"/>
                </a:rPr>
                <a:t>1</a:t>
              </a:r>
              <a:r>
                <a:rPr lang="zh-CN" altLang="en-US" sz="1600" dirty="0">
                  <a:latin typeface="思源黑体 CN Light" panose="020B0300000000000000" pitchFamily="34" charset="-122"/>
                  <a:ea typeface="思源黑体 CN Light" panose="020B0300000000000000" pitchFamily="34" charset="-122"/>
                </a:rPr>
                <a:t>年的党组织教育，更深入的了解了党组织。</a:t>
              </a:r>
            </a:p>
          </p:txBody>
        </p:sp>
      </p:grpSp>
      <p:grpSp>
        <p:nvGrpSpPr>
          <p:cNvPr id="95" name="组合 94"/>
          <p:cNvGrpSpPr/>
          <p:nvPr/>
        </p:nvGrpSpPr>
        <p:grpSpPr>
          <a:xfrm>
            <a:off x="3320409" y="1195043"/>
            <a:ext cx="2961647" cy="1693945"/>
            <a:chOff x="3919593" y="803993"/>
            <a:chExt cx="2247621" cy="1694342"/>
          </a:xfrm>
        </p:grpSpPr>
        <p:sp>
          <p:nvSpPr>
            <p:cNvPr id="96" name="文本框 82"/>
            <p:cNvSpPr txBox="1"/>
            <p:nvPr/>
          </p:nvSpPr>
          <p:spPr>
            <a:xfrm>
              <a:off x="3954051" y="803993"/>
              <a:ext cx="1860290" cy="4002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rgbClr val="8A1118"/>
                  </a:solidFill>
                  <a:latin typeface="思源黑体 CN Bold" panose="020B0800000000000000" pitchFamily="34" charset="-122"/>
                  <a:ea typeface="思源黑体 CN Bold" panose="020B0800000000000000" pitchFamily="34" charset="-122"/>
                </a:rPr>
                <a:t>2016</a:t>
              </a:r>
              <a:r>
                <a:rPr lang="zh-CN" altLang="en-US" sz="2000" b="1" dirty="0">
                  <a:solidFill>
                    <a:srgbClr val="8A1118"/>
                  </a:solidFill>
                  <a:latin typeface="思源黑体 CN Bold" panose="020B0800000000000000" pitchFamily="34" charset="-122"/>
                  <a:ea typeface="思源黑体 CN Bold" panose="020B0800000000000000" pitchFamily="34" charset="-122"/>
                </a:rPr>
                <a:t>下半年</a:t>
              </a:r>
            </a:p>
          </p:txBody>
        </p:sp>
        <p:sp>
          <p:nvSpPr>
            <p:cNvPr id="98" name="文本框 113"/>
            <p:cNvSpPr txBox="1"/>
            <p:nvPr/>
          </p:nvSpPr>
          <p:spPr>
            <a:xfrm>
              <a:off x="3919593" y="1197546"/>
              <a:ext cx="2247621" cy="13007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5000"/>
                </a:lnSpc>
              </a:pPr>
              <a:r>
                <a:rPr lang="zh-CN" altLang="en-US" sz="1600" dirty="0">
                  <a:latin typeface="思源黑体 CN Light" panose="020B0300000000000000" pitchFamily="34" charset="-122"/>
                  <a:ea typeface="思源黑体 CN Light" panose="020B0300000000000000" pitchFamily="34" charset="-122"/>
                </a:rPr>
                <a:t>大二上学期。递交第二份入党申请书。年下半年，通过了审核，成为了入党积极分子。</a:t>
              </a:r>
              <a:endPar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grpSp>
        <p:nvGrpSpPr>
          <p:cNvPr id="160" name="组合 159"/>
          <p:cNvGrpSpPr/>
          <p:nvPr/>
        </p:nvGrpSpPr>
        <p:grpSpPr>
          <a:xfrm flipH="1" flipV="1">
            <a:off x="3377512" y="2625278"/>
            <a:ext cx="3086280" cy="733409"/>
            <a:chOff x="2623358" y="4727965"/>
            <a:chExt cx="3085890" cy="733580"/>
          </a:xfrm>
        </p:grpSpPr>
        <p:sp>
          <p:nvSpPr>
            <p:cNvPr id="161" name="椭圆 160"/>
            <p:cNvSpPr/>
            <p:nvPr/>
          </p:nvSpPr>
          <p:spPr>
            <a:xfrm>
              <a:off x="2623358" y="4727965"/>
              <a:ext cx="118623" cy="118623"/>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62" name="任意多边形 181"/>
            <p:cNvSpPr/>
            <p:nvPr/>
          </p:nvSpPr>
          <p:spPr>
            <a:xfrm>
              <a:off x="2710213" y="4822917"/>
              <a:ext cx="2999035"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grpSp>
      <p:sp>
        <p:nvSpPr>
          <p:cNvPr id="74" name="矩形 73"/>
          <p:cNvSpPr/>
          <p:nvPr/>
        </p:nvSpPr>
        <p:spPr>
          <a:xfrm>
            <a:off x="0" y="6711043"/>
            <a:ext cx="8017327" cy="163286"/>
          </a:xfrm>
          <a:prstGeom prst="rect">
            <a:avLst/>
          </a:prstGeom>
          <a:solidFill>
            <a:srgbClr val="8A11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8017327" y="6711043"/>
            <a:ext cx="4290574" cy="16328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4000">
        <p:circle/>
      </p:transition>
    </mc:Choice>
    <mc:Fallback xmlns="">
      <p:transition spd="slow" advClick="0"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0"/>
                            </p:stCondLst>
                            <p:childTnLst>
                              <p:par>
                                <p:cTn id="29" presetID="2" presetClass="entr" presetSubtype="12"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500" fill="hold"/>
                                        <p:tgtEl>
                                          <p:spTgt spid="83"/>
                                        </p:tgtEl>
                                        <p:attrNameLst>
                                          <p:attrName>ppt_x</p:attrName>
                                        </p:attrNameLst>
                                      </p:cBhvr>
                                      <p:tavLst>
                                        <p:tav tm="0">
                                          <p:val>
                                            <p:strVal val="0-#ppt_w/2"/>
                                          </p:val>
                                        </p:tav>
                                        <p:tav tm="100000">
                                          <p:val>
                                            <p:strVal val="#ppt_x"/>
                                          </p:val>
                                        </p:tav>
                                      </p:tavLst>
                                    </p:anim>
                                    <p:anim calcmode="lin" valueType="num">
                                      <p:cBhvr additive="base">
                                        <p:cTn id="32" dur="50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500" fill="hold"/>
                                        <p:tgtEl>
                                          <p:spTgt spid="84"/>
                                        </p:tgtEl>
                                        <p:attrNameLst>
                                          <p:attrName>ppt_x</p:attrName>
                                        </p:attrNameLst>
                                      </p:cBhvr>
                                      <p:tavLst>
                                        <p:tav tm="0">
                                          <p:val>
                                            <p:strVal val="#ppt_x"/>
                                          </p:val>
                                        </p:tav>
                                        <p:tav tm="100000">
                                          <p:val>
                                            <p:strVal val="#ppt_x"/>
                                          </p:val>
                                        </p:tav>
                                      </p:tavLst>
                                    </p:anim>
                                    <p:anim calcmode="lin" valueType="num">
                                      <p:cBhvr additive="base">
                                        <p:cTn id="37" dur="50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88"/>
                                        </p:tgtEl>
                                        <p:attrNameLst>
                                          <p:attrName>style.visibility</p:attrName>
                                        </p:attrNameLst>
                                      </p:cBhvr>
                                      <p:to>
                                        <p:strVal val="visible"/>
                                      </p:to>
                                    </p:set>
                                    <p:anim calcmode="lin" valueType="num">
                                      <p:cBhvr>
                                        <p:cTn id="41" dur="500" fill="hold"/>
                                        <p:tgtEl>
                                          <p:spTgt spid="88"/>
                                        </p:tgtEl>
                                        <p:attrNameLst>
                                          <p:attrName>ppt_w</p:attrName>
                                        </p:attrNameLst>
                                      </p:cBhvr>
                                      <p:tavLst>
                                        <p:tav tm="0">
                                          <p:val>
                                            <p:fltVal val="0"/>
                                          </p:val>
                                        </p:tav>
                                        <p:tav tm="100000">
                                          <p:val>
                                            <p:strVal val="#ppt_w"/>
                                          </p:val>
                                        </p:tav>
                                      </p:tavLst>
                                    </p:anim>
                                    <p:anim calcmode="lin" valueType="num">
                                      <p:cBhvr>
                                        <p:cTn id="42" dur="500" fill="hold"/>
                                        <p:tgtEl>
                                          <p:spTgt spid="88"/>
                                        </p:tgtEl>
                                        <p:attrNameLst>
                                          <p:attrName>ppt_h</p:attrName>
                                        </p:attrNameLst>
                                      </p:cBhvr>
                                      <p:tavLst>
                                        <p:tav tm="0">
                                          <p:val>
                                            <p:fltVal val="0"/>
                                          </p:val>
                                        </p:tav>
                                        <p:tav tm="100000">
                                          <p:val>
                                            <p:strVal val="#ppt_h"/>
                                          </p:val>
                                        </p:tav>
                                      </p:tavLst>
                                    </p:anim>
                                    <p:animEffect transition="in" filter="fade">
                                      <p:cBhvr>
                                        <p:cTn id="43" dur="500"/>
                                        <p:tgtEl>
                                          <p:spTgt spid="88"/>
                                        </p:tgtEl>
                                      </p:cBhvr>
                                    </p:animEffect>
                                  </p:childTnLst>
                                </p:cTn>
                              </p:par>
                            </p:childTnLst>
                          </p:cTn>
                        </p:par>
                        <p:par>
                          <p:cTn id="44" fill="hold">
                            <p:stCondLst>
                              <p:cond delay="1500"/>
                            </p:stCondLst>
                            <p:childTnLst>
                              <p:par>
                                <p:cTn id="45" presetID="2" presetClass="entr" presetSubtype="1"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fill="hold"/>
                                        <p:tgtEl>
                                          <p:spTgt spid="92"/>
                                        </p:tgtEl>
                                        <p:attrNameLst>
                                          <p:attrName>ppt_x</p:attrName>
                                        </p:attrNameLst>
                                      </p:cBhvr>
                                      <p:tavLst>
                                        <p:tav tm="0">
                                          <p:val>
                                            <p:strVal val="#ppt_x"/>
                                          </p:val>
                                        </p:tav>
                                        <p:tav tm="100000">
                                          <p:val>
                                            <p:strVal val="#ppt_x"/>
                                          </p:val>
                                        </p:tav>
                                      </p:tavLst>
                                    </p:anim>
                                    <p:anim calcmode="lin" valueType="num">
                                      <p:cBhvr additive="base">
                                        <p:cTn id="48" dur="500" fill="hold"/>
                                        <p:tgtEl>
                                          <p:spTgt spid="92"/>
                                        </p:tgtEl>
                                        <p:attrNameLst>
                                          <p:attrName>ppt_y</p:attrName>
                                        </p:attrNameLst>
                                      </p:cBhvr>
                                      <p:tavLst>
                                        <p:tav tm="0">
                                          <p:val>
                                            <p:strVal val="0-#ppt_h/2"/>
                                          </p:val>
                                        </p:tav>
                                        <p:tav tm="100000">
                                          <p:val>
                                            <p:strVal val="#ppt_y"/>
                                          </p:val>
                                        </p:tav>
                                      </p:tavLst>
                                    </p:anim>
                                  </p:childTnLst>
                                </p:cTn>
                              </p:par>
                            </p:childTnLst>
                          </p:cTn>
                        </p:par>
                        <p:par>
                          <p:cTn id="49" fill="hold">
                            <p:stCondLst>
                              <p:cond delay="2000"/>
                            </p:stCondLst>
                            <p:childTnLst>
                              <p:par>
                                <p:cTn id="50" presetID="2" presetClass="entr" presetSubtype="4" fill="hold" nodeType="after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additive="base">
                                        <p:cTn id="52" dur="500" fill="hold"/>
                                        <p:tgtEl>
                                          <p:spTgt spid="86"/>
                                        </p:tgtEl>
                                        <p:attrNameLst>
                                          <p:attrName>ppt_x</p:attrName>
                                        </p:attrNameLst>
                                      </p:cBhvr>
                                      <p:tavLst>
                                        <p:tav tm="0">
                                          <p:val>
                                            <p:strVal val="#ppt_x"/>
                                          </p:val>
                                        </p:tav>
                                        <p:tav tm="100000">
                                          <p:val>
                                            <p:strVal val="#ppt_x"/>
                                          </p:val>
                                        </p:tav>
                                      </p:tavLst>
                                    </p:anim>
                                    <p:anim calcmode="lin" valueType="num">
                                      <p:cBhvr additive="base">
                                        <p:cTn id="53" dur="500" fill="hold"/>
                                        <p:tgtEl>
                                          <p:spTgt spid="86"/>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90"/>
                                        </p:tgtEl>
                                        <p:attrNameLst>
                                          <p:attrName>style.visibility</p:attrName>
                                        </p:attrNameLst>
                                      </p:cBhvr>
                                      <p:to>
                                        <p:strVal val="visible"/>
                                      </p:to>
                                    </p:set>
                                    <p:anim calcmode="lin" valueType="num">
                                      <p:cBhvr>
                                        <p:cTn id="57" dur="500" fill="hold"/>
                                        <p:tgtEl>
                                          <p:spTgt spid="90"/>
                                        </p:tgtEl>
                                        <p:attrNameLst>
                                          <p:attrName>ppt_w</p:attrName>
                                        </p:attrNameLst>
                                      </p:cBhvr>
                                      <p:tavLst>
                                        <p:tav tm="0">
                                          <p:val>
                                            <p:fltVal val="0"/>
                                          </p:val>
                                        </p:tav>
                                        <p:tav tm="100000">
                                          <p:val>
                                            <p:strVal val="#ppt_w"/>
                                          </p:val>
                                        </p:tav>
                                      </p:tavLst>
                                    </p:anim>
                                    <p:anim calcmode="lin" valueType="num">
                                      <p:cBhvr>
                                        <p:cTn id="58" dur="500" fill="hold"/>
                                        <p:tgtEl>
                                          <p:spTgt spid="90"/>
                                        </p:tgtEl>
                                        <p:attrNameLst>
                                          <p:attrName>ppt_h</p:attrName>
                                        </p:attrNameLst>
                                      </p:cBhvr>
                                      <p:tavLst>
                                        <p:tav tm="0">
                                          <p:val>
                                            <p:fltVal val="0"/>
                                          </p:val>
                                        </p:tav>
                                        <p:tav tm="100000">
                                          <p:val>
                                            <p:strVal val="#ppt_h"/>
                                          </p:val>
                                        </p:tav>
                                      </p:tavLst>
                                    </p:anim>
                                    <p:animEffect transition="in" filter="fade">
                                      <p:cBhvr>
                                        <p:cTn id="59" dur="500"/>
                                        <p:tgtEl>
                                          <p:spTgt spid="90"/>
                                        </p:tgtEl>
                                      </p:cBhvr>
                                    </p:animEffect>
                                  </p:childTnLst>
                                </p:cTn>
                              </p:par>
                            </p:childTnLst>
                          </p:cTn>
                        </p:par>
                        <p:par>
                          <p:cTn id="60" fill="hold">
                            <p:stCondLst>
                              <p:cond delay="3000"/>
                            </p:stCondLst>
                            <p:childTnLst>
                              <p:par>
                                <p:cTn id="61" presetID="2" presetClass="entr" presetSubtype="4" fill="hold" nodeType="afterEffect">
                                  <p:stCondLst>
                                    <p:cond delay="0"/>
                                  </p:stCondLst>
                                  <p:childTnLst>
                                    <p:set>
                                      <p:cBhvr>
                                        <p:cTn id="62" dur="1" fill="hold">
                                          <p:stCondLst>
                                            <p:cond delay="0"/>
                                          </p:stCondLst>
                                        </p:cTn>
                                        <p:tgtEl>
                                          <p:spTgt spid="93"/>
                                        </p:tgtEl>
                                        <p:attrNameLst>
                                          <p:attrName>style.visibility</p:attrName>
                                        </p:attrNameLst>
                                      </p:cBhvr>
                                      <p:to>
                                        <p:strVal val="visible"/>
                                      </p:to>
                                    </p:set>
                                    <p:anim calcmode="lin" valueType="num">
                                      <p:cBhvr additive="base">
                                        <p:cTn id="63" dur="500" fill="hold"/>
                                        <p:tgtEl>
                                          <p:spTgt spid="93"/>
                                        </p:tgtEl>
                                        <p:attrNameLst>
                                          <p:attrName>ppt_x</p:attrName>
                                        </p:attrNameLst>
                                      </p:cBhvr>
                                      <p:tavLst>
                                        <p:tav tm="0">
                                          <p:val>
                                            <p:strVal val="#ppt_x"/>
                                          </p:val>
                                        </p:tav>
                                        <p:tav tm="100000">
                                          <p:val>
                                            <p:strVal val="#ppt_x"/>
                                          </p:val>
                                        </p:tav>
                                      </p:tavLst>
                                    </p:anim>
                                    <p:anim calcmode="lin" valueType="num">
                                      <p:cBhvr additive="base">
                                        <p:cTn id="64" dur="500" fill="hold"/>
                                        <p:tgtEl>
                                          <p:spTgt spid="93"/>
                                        </p:tgtEl>
                                        <p:attrNameLst>
                                          <p:attrName>ppt_y</p:attrName>
                                        </p:attrNameLst>
                                      </p:cBhvr>
                                      <p:tavLst>
                                        <p:tav tm="0">
                                          <p:val>
                                            <p:strVal val="1+#ppt_h/2"/>
                                          </p:val>
                                        </p:tav>
                                        <p:tav tm="100000">
                                          <p:val>
                                            <p:strVal val="#ppt_y"/>
                                          </p:val>
                                        </p:tav>
                                      </p:tavLst>
                                    </p:anim>
                                  </p:childTnLst>
                                </p:cTn>
                              </p:par>
                            </p:childTnLst>
                          </p:cTn>
                        </p:par>
                        <p:par>
                          <p:cTn id="65" fill="hold">
                            <p:stCondLst>
                              <p:cond delay="3500"/>
                            </p:stCondLst>
                            <p:childTnLst>
                              <p:par>
                                <p:cTn id="66" presetID="2" presetClass="entr" presetSubtype="4" fill="hold" nodeType="afterEffect">
                                  <p:stCondLst>
                                    <p:cond delay="0"/>
                                  </p:stCondLst>
                                  <p:childTnLst>
                                    <p:set>
                                      <p:cBhvr>
                                        <p:cTn id="67" dur="1" fill="hold">
                                          <p:stCondLst>
                                            <p:cond delay="0"/>
                                          </p:stCondLst>
                                        </p:cTn>
                                        <p:tgtEl>
                                          <p:spTgt spid="85"/>
                                        </p:tgtEl>
                                        <p:attrNameLst>
                                          <p:attrName>style.visibility</p:attrName>
                                        </p:attrNameLst>
                                      </p:cBhvr>
                                      <p:to>
                                        <p:strVal val="visible"/>
                                      </p:to>
                                    </p:set>
                                    <p:anim calcmode="lin" valueType="num">
                                      <p:cBhvr additive="base">
                                        <p:cTn id="68" dur="500" fill="hold"/>
                                        <p:tgtEl>
                                          <p:spTgt spid="85"/>
                                        </p:tgtEl>
                                        <p:attrNameLst>
                                          <p:attrName>ppt_x</p:attrName>
                                        </p:attrNameLst>
                                      </p:cBhvr>
                                      <p:tavLst>
                                        <p:tav tm="0">
                                          <p:val>
                                            <p:strVal val="#ppt_x"/>
                                          </p:val>
                                        </p:tav>
                                        <p:tav tm="100000">
                                          <p:val>
                                            <p:strVal val="#ppt_x"/>
                                          </p:val>
                                        </p:tav>
                                      </p:tavLst>
                                    </p:anim>
                                    <p:anim calcmode="lin" valueType="num">
                                      <p:cBhvr additive="base">
                                        <p:cTn id="69" dur="500" fill="hold"/>
                                        <p:tgtEl>
                                          <p:spTgt spid="85"/>
                                        </p:tgtEl>
                                        <p:attrNameLst>
                                          <p:attrName>ppt_y</p:attrName>
                                        </p:attrNameLst>
                                      </p:cBhvr>
                                      <p:tavLst>
                                        <p:tav tm="0">
                                          <p:val>
                                            <p:strVal val="1+#ppt_h/2"/>
                                          </p:val>
                                        </p:tav>
                                        <p:tav tm="100000">
                                          <p:val>
                                            <p:strVal val="#ppt_y"/>
                                          </p:val>
                                        </p:tav>
                                      </p:tavLst>
                                    </p:anim>
                                  </p:childTnLst>
                                </p:cTn>
                              </p:par>
                            </p:childTnLst>
                          </p:cTn>
                        </p:par>
                        <p:par>
                          <p:cTn id="70" fill="hold">
                            <p:stCondLst>
                              <p:cond delay="4000"/>
                            </p:stCondLst>
                            <p:childTnLst>
                              <p:par>
                                <p:cTn id="71" presetID="53" presetClass="entr" presetSubtype="16" fill="hold" nodeType="afterEffect">
                                  <p:stCondLst>
                                    <p:cond delay="0"/>
                                  </p:stCondLst>
                                  <p:childTnLst>
                                    <p:set>
                                      <p:cBhvr>
                                        <p:cTn id="72" dur="1" fill="hold">
                                          <p:stCondLst>
                                            <p:cond delay="0"/>
                                          </p:stCondLst>
                                        </p:cTn>
                                        <p:tgtEl>
                                          <p:spTgt spid="160"/>
                                        </p:tgtEl>
                                        <p:attrNameLst>
                                          <p:attrName>style.visibility</p:attrName>
                                        </p:attrNameLst>
                                      </p:cBhvr>
                                      <p:to>
                                        <p:strVal val="visible"/>
                                      </p:to>
                                    </p:set>
                                    <p:anim calcmode="lin" valueType="num">
                                      <p:cBhvr>
                                        <p:cTn id="73" dur="500" fill="hold"/>
                                        <p:tgtEl>
                                          <p:spTgt spid="160"/>
                                        </p:tgtEl>
                                        <p:attrNameLst>
                                          <p:attrName>ppt_w</p:attrName>
                                        </p:attrNameLst>
                                      </p:cBhvr>
                                      <p:tavLst>
                                        <p:tav tm="0">
                                          <p:val>
                                            <p:fltVal val="0"/>
                                          </p:val>
                                        </p:tav>
                                        <p:tav tm="100000">
                                          <p:val>
                                            <p:strVal val="#ppt_w"/>
                                          </p:val>
                                        </p:tav>
                                      </p:tavLst>
                                    </p:anim>
                                    <p:anim calcmode="lin" valueType="num">
                                      <p:cBhvr>
                                        <p:cTn id="74" dur="500" fill="hold"/>
                                        <p:tgtEl>
                                          <p:spTgt spid="160"/>
                                        </p:tgtEl>
                                        <p:attrNameLst>
                                          <p:attrName>ppt_h</p:attrName>
                                        </p:attrNameLst>
                                      </p:cBhvr>
                                      <p:tavLst>
                                        <p:tav tm="0">
                                          <p:val>
                                            <p:fltVal val="0"/>
                                          </p:val>
                                        </p:tav>
                                        <p:tav tm="100000">
                                          <p:val>
                                            <p:strVal val="#ppt_h"/>
                                          </p:val>
                                        </p:tav>
                                      </p:tavLst>
                                    </p:anim>
                                    <p:animEffect transition="in" filter="fade">
                                      <p:cBhvr>
                                        <p:cTn id="75" dur="500"/>
                                        <p:tgtEl>
                                          <p:spTgt spid="160"/>
                                        </p:tgtEl>
                                      </p:cBhvr>
                                    </p:animEffect>
                                  </p:childTnLst>
                                </p:cTn>
                              </p:par>
                            </p:childTnLst>
                          </p:cTn>
                        </p:par>
                        <p:par>
                          <p:cTn id="76" fill="hold">
                            <p:stCondLst>
                              <p:cond delay="4500"/>
                            </p:stCondLst>
                            <p:childTnLst>
                              <p:par>
                                <p:cTn id="77" presetID="2" presetClass="entr" presetSubtype="1" fill="hold" nodeType="afterEffect">
                                  <p:stCondLst>
                                    <p:cond delay="0"/>
                                  </p:stCondLst>
                                  <p:childTnLst>
                                    <p:set>
                                      <p:cBhvr>
                                        <p:cTn id="78" dur="1" fill="hold">
                                          <p:stCondLst>
                                            <p:cond delay="0"/>
                                          </p:stCondLst>
                                        </p:cTn>
                                        <p:tgtEl>
                                          <p:spTgt spid="95"/>
                                        </p:tgtEl>
                                        <p:attrNameLst>
                                          <p:attrName>style.visibility</p:attrName>
                                        </p:attrNameLst>
                                      </p:cBhvr>
                                      <p:to>
                                        <p:strVal val="visible"/>
                                      </p:to>
                                    </p:set>
                                    <p:anim calcmode="lin" valueType="num">
                                      <p:cBhvr additive="base">
                                        <p:cTn id="79" dur="500" fill="hold"/>
                                        <p:tgtEl>
                                          <p:spTgt spid="95"/>
                                        </p:tgtEl>
                                        <p:attrNameLst>
                                          <p:attrName>ppt_x</p:attrName>
                                        </p:attrNameLst>
                                      </p:cBhvr>
                                      <p:tavLst>
                                        <p:tav tm="0">
                                          <p:val>
                                            <p:strVal val="#ppt_x"/>
                                          </p:val>
                                        </p:tav>
                                        <p:tav tm="100000">
                                          <p:val>
                                            <p:strVal val="#ppt_x"/>
                                          </p:val>
                                        </p:tav>
                                      </p:tavLst>
                                    </p:anim>
                                    <p:anim calcmode="lin" valueType="num">
                                      <p:cBhvr additive="base">
                                        <p:cTn id="80" dur="500" fill="hold"/>
                                        <p:tgtEl>
                                          <p:spTgt spid="95"/>
                                        </p:tgtEl>
                                        <p:attrNameLst>
                                          <p:attrName>ppt_y</p:attrName>
                                        </p:attrNameLst>
                                      </p:cBhvr>
                                      <p:tavLst>
                                        <p:tav tm="0">
                                          <p:val>
                                            <p:strVal val="0-#ppt_h/2"/>
                                          </p:val>
                                        </p:tav>
                                        <p:tav tm="100000">
                                          <p:val>
                                            <p:strVal val="#ppt_y"/>
                                          </p:val>
                                        </p:tav>
                                      </p:tavLst>
                                    </p:anim>
                                  </p:childTnLst>
                                </p:cTn>
                              </p:par>
                            </p:childTnLst>
                          </p:cTn>
                        </p:par>
                        <p:par>
                          <p:cTn id="81" fill="hold">
                            <p:stCondLst>
                              <p:cond delay="5000"/>
                            </p:stCondLst>
                            <p:childTnLst>
                              <p:par>
                                <p:cTn id="82" presetID="2" presetClass="entr" presetSubtype="4" fill="hold" nodeType="afterEffect">
                                  <p:stCondLst>
                                    <p:cond delay="0"/>
                                  </p:stCondLst>
                                  <p:childTnLst>
                                    <p:set>
                                      <p:cBhvr>
                                        <p:cTn id="83" dur="1" fill="hold">
                                          <p:stCondLst>
                                            <p:cond delay="0"/>
                                          </p:stCondLst>
                                        </p:cTn>
                                        <p:tgtEl>
                                          <p:spTgt spid="87"/>
                                        </p:tgtEl>
                                        <p:attrNameLst>
                                          <p:attrName>style.visibility</p:attrName>
                                        </p:attrNameLst>
                                      </p:cBhvr>
                                      <p:to>
                                        <p:strVal val="visible"/>
                                      </p:to>
                                    </p:set>
                                    <p:anim calcmode="lin" valueType="num">
                                      <p:cBhvr additive="base">
                                        <p:cTn id="84" dur="500" fill="hold"/>
                                        <p:tgtEl>
                                          <p:spTgt spid="87"/>
                                        </p:tgtEl>
                                        <p:attrNameLst>
                                          <p:attrName>ppt_x</p:attrName>
                                        </p:attrNameLst>
                                      </p:cBhvr>
                                      <p:tavLst>
                                        <p:tav tm="0">
                                          <p:val>
                                            <p:strVal val="#ppt_x"/>
                                          </p:val>
                                        </p:tav>
                                        <p:tav tm="100000">
                                          <p:val>
                                            <p:strVal val="#ppt_x"/>
                                          </p:val>
                                        </p:tav>
                                      </p:tavLst>
                                    </p:anim>
                                    <p:anim calcmode="lin" valueType="num">
                                      <p:cBhvr additive="base">
                                        <p:cTn id="85" dur="500" fill="hold"/>
                                        <p:tgtEl>
                                          <p:spTgt spid="87"/>
                                        </p:tgtEl>
                                        <p:attrNameLst>
                                          <p:attrName>ppt_y</p:attrName>
                                        </p:attrNameLst>
                                      </p:cBhvr>
                                      <p:tavLst>
                                        <p:tav tm="0">
                                          <p:val>
                                            <p:strVal val="1+#ppt_h/2"/>
                                          </p:val>
                                        </p:tav>
                                        <p:tav tm="100000">
                                          <p:val>
                                            <p:strVal val="#ppt_y"/>
                                          </p:val>
                                        </p:tav>
                                      </p:tavLst>
                                    </p:anim>
                                  </p:childTnLst>
                                </p:cTn>
                              </p:par>
                            </p:childTnLst>
                          </p:cTn>
                        </p:par>
                        <p:par>
                          <p:cTn id="86" fill="hold">
                            <p:stCondLst>
                              <p:cond delay="550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6000"/>
                            </p:stCondLst>
                            <p:childTnLst>
                              <p:par>
                                <p:cTn id="93" presetID="2" presetClass="entr" presetSubtype="4" fill="hold" nodeType="afterEffect">
                                  <p:stCondLst>
                                    <p:cond delay="0"/>
                                  </p:stCondLst>
                                  <p:childTnLst>
                                    <p:set>
                                      <p:cBhvr>
                                        <p:cTn id="94" dur="1" fill="hold">
                                          <p:stCondLst>
                                            <p:cond delay="0"/>
                                          </p:stCondLst>
                                        </p:cTn>
                                        <p:tgtEl>
                                          <p:spTgt spid="94"/>
                                        </p:tgtEl>
                                        <p:attrNameLst>
                                          <p:attrName>style.visibility</p:attrName>
                                        </p:attrNameLst>
                                      </p:cBhvr>
                                      <p:to>
                                        <p:strVal val="visible"/>
                                      </p:to>
                                    </p:set>
                                    <p:anim calcmode="lin" valueType="num">
                                      <p:cBhvr additive="base">
                                        <p:cTn id="95" dur="500" fill="hold"/>
                                        <p:tgtEl>
                                          <p:spTgt spid="94"/>
                                        </p:tgtEl>
                                        <p:attrNameLst>
                                          <p:attrName>ppt_x</p:attrName>
                                        </p:attrNameLst>
                                      </p:cBhvr>
                                      <p:tavLst>
                                        <p:tav tm="0">
                                          <p:val>
                                            <p:strVal val="#ppt_x"/>
                                          </p:val>
                                        </p:tav>
                                        <p:tav tm="100000">
                                          <p:val>
                                            <p:strVal val="#ppt_x"/>
                                          </p:val>
                                        </p:tav>
                                      </p:tavLst>
                                    </p:anim>
                                    <p:anim calcmode="lin" valueType="num">
                                      <p:cBhvr additive="base">
                                        <p:cTn id="96"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a:xfrm flipH="1">
            <a:off x="-7324" y="0"/>
            <a:ext cx="9664700" cy="6891866"/>
          </a:xfrm>
          <a:prstGeom prst="rect">
            <a:avLst/>
          </a:prstGeom>
          <a:noFill/>
        </p:spPr>
      </p:pic>
      <p:sp>
        <p:nvSpPr>
          <p:cNvPr id="2" name="TextBox 1"/>
          <p:cNvSpPr txBox="1"/>
          <p:nvPr/>
        </p:nvSpPr>
        <p:spPr>
          <a:xfrm>
            <a:off x="4872245" y="2106300"/>
            <a:ext cx="3821880" cy="1723549"/>
          </a:xfrm>
          <a:prstGeom prst="rect">
            <a:avLst/>
          </a:prstGeom>
          <a:noFill/>
        </p:spPr>
        <p:txBody>
          <a:bodyPr wrap="none" rtlCol="0">
            <a:spAutoFit/>
          </a:bodyPr>
          <a:lstStyle/>
          <a:p>
            <a:pPr marL="0" lvl="1" defTabSz="609600">
              <a:defRPr/>
            </a:pPr>
            <a:r>
              <a:rPr lang="zh-CN" altLang="en-US" sz="1865" b="1" dirty="0">
                <a:solidFill>
                  <a:prstClr val="black">
                    <a:lumMod val="50000"/>
                    <a:lumOff val="50000"/>
                  </a:prstClr>
                </a:solidFill>
                <a:latin typeface="微软雅黑" panose="020B0503020204020204" charset="-122"/>
                <a:ea typeface="微软雅黑" panose="020B0503020204020204" charset="-122"/>
              </a:rPr>
              <a:t>     </a:t>
            </a:r>
            <a:r>
              <a:rPr lang="zh-CN" altLang="en-US" sz="4000" b="1" dirty="0">
                <a:solidFill>
                  <a:schemeClr val="tx1">
                    <a:lumMod val="75000"/>
                    <a:lumOff val="25000"/>
                  </a:schemeClr>
                </a:solidFill>
                <a:latin typeface="微软雅黑" panose="020B0503020204020204" charset="-122"/>
                <a:ea typeface="微软雅黑" panose="020B0503020204020204" charset="-122"/>
              </a:rPr>
              <a:t>第五部分</a:t>
            </a:r>
            <a:endParaRPr lang="en-US" altLang="zh-CN" sz="4000" b="1" dirty="0">
              <a:solidFill>
                <a:schemeClr val="tx1">
                  <a:lumMod val="75000"/>
                  <a:lumOff val="25000"/>
                </a:schemeClr>
              </a:solidFill>
              <a:latin typeface="微软雅黑" panose="020B0503020204020204" charset="-122"/>
              <a:ea typeface="微软雅黑" panose="020B0503020204020204" charset="-122"/>
            </a:endParaRPr>
          </a:p>
          <a:p>
            <a:pPr marL="0" lvl="1" defTabSz="609600">
              <a:defRPr/>
            </a:pPr>
            <a:r>
              <a:rPr lang="zh-CN" altLang="en-US" sz="6600" b="1" dirty="0">
                <a:solidFill>
                  <a:srgbClr val="8A1118"/>
                </a:solidFill>
                <a:latin typeface="微软雅黑" panose="020B0503020204020204" charset="-122"/>
                <a:ea typeface="微软雅黑" panose="020B0503020204020204" charset="-122"/>
              </a:rPr>
              <a:t> 自我鉴定</a:t>
            </a:r>
          </a:p>
        </p:txBody>
      </p:sp>
      <p:cxnSp>
        <p:nvCxnSpPr>
          <p:cNvPr id="3" name="直接连接符 2"/>
          <p:cNvCxnSpPr/>
          <p:nvPr/>
        </p:nvCxnSpPr>
        <p:spPr>
          <a:xfrm flipV="1">
            <a:off x="4872245" y="2072311"/>
            <a:ext cx="0" cy="24553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2"/>
          <p:cNvSpPr txBox="1"/>
          <p:nvPr/>
        </p:nvSpPr>
        <p:spPr>
          <a:xfrm>
            <a:off x="3090528" y="4135731"/>
            <a:ext cx="1203795" cy="328231"/>
          </a:xfrm>
          <a:prstGeom prst="rect">
            <a:avLst/>
          </a:prstGeom>
          <a:noFill/>
        </p:spPr>
        <p:txBody>
          <a:bodyPr wrap="square" lIns="0" tIns="0" rIns="0" bIns="0" rtlCol="0">
            <a:spAutoFit/>
          </a:bodyPr>
          <a:lstStyle/>
          <a:p>
            <a:pPr defTabSz="609600">
              <a:defRPr/>
            </a:pPr>
            <a:r>
              <a:rPr lang="en-US" altLang="zh-CN" sz="2135" dirty="0">
                <a:solidFill>
                  <a:prstClr val="black"/>
                </a:solidFill>
                <a:latin typeface="微软雅黑" panose="020B0503020204020204" charset="-122"/>
                <a:ea typeface="微软雅黑" panose="020B0503020204020204" charset="-122"/>
              </a:rPr>
              <a:t>PART 05</a:t>
            </a:r>
            <a:endParaRPr lang="zh-CN" altLang="en-US" sz="2135" dirty="0">
              <a:solidFill>
                <a:prstClr val="black"/>
              </a:solidFill>
              <a:latin typeface="微软雅黑" panose="020B0503020204020204" charset="-122"/>
              <a:ea typeface="微软雅黑" panose="020B0503020204020204" charset="-122"/>
            </a:endParaRPr>
          </a:p>
        </p:txBody>
      </p:sp>
      <p:sp>
        <p:nvSpPr>
          <p:cNvPr id="5" name="文本框 4"/>
          <p:cNvSpPr txBox="1"/>
          <p:nvPr/>
        </p:nvSpPr>
        <p:spPr>
          <a:xfrm>
            <a:off x="5220159" y="3656359"/>
            <a:ext cx="3372285" cy="369332"/>
          </a:xfrm>
          <a:prstGeom prst="rect">
            <a:avLst/>
          </a:prstGeom>
          <a:noFill/>
        </p:spPr>
        <p:txBody>
          <a:bodyPr wrap="square" rtlCol="0">
            <a:spAutoFit/>
          </a:bodyPr>
          <a:lstStyle/>
          <a:p>
            <a:pPr algn="dist"/>
            <a:r>
              <a:rPr lang="en-US" altLang="zh-CN" dirty="0">
                <a:latin typeface="等线 Light" panose="02010600030101010101" pitchFamily="2" charset="-122"/>
                <a:ea typeface="等线 Light" panose="02010600030101010101" pitchFamily="2" charset="-122"/>
              </a:rPr>
              <a:t>Self identification</a:t>
            </a:r>
            <a:endParaRPr lang="zh-CN" altLang="en-US" dirty="0">
              <a:latin typeface="等线 Light" panose="02010600030101010101" pitchFamily="2" charset="-122"/>
              <a:ea typeface="等线 Light" panose="02010600030101010101" pitchFamily="2" charset="-122"/>
            </a:endParaRPr>
          </a:p>
        </p:txBody>
      </p:sp>
      <p:grpSp>
        <p:nvGrpSpPr>
          <p:cNvPr id="7" name="组合 6"/>
          <p:cNvGrpSpPr/>
          <p:nvPr/>
        </p:nvGrpSpPr>
        <p:grpSpPr>
          <a:xfrm>
            <a:off x="2831638" y="2106300"/>
            <a:ext cx="1596233" cy="1596233"/>
            <a:chOff x="304800" y="673100"/>
            <a:chExt cx="4000500" cy="4000500"/>
          </a:xfrm>
          <a:effectLst>
            <a:outerShdw blurRad="444500" dist="254000" dir="8100000" algn="tr" rotWithShape="0">
              <a:prstClr val="black">
                <a:alpha val="50000"/>
              </a:prstClr>
            </a:outerShdw>
          </a:effectLst>
        </p:grpSpPr>
        <p:sp>
          <p:nvSpPr>
            <p:cNvPr id="9"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black"/>
                </a:solidFill>
                <a:latin typeface="微软雅黑" panose="020B0503020204020204" charset="-122"/>
                <a:ea typeface="微软雅黑" panose="020B0503020204020204" charset="-122"/>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white"/>
                </a:solidFill>
                <a:latin typeface="微软雅黑" panose="020B0503020204020204" charset="-122"/>
                <a:ea typeface="微软雅黑" panose="020B0503020204020204" charset="-122"/>
              </a:endParaRPr>
            </a:p>
          </p:txBody>
        </p:sp>
      </p:grpSp>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b="21608"/>
          <a:stretch>
            <a:fillRect/>
          </a:stretch>
        </p:blipFill>
        <p:spPr>
          <a:xfrm>
            <a:off x="3090528" y="2336426"/>
            <a:ext cx="1203795" cy="1033847"/>
          </a:xfrm>
          <a:prstGeom prst="rect">
            <a:avLst/>
          </a:prstGeom>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prestig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p:tgtEl>
                                          <p:spTgt spid="2"/>
                                        </p:tgtEl>
                                        <p:attrNameLst>
                                          <p:attrName>ppt_x</p:attrName>
                                        </p:attrNameLst>
                                      </p:cBhvr>
                                      <p:tavLst>
                                        <p:tav tm="0">
                                          <p:val>
                                            <p:strVal val="#ppt_x-#ppt_w*1.125000"/>
                                          </p:val>
                                        </p:tav>
                                        <p:tav tm="100000">
                                          <p:val>
                                            <p:strVal val="#ppt_x"/>
                                          </p:val>
                                        </p:tav>
                                      </p:tavLst>
                                    </p:anim>
                                    <p:animEffect transition="in" filter="wipe(right)">
                                      <p:cBhvr>
                                        <p:cTn id="29" dur="500"/>
                                        <p:tgtEl>
                                          <p:spTgt spid="2"/>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27760" y="1108150"/>
            <a:ext cx="911207" cy="911207"/>
            <a:chOff x="1027760" y="1108150"/>
            <a:chExt cx="911207" cy="911207"/>
          </a:xfrm>
        </p:grpSpPr>
        <p:grpSp>
          <p:nvGrpSpPr>
            <p:cNvPr id="35" name="组合 34"/>
            <p:cNvGrpSpPr/>
            <p:nvPr/>
          </p:nvGrpSpPr>
          <p:grpSpPr>
            <a:xfrm>
              <a:off x="1027760" y="1108150"/>
              <a:ext cx="911207" cy="911207"/>
              <a:chOff x="304800" y="673100"/>
              <a:chExt cx="4000500" cy="4000500"/>
            </a:xfrm>
            <a:effectLst>
              <a:outerShdw blurRad="444500" dist="254000" dir="8100000" algn="tr" rotWithShape="0">
                <a:prstClr val="black">
                  <a:alpha val="50000"/>
                </a:prstClr>
              </a:outerShdw>
            </a:effectLst>
          </p:grpSpPr>
          <p:sp>
            <p:nvSpPr>
              <p:cNvPr id="3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black"/>
                  </a:solidFill>
                  <a:latin typeface="微软雅黑" panose="020B0503020204020204" charset="-122"/>
                  <a:ea typeface="微软雅黑" panose="020B0503020204020204" charset="-122"/>
                </a:endParaRPr>
              </a:p>
            </p:txBody>
          </p:sp>
          <p:sp>
            <p:nvSpPr>
              <p:cNvPr id="37" name="椭圆 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white"/>
                  </a:solidFill>
                  <a:latin typeface="微软雅黑" panose="020B0503020204020204" charset="-122"/>
                  <a:ea typeface="微软雅黑" panose="020B0503020204020204" charset="-122"/>
                </a:endParaRPr>
              </a:p>
            </p:txBody>
          </p:sp>
        </p:grpSp>
        <p:sp>
          <p:nvSpPr>
            <p:cNvPr id="5" name="Freeform 55"/>
            <p:cNvSpPr>
              <a:spLocks noEditPoints="1"/>
            </p:cNvSpPr>
            <p:nvPr/>
          </p:nvSpPr>
          <p:spPr bwMode="auto">
            <a:xfrm>
              <a:off x="1291086" y="1397046"/>
              <a:ext cx="425419" cy="445206"/>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961218"/>
            </a:solidFill>
            <a:ln>
              <a:noFill/>
            </a:ln>
          </p:spPr>
          <p:txBody>
            <a:bodyPr vert="horz" wrap="square" lIns="91440" tIns="45720" rIns="91440" bIns="45720" numCol="1" anchor="t" anchorCtr="0" compatLnSpc="1"/>
            <a:lstStyle/>
            <a:p>
              <a:endParaRPr lang="en-US">
                <a:solidFill>
                  <a:schemeClr val="tx1">
                    <a:lumMod val="65000"/>
                    <a:lumOff val="35000"/>
                  </a:schemeClr>
                </a:solidFill>
              </a:endParaRPr>
            </a:p>
          </p:txBody>
        </p:sp>
      </p:grpSp>
      <p:cxnSp>
        <p:nvCxnSpPr>
          <p:cNvPr id="6" name="直接连接符 5"/>
          <p:cNvCxnSpPr/>
          <p:nvPr/>
        </p:nvCxnSpPr>
        <p:spPr>
          <a:xfrm>
            <a:off x="853824" y="2154725"/>
            <a:ext cx="4429376" cy="0"/>
          </a:xfrm>
          <a:prstGeom prst="line">
            <a:avLst/>
          </a:prstGeom>
          <a:ln>
            <a:solidFill>
              <a:srgbClr val="414455"/>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997669" y="1716244"/>
            <a:ext cx="1415772" cy="461665"/>
          </a:xfrm>
          <a:prstGeom prst="rect">
            <a:avLst/>
          </a:prstGeom>
          <a:noFill/>
        </p:spPr>
        <p:txBody>
          <a:bodyPr wrap="none" rtlCol="0">
            <a:spAutoFit/>
          </a:bodyPr>
          <a:lstStyle/>
          <a:p>
            <a:r>
              <a:rPr lang="zh-CN" altLang="en-US" sz="2400" b="1" dirty="0">
                <a:solidFill>
                  <a:srgbClr val="8A1118"/>
                </a:solidFill>
                <a:latin typeface="思源黑体 CN Bold" panose="020B0800000000000000" pitchFamily="34" charset="-122"/>
                <a:ea typeface="思源黑体 CN Bold" panose="020B0800000000000000" pitchFamily="34" charset="-122"/>
              </a:rPr>
              <a:t>我的优点</a:t>
            </a:r>
          </a:p>
        </p:txBody>
      </p:sp>
      <p:sp>
        <p:nvSpPr>
          <p:cNvPr id="22" name="文本框 21"/>
          <p:cNvSpPr txBox="1"/>
          <p:nvPr/>
        </p:nvSpPr>
        <p:spPr>
          <a:xfrm>
            <a:off x="739704" y="2413425"/>
            <a:ext cx="4673738" cy="3754874"/>
          </a:xfrm>
          <a:prstGeom prst="rect">
            <a:avLst/>
          </a:prstGeom>
          <a:noFill/>
        </p:spPr>
        <p:txBody>
          <a:bodyPr wrap="square" rtlCol="0">
            <a:spAutoFit/>
          </a:bodyPr>
          <a:lstStyle/>
          <a:p>
            <a:pPr marL="285750" indent="-285750" algn="just">
              <a:lnSpc>
                <a:spcPct val="125000"/>
              </a:lnSpc>
              <a:buFont typeface="Wingdings" panose="05000000000000000000" pitchFamily="2" charset="2"/>
              <a:buChar char="u"/>
            </a:pPr>
            <a:r>
              <a:rPr lang="zh-CN" altLang="en-US" sz="1600" dirty="0">
                <a:latin typeface="思源黑体 CN Light" panose="020B0300000000000000" pitchFamily="34" charset="-122"/>
                <a:ea typeface="思源黑体 CN Light" panose="020B0300000000000000" pitchFamily="34" charset="-122"/>
              </a:rPr>
              <a:t>思想上：积极向上，有着乐观开朗的心态，由着自己的人生目标和努力方向。积极争取像党组织靠拢。力求自己的思想更符合党的要求。</a:t>
            </a:r>
            <a:endParaRPr lang="en-US" altLang="zh-CN" sz="1600" dirty="0">
              <a:latin typeface="思源黑体 CN Light" panose="020B0300000000000000" pitchFamily="34" charset="-122"/>
              <a:ea typeface="思源黑体 CN Light" panose="020B0300000000000000" pitchFamily="34" charset="-122"/>
            </a:endParaRPr>
          </a:p>
          <a:p>
            <a:pPr algn="just">
              <a:lnSpc>
                <a:spcPct val="125000"/>
              </a:lnSpc>
            </a:pPr>
            <a:endParaRPr lang="en-US" altLang="zh-CN" sz="800" dirty="0">
              <a:latin typeface="思源黑体 CN Light" panose="020B0300000000000000" pitchFamily="34" charset="-122"/>
              <a:ea typeface="思源黑体 CN Light" panose="020B0300000000000000" pitchFamily="34" charset="-122"/>
            </a:endParaRPr>
          </a:p>
          <a:p>
            <a:pPr marL="285750" indent="-285750" algn="just">
              <a:lnSpc>
                <a:spcPct val="125000"/>
              </a:lnSpc>
              <a:buFont typeface="Wingdings" panose="05000000000000000000" pitchFamily="2" charset="2"/>
              <a:buChar char="u"/>
            </a:pPr>
            <a:r>
              <a:rPr lang="zh-CN" altLang="en-US" sz="1600" dirty="0">
                <a:latin typeface="思源黑体 CN Light" panose="020B0300000000000000" pitchFamily="34" charset="-122"/>
                <a:ea typeface="思源黑体 CN Light" panose="020B0300000000000000" pitchFamily="34" charset="-122"/>
              </a:rPr>
              <a:t>学习上：学习是作为学生的第一要务。我从不敢松懈。努力进步，力争自己的各方面更优秀。</a:t>
            </a:r>
            <a:endParaRPr lang="en-US" altLang="zh-CN" sz="1600" dirty="0">
              <a:latin typeface="思源黑体 CN Light" panose="020B0300000000000000" pitchFamily="34" charset="-122"/>
              <a:ea typeface="思源黑体 CN Light" panose="020B0300000000000000" pitchFamily="34" charset="-122"/>
            </a:endParaRPr>
          </a:p>
          <a:p>
            <a:pPr algn="just">
              <a:lnSpc>
                <a:spcPct val="125000"/>
              </a:lnSpc>
            </a:pPr>
            <a:endParaRPr lang="en-US" altLang="zh-CN" sz="1600" dirty="0">
              <a:latin typeface="思源黑体 CN Light" panose="020B0300000000000000" pitchFamily="34" charset="-122"/>
              <a:ea typeface="思源黑体 CN Light" panose="020B0300000000000000" pitchFamily="34" charset="-122"/>
            </a:endParaRPr>
          </a:p>
          <a:p>
            <a:pPr marL="285750" indent="-285750" algn="just">
              <a:lnSpc>
                <a:spcPct val="125000"/>
              </a:lnSpc>
              <a:buFont typeface="Wingdings" panose="05000000000000000000" pitchFamily="2" charset="2"/>
              <a:buChar char="u"/>
            </a:pPr>
            <a:r>
              <a:rPr lang="zh-CN" altLang="en-US" sz="1600" dirty="0">
                <a:latin typeface="思源黑体 CN Light" panose="020B0300000000000000" pitchFamily="34" charset="-122"/>
                <a:ea typeface="思源黑体 CN Light" panose="020B0300000000000000" pitchFamily="34" charset="-122"/>
              </a:rPr>
              <a:t>生活上：养成良好的生活习惯很重要，吃苦耐劳，和同学互帮互助，尊重老师，孝敬父母。</a:t>
            </a:r>
            <a:endParaRPr lang="en-US" altLang="zh-CN" sz="1600" dirty="0">
              <a:latin typeface="思源黑体 CN Light" panose="020B0300000000000000" pitchFamily="34" charset="-122"/>
              <a:ea typeface="思源黑体 CN Light" panose="020B0300000000000000" pitchFamily="34" charset="-122"/>
            </a:endParaRPr>
          </a:p>
          <a:p>
            <a:pPr algn="just">
              <a:lnSpc>
                <a:spcPct val="125000"/>
              </a:lnSpc>
            </a:pPr>
            <a:endParaRPr lang="en-US" altLang="zh-CN" sz="800" dirty="0">
              <a:latin typeface="思源黑体 CN Light" panose="020B0300000000000000" pitchFamily="34" charset="-122"/>
              <a:ea typeface="思源黑体 CN Light" panose="020B0300000000000000" pitchFamily="34" charset="-122"/>
            </a:endParaRPr>
          </a:p>
          <a:p>
            <a:pPr marL="285750" indent="-285750" algn="just">
              <a:lnSpc>
                <a:spcPct val="125000"/>
              </a:lnSpc>
              <a:buFont typeface="Wingdings" panose="05000000000000000000" pitchFamily="2" charset="2"/>
              <a:buChar char="u"/>
            </a:pPr>
            <a:r>
              <a:rPr lang="zh-CN" altLang="en-US" sz="1600" dirty="0">
                <a:latin typeface="思源黑体 CN Light" panose="020B0300000000000000" pitchFamily="34" charset="-122"/>
                <a:ea typeface="思源黑体 CN Light" panose="020B0300000000000000" pitchFamily="34" charset="-122"/>
              </a:rPr>
              <a:t>工作上：多方面发展，积极参加学校的各个社团的活动，同时做好班级干部及学生干部工作。</a:t>
            </a:r>
          </a:p>
          <a:p>
            <a:endParaRPr lang="zh-CN" altLang="en-US" dirty="0">
              <a:latin typeface="思源黑体 CN Light" panose="020B0300000000000000" pitchFamily="34" charset="-122"/>
              <a:ea typeface="思源黑体 CN Light" panose="020B0300000000000000" pitchFamily="34" charset="-122"/>
            </a:endParaRPr>
          </a:p>
        </p:txBody>
      </p:sp>
      <p:cxnSp>
        <p:nvCxnSpPr>
          <p:cNvPr id="30" name="直接连接符 29"/>
          <p:cNvCxnSpPr/>
          <p:nvPr/>
        </p:nvCxnSpPr>
        <p:spPr>
          <a:xfrm>
            <a:off x="6681941" y="2154725"/>
            <a:ext cx="4429376" cy="0"/>
          </a:xfrm>
          <a:prstGeom prst="line">
            <a:avLst/>
          </a:prstGeom>
          <a:ln>
            <a:solidFill>
              <a:srgbClr val="414455"/>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825786" y="1716244"/>
            <a:ext cx="1415772" cy="461665"/>
          </a:xfrm>
          <a:prstGeom prst="rect">
            <a:avLst/>
          </a:prstGeom>
          <a:noFill/>
        </p:spPr>
        <p:txBody>
          <a:bodyPr wrap="none" rtlCol="0">
            <a:spAutoFit/>
          </a:bodyPr>
          <a:lstStyle/>
          <a:p>
            <a:r>
              <a:rPr lang="zh-CN" altLang="en-US" sz="2400" b="1" dirty="0">
                <a:solidFill>
                  <a:srgbClr val="8A1118"/>
                </a:solidFill>
                <a:latin typeface="思源黑体 CN Bold" panose="020B0800000000000000" pitchFamily="34" charset="-122"/>
                <a:ea typeface="思源黑体 CN Bold" panose="020B0800000000000000" pitchFamily="34" charset="-122"/>
              </a:rPr>
              <a:t>我的缺点</a:t>
            </a:r>
          </a:p>
        </p:txBody>
      </p:sp>
      <p:sp>
        <p:nvSpPr>
          <p:cNvPr id="33" name="文本框 32"/>
          <p:cNvSpPr txBox="1"/>
          <p:nvPr/>
        </p:nvSpPr>
        <p:spPr>
          <a:xfrm>
            <a:off x="6624881" y="2413425"/>
            <a:ext cx="4543496" cy="2831544"/>
          </a:xfrm>
          <a:prstGeom prst="rect">
            <a:avLst/>
          </a:prstGeom>
          <a:noFill/>
        </p:spPr>
        <p:txBody>
          <a:bodyPr wrap="square" rtlCol="0">
            <a:spAutoFit/>
          </a:bodyPr>
          <a:lstStyle/>
          <a:p>
            <a:pPr marL="285750" indent="-285750" algn="just">
              <a:lnSpc>
                <a:spcPct val="125000"/>
              </a:lnSpc>
              <a:buFont typeface="Wingdings" panose="05000000000000000000" pitchFamily="2" charset="2"/>
              <a:buChar char="u"/>
            </a:pPr>
            <a:r>
              <a:rPr lang="zh-CN" altLang="en-US" sz="1600" dirty="0">
                <a:latin typeface="思源黑体 CN Light" panose="020B0300000000000000" pitchFamily="34" charset="-122"/>
                <a:ea typeface="思源黑体 CN Light" panose="020B0300000000000000" pitchFamily="34" charset="-122"/>
              </a:rPr>
              <a:t>性子急躁，遇事不够冷静，有点固执己见，对细节的把握不够；</a:t>
            </a:r>
          </a:p>
          <a:p>
            <a:pPr algn="just">
              <a:lnSpc>
                <a:spcPct val="125000"/>
              </a:lnSpc>
            </a:pPr>
            <a:endParaRPr lang="zh-CN" altLang="en-US" sz="1600" dirty="0">
              <a:latin typeface="思源黑体 CN Light" panose="020B0300000000000000" pitchFamily="34" charset="-122"/>
              <a:ea typeface="思源黑体 CN Light" panose="020B0300000000000000" pitchFamily="34" charset="-122"/>
            </a:endParaRPr>
          </a:p>
          <a:p>
            <a:pPr marL="285750" indent="-285750" algn="just">
              <a:lnSpc>
                <a:spcPct val="125000"/>
              </a:lnSpc>
              <a:buFont typeface="Wingdings" panose="05000000000000000000" pitchFamily="2" charset="2"/>
              <a:buChar char="u"/>
            </a:pPr>
            <a:r>
              <a:rPr lang="zh-CN" altLang="en-US" sz="1600" dirty="0">
                <a:latin typeface="思源黑体 CN Light" panose="020B0300000000000000" pitchFamily="34" charset="-122"/>
                <a:ea typeface="思源黑体 CN Light" panose="020B0300000000000000" pitchFamily="34" charset="-122"/>
              </a:rPr>
              <a:t>对党的政策学习不够透彻，对细节的把握不够；</a:t>
            </a:r>
          </a:p>
          <a:p>
            <a:pPr algn="just">
              <a:lnSpc>
                <a:spcPct val="125000"/>
              </a:lnSpc>
            </a:pPr>
            <a:endParaRPr lang="zh-CN" altLang="en-US" sz="1600" dirty="0">
              <a:latin typeface="思源黑体 CN Light" panose="020B0300000000000000" pitchFamily="34" charset="-122"/>
              <a:ea typeface="思源黑体 CN Light" panose="020B0300000000000000" pitchFamily="34" charset="-122"/>
            </a:endParaRPr>
          </a:p>
          <a:p>
            <a:pPr marL="285750" indent="-285750" algn="just">
              <a:lnSpc>
                <a:spcPct val="125000"/>
              </a:lnSpc>
              <a:buFont typeface="Wingdings" panose="05000000000000000000" pitchFamily="2" charset="2"/>
              <a:buChar char="u"/>
            </a:pPr>
            <a:r>
              <a:rPr lang="zh-CN" altLang="en-US" sz="1600" dirty="0">
                <a:latin typeface="思源黑体 CN Light" panose="020B0300000000000000" pitchFamily="34" charset="-122"/>
                <a:ea typeface="思源黑体 CN Light" panose="020B0300000000000000" pitchFamily="34" charset="-122"/>
              </a:rPr>
              <a:t>做事效率不够好；</a:t>
            </a:r>
          </a:p>
          <a:p>
            <a:pPr algn="just">
              <a:lnSpc>
                <a:spcPct val="125000"/>
              </a:lnSpc>
            </a:pPr>
            <a:endParaRPr lang="zh-CN" altLang="en-US" sz="1600" dirty="0">
              <a:latin typeface="思源黑体 CN Light" panose="020B0300000000000000" pitchFamily="34" charset="-122"/>
              <a:ea typeface="思源黑体 CN Light" panose="020B0300000000000000" pitchFamily="34" charset="-122"/>
            </a:endParaRPr>
          </a:p>
          <a:p>
            <a:pPr marL="285750" indent="-285750" algn="just">
              <a:lnSpc>
                <a:spcPct val="125000"/>
              </a:lnSpc>
              <a:buFont typeface="Wingdings" panose="05000000000000000000" pitchFamily="2" charset="2"/>
              <a:buChar char="u"/>
            </a:pPr>
            <a:r>
              <a:rPr lang="zh-CN" altLang="en-US" sz="1600" dirty="0">
                <a:latin typeface="思源黑体 CN Light" panose="020B0300000000000000" pitchFamily="34" charset="-122"/>
                <a:ea typeface="思源黑体 CN Light" panose="020B0300000000000000" pitchFamily="34" charset="-122"/>
              </a:rPr>
              <a:t>生活方面有点懒散</a:t>
            </a:r>
          </a:p>
          <a:p>
            <a:endParaRPr lang="zh-CN" altLang="en-US" dirty="0">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6799780" y="1108150"/>
            <a:ext cx="911207" cy="911207"/>
            <a:chOff x="6799780" y="1108150"/>
            <a:chExt cx="911207" cy="911207"/>
          </a:xfrm>
        </p:grpSpPr>
        <p:grpSp>
          <p:nvGrpSpPr>
            <p:cNvPr id="41" name="组合 40"/>
            <p:cNvGrpSpPr/>
            <p:nvPr/>
          </p:nvGrpSpPr>
          <p:grpSpPr>
            <a:xfrm>
              <a:off x="6799780" y="1108150"/>
              <a:ext cx="911207" cy="911207"/>
              <a:chOff x="304800" y="673100"/>
              <a:chExt cx="4000500" cy="4000500"/>
            </a:xfrm>
            <a:effectLst>
              <a:outerShdw blurRad="444500" dist="254000" dir="8100000" algn="tr" rotWithShape="0">
                <a:prstClr val="black">
                  <a:alpha val="50000"/>
                </a:prstClr>
              </a:outerShdw>
            </a:effectLst>
          </p:grpSpPr>
          <p:sp>
            <p:nvSpPr>
              <p:cNvPr id="42"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black"/>
                  </a:solidFill>
                  <a:latin typeface="微软雅黑" panose="020B0503020204020204" charset="-122"/>
                  <a:ea typeface="微软雅黑" panose="020B0503020204020204" charset="-122"/>
                </a:endParaRPr>
              </a:p>
            </p:txBody>
          </p:sp>
          <p:sp>
            <p:nvSpPr>
              <p:cNvPr id="43" name="椭圆 4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white"/>
                  </a:solidFill>
                  <a:latin typeface="微软雅黑" panose="020B0503020204020204" charset="-122"/>
                  <a:ea typeface="微软雅黑" panose="020B0503020204020204" charset="-122"/>
                </a:endParaRPr>
              </a:p>
            </p:txBody>
          </p:sp>
        </p:grpSp>
        <p:sp>
          <p:nvSpPr>
            <p:cNvPr id="34" name="流程图: 联系 20"/>
            <p:cNvSpPr/>
            <p:nvPr/>
          </p:nvSpPr>
          <p:spPr>
            <a:xfrm>
              <a:off x="7082335" y="1311174"/>
              <a:ext cx="357724" cy="527580"/>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rgbClr val="9612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grpSp>
      <p:sp>
        <p:nvSpPr>
          <p:cNvPr id="23" name="TextBox 148"/>
          <p:cNvSpPr txBox="1"/>
          <p:nvPr/>
        </p:nvSpPr>
        <p:spPr>
          <a:xfrm>
            <a:off x="4066259" y="370276"/>
            <a:ext cx="405948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3200" b="1" spc="300" dirty="0">
                <a:solidFill>
                  <a:schemeClr val="tx1">
                    <a:lumMod val="75000"/>
                    <a:lumOff val="25000"/>
                  </a:schemeClr>
                </a:solidFill>
                <a:latin typeface="微软雅黑" panose="020B0503020204020204" charset="-122"/>
                <a:ea typeface="微软雅黑" panose="020B0503020204020204" charset="-122"/>
              </a:rPr>
              <a:t>自我介绍</a:t>
            </a:r>
            <a:endParaRPr kumimoji="0" lang="zh-CN" altLang="en-US" sz="3200" b="1" i="0" u="none" strike="noStrike" kern="1200" cap="none" spc="30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cxnSp>
        <p:nvCxnSpPr>
          <p:cNvPr id="24" name="直接连接符 23"/>
          <p:cNvCxnSpPr/>
          <p:nvPr/>
        </p:nvCxnSpPr>
        <p:spPr>
          <a:xfrm>
            <a:off x="7666609"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666609"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23981"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23981"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0" y="6711043"/>
            <a:ext cx="8017327" cy="163286"/>
          </a:xfrm>
          <a:prstGeom prst="rect">
            <a:avLst/>
          </a:prstGeom>
          <a:solidFill>
            <a:srgbClr val="8A11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017327" y="6711043"/>
            <a:ext cx="4290574" cy="16328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par>
                                <p:cTn id="12" presetID="2" presetClass="entr" presetSubtype="2" fill="hold" nodeType="withEffect">
                                  <p:stCondLst>
                                    <p:cond delay="25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1+#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1+#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17" presetClass="entr" presetSubtype="1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childTnLst>
                                </p:cTn>
                              </p:par>
                              <p:par>
                                <p:cTn id="33" presetID="2" presetClass="entr" presetSubtype="8"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0-#ppt_w/2"/>
                                          </p:val>
                                        </p:tav>
                                        <p:tav tm="100000">
                                          <p:val>
                                            <p:strVal val="#ppt_x"/>
                                          </p:val>
                                        </p:tav>
                                      </p:tavLst>
                                    </p:anim>
                                    <p:anim calcmode="lin" valueType="num">
                                      <p:cBhvr additive="base">
                                        <p:cTn id="36" dur="500" fill="hold"/>
                                        <p:tgtEl>
                                          <p:spTgt spid="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7" presetClass="entr" presetSubtype="1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childTnLst>
                                </p:cTn>
                              </p:par>
                            </p:childTnLst>
                          </p:cTn>
                        </p:par>
                        <p:par>
                          <p:cTn id="51" fill="hold">
                            <p:stCondLst>
                              <p:cond delay="1500"/>
                            </p:stCondLst>
                            <p:childTnLst>
                              <p:par>
                                <p:cTn id="52" presetID="2" presetClass="entr" presetSubtype="8"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0-#ppt_w/2"/>
                                          </p:val>
                                        </p:tav>
                                        <p:tav tm="100000">
                                          <p:val>
                                            <p:strVal val="#ppt_x"/>
                                          </p:val>
                                        </p:tav>
                                      </p:tavLst>
                                    </p:anim>
                                    <p:anim calcmode="lin" valueType="num">
                                      <p:cBhvr additive="base">
                                        <p:cTn id="55" dur="500" fill="hold"/>
                                        <p:tgtEl>
                                          <p:spTgt spid="3"/>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2000"/>
                            </p:stCondLst>
                            <p:childTnLst>
                              <p:par>
                                <p:cTn id="61" presetID="2" presetClass="entr" presetSubtype="4"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1" grpId="0"/>
      <p:bldP spid="33"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44"/>
          <p:cNvCxnSpPr/>
          <p:nvPr/>
        </p:nvCxnSpPr>
        <p:spPr>
          <a:xfrm flipV="1">
            <a:off x="3527175" y="2222584"/>
            <a:ext cx="2909448" cy="757210"/>
          </a:xfrm>
          <a:prstGeom prst="bentConnector3">
            <a:avLst>
              <a:gd name="adj1" fmla="val 62381"/>
            </a:avLst>
          </a:prstGeom>
          <a:ln w="9525" cap="rnd">
            <a:solidFill>
              <a:srgbClr val="414455"/>
            </a:solidFill>
            <a:prstDash val="sysDash"/>
          </a:ln>
        </p:spPr>
        <p:style>
          <a:lnRef idx="1">
            <a:schemeClr val="accent1"/>
          </a:lnRef>
          <a:fillRef idx="0">
            <a:schemeClr val="accent1"/>
          </a:fillRef>
          <a:effectRef idx="0">
            <a:schemeClr val="accent1"/>
          </a:effectRef>
          <a:fontRef idx="minor">
            <a:schemeClr val="tx1"/>
          </a:fontRef>
        </p:style>
      </p:cxnSp>
      <p:cxnSp>
        <p:nvCxnSpPr>
          <p:cNvPr id="4" name="肘形连接符 46"/>
          <p:cNvCxnSpPr/>
          <p:nvPr/>
        </p:nvCxnSpPr>
        <p:spPr>
          <a:xfrm flipV="1">
            <a:off x="4121606" y="3317055"/>
            <a:ext cx="2955404" cy="351371"/>
          </a:xfrm>
          <a:prstGeom prst="bentConnector3">
            <a:avLst>
              <a:gd name="adj1" fmla="val 50000"/>
            </a:avLst>
          </a:prstGeom>
          <a:ln w="9525">
            <a:solidFill>
              <a:srgbClr val="414455"/>
            </a:solidFill>
            <a:prstDash val="sysDash"/>
          </a:ln>
        </p:spPr>
        <p:style>
          <a:lnRef idx="1">
            <a:schemeClr val="accent1"/>
          </a:lnRef>
          <a:fillRef idx="0">
            <a:schemeClr val="accent1"/>
          </a:fillRef>
          <a:effectRef idx="0">
            <a:schemeClr val="accent1"/>
          </a:effectRef>
          <a:fontRef idx="minor">
            <a:schemeClr val="tx1"/>
          </a:fontRef>
        </p:style>
      </p:cxnSp>
      <p:cxnSp>
        <p:nvCxnSpPr>
          <p:cNvPr id="5" name="肘形连接符 47"/>
          <p:cNvCxnSpPr/>
          <p:nvPr/>
        </p:nvCxnSpPr>
        <p:spPr>
          <a:xfrm>
            <a:off x="4103239" y="4287135"/>
            <a:ext cx="2422037" cy="276640"/>
          </a:xfrm>
          <a:prstGeom prst="bentConnector3">
            <a:avLst>
              <a:gd name="adj1" fmla="val 50000"/>
            </a:avLst>
          </a:prstGeom>
          <a:ln w="9525">
            <a:solidFill>
              <a:srgbClr val="414455"/>
            </a:solidFill>
            <a:prstDash val="sys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249476" y="2414704"/>
            <a:ext cx="3183433" cy="2167832"/>
            <a:chOff x="1249476" y="2414704"/>
            <a:chExt cx="3183433" cy="2167832"/>
          </a:xfrm>
        </p:grpSpPr>
        <p:grpSp>
          <p:nvGrpSpPr>
            <p:cNvPr id="6" name="组合 5"/>
            <p:cNvGrpSpPr/>
            <p:nvPr/>
          </p:nvGrpSpPr>
          <p:grpSpPr>
            <a:xfrm>
              <a:off x="1249476" y="2414704"/>
              <a:ext cx="3183433" cy="2167832"/>
              <a:chOff x="1633091" y="2393556"/>
              <a:chExt cx="2952328" cy="1843589"/>
            </a:xfrm>
          </p:grpSpPr>
          <p:sp>
            <p:nvSpPr>
              <p:cNvPr id="7" name="Freeform 9"/>
              <p:cNvSpPr/>
              <p:nvPr/>
            </p:nvSpPr>
            <p:spPr bwMode="auto">
              <a:xfrm flipH="1">
                <a:off x="1633091" y="2393556"/>
                <a:ext cx="2952328" cy="184358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8" name="Freeform 9"/>
              <p:cNvSpPr/>
              <p:nvPr/>
            </p:nvSpPr>
            <p:spPr bwMode="auto">
              <a:xfrm flipH="1">
                <a:off x="1709291" y="2441139"/>
                <a:ext cx="2799928" cy="174842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gradFill>
                <a:gsLst>
                  <a:gs pos="0">
                    <a:srgbClr val="D3D3D3"/>
                  </a:gs>
                  <a:gs pos="100000">
                    <a:srgbClr val="F9F9F9"/>
                  </a:gs>
                </a:gsLst>
                <a:lin ang="5400000" scaled="0"/>
              </a:gradFill>
              <a:ln>
                <a:noFill/>
              </a:ln>
              <a:effectLst>
                <a:outerShdw blurRad="190500" dist="114300" dir="5400000" algn="t" rotWithShape="0">
                  <a:prstClr val="black">
                    <a:alpha val="40000"/>
                  </a:prstClr>
                </a:outerShdw>
              </a:effec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9" name="KSO_Shape"/>
            <p:cNvSpPr/>
            <p:nvPr/>
          </p:nvSpPr>
          <p:spPr bwMode="auto">
            <a:xfrm>
              <a:off x="2368538" y="2906590"/>
              <a:ext cx="839580" cy="83958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414455"/>
            </a:solidFill>
            <a:ln>
              <a:noFill/>
            </a:ln>
          </p:spPr>
          <p:txBody>
            <a:bodyPr anchor="ctr">
              <a:scene3d>
                <a:camera prst="orthographicFront"/>
                <a:lightRig rig="threePt" dir="t"/>
              </a:scene3d>
              <a:sp3d>
                <a:contourClr>
                  <a:srgbClr val="FFFFFF"/>
                </a:contourClr>
              </a:sp3d>
            </a:bodyPr>
            <a:lstStyle/>
            <a:p>
              <a:pPr algn="ctr">
                <a:defRPr/>
              </a:pPr>
              <a:endParaRPr lang="zh-CN" altLang="en-US" sz="2000" dirty="0">
                <a:solidFill>
                  <a:schemeClr val="bg1"/>
                </a:solidFill>
                <a:latin typeface="微软雅黑" panose="020B0503020204020204" charset="-122"/>
                <a:ea typeface="微软雅黑" panose="020B0503020204020204" charset="-122"/>
              </a:endParaRPr>
            </a:p>
          </p:txBody>
        </p:sp>
      </p:grpSp>
      <p:sp>
        <p:nvSpPr>
          <p:cNvPr id="10" name="矩形 9"/>
          <p:cNvSpPr/>
          <p:nvPr/>
        </p:nvSpPr>
        <p:spPr>
          <a:xfrm>
            <a:off x="1639549" y="3867223"/>
            <a:ext cx="2493107" cy="400101"/>
          </a:xfrm>
          <a:prstGeom prst="rect">
            <a:avLst/>
          </a:prstGeom>
        </p:spPr>
        <p:txBody>
          <a:bodyPr wrap="square" lIns="91431" tIns="45716" rIns="91431" bIns="45716">
            <a:spAutoFit/>
          </a:bodyPr>
          <a:lstStyle/>
          <a:p>
            <a:pPr algn="ctr"/>
            <a:r>
              <a:rPr lang="zh-CN" altLang="en-US" sz="2000" b="1" dirty="0">
                <a:solidFill>
                  <a:srgbClr val="8A1118"/>
                </a:solidFill>
                <a:latin typeface="思源黑体 CN Bold" panose="020B0800000000000000" pitchFamily="34" charset="-122"/>
                <a:ea typeface="思源黑体 CN Bold" panose="020B0800000000000000" pitchFamily="34" charset="-122"/>
              </a:rPr>
              <a:t>入党规划及改进方法</a:t>
            </a:r>
            <a:endParaRPr lang="en-US" altLang="zh-CN" sz="2000" b="1" dirty="0">
              <a:solidFill>
                <a:srgbClr val="8A1118"/>
              </a:solidFill>
              <a:latin typeface="思源黑体 CN Bold" panose="020B0800000000000000" pitchFamily="34" charset="-122"/>
              <a:ea typeface="思源黑体 CN Bold" panose="020B0800000000000000" pitchFamily="34" charset="-122"/>
            </a:endParaRPr>
          </a:p>
        </p:txBody>
      </p:sp>
      <p:sp>
        <p:nvSpPr>
          <p:cNvPr id="19" name="矩形 18"/>
          <p:cNvSpPr/>
          <p:nvPr/>
        </p:nvSpPr>
        <p:spPr>
          <a:xfrm>
            <a:off x="7044007" y="1742449"/>
            <a:ext cx="2531840" cy="369324"/>
          </a:xfrm>
          <a:prstGeom prst="rect">
            <a:avLst/>
          </a:prstGeom>
        </p:spPr>
        <p:txBody>
          <a:bodyPr wrap="square" lIns="91431" tIns="45716" rIns="91431" bIns="45716">
            <a:spAutoFit/>
          </a:bodyPr>
          <a:lstStyle/>
          <a:p>
            <a:r>
              <a:rPr lang="zh-CN" altLang="en-US" b="1" dirty="0">
                <a:solidFill>
                  <a:srgbClr val="8A1118"/>
                </a:solidFill>
                <a:latin typeface="思源黑体 CN Bold" panose="020B0800000000000000" pitchFamily="34" charset="-122"/>
                <a:ea typeface="思源黑体 CN Bold" panose="020B0800000000000000" pitchFamily="34" charset="-122"/>
              </a:rPr>
              <a:t>拓展研究，戒骄戒躁</a:t>
            </a:r>
            <a:endParaRPr lang="en-US" altLang="zh-CN" b="1" dirty="0">
              <a:solidFill>
                <a:srgbClr val="8A1118"/>
              </a:solidFill>
              <a:latin typeface="思源黑体 CN Bold" panose="020B0800000000000000" pitchFamily="34" charset="-122"/>
              <a:ea typeface="思源黑体 CN Bold" panose="020B0800000000000000" pitchFamily="34" charset="-122"/>
            </a:endParaRPr>
          </a:p>
        </p:txBody>
      </p:sp>
      <p:sp>
        <p:nvSpPr>
          <p:cNvPr id="28" name="矩形 27"/>
          <p:cNvSpPr/>
          <p:nvPr/>
        </p:nvSpPr>
        <p:spPr>
          <a:xfrm>
            <a:off x="7720545" y="2754277"/>
            <a:ext cx="1811760" cy="369324"/>
          </a:xfrm>
          <a:prstGeom prst="rect">
            <a:avLst/>
          </a:prstGeom>
        </p:spPr>
        <p:txBody>
          <a:bodyPr wrap="square" lIns="91431" tIns="45716" rIns="91431" bIns="45716">
            <a:spAutoFit/>
          </a:bodyPr>
          <a:lstStyle/>
          <a:p>
            <a:r>
              <a:rPr lang="zh-CN" altLang="en-US" b="1" dirty="0">
                <a:solidFill>
                  <a:srgbClr val="8A1118"/>
                </a:solidFill>
                <a:latin typeface="思源黑体 CN Bold" panose="020B0800000000000000" pitchFamily="34" charset="-122"/>
                <a:ea typeface="思源黑体 CN Bold" panose="020B0800000000000000" pitchFamily="34" charset="-122"/>
              </a:rPr>
              <a:t>提高工作效率</a:t>
            </a:r>
            <a:endParaRPr lang="en-US" altLang="zh-CN" b="1" dirty="0">
              <a:solidFill>
                <a:srgbClr val="8A1118"/>
              </a:solidFill>
              <a:latin typeface="思源黑体 CN Bold" panose="020B0800000000000000" pitchFamily="34" charset="-122"/>
              <a:ea typeface="思源黑体 CN Bold" panose="020B0800000000000000" pitchFamily="34" charset="-122"/>
            </a:endParaRPr>
          </a:p>
        </p:txBody>
      </p:sp>
      <p:sp>
        <p:nvSpPr>
          <p:cNvPr id="59" name="矩形 58"/>
          <p:cNvSpPr/>
          <p:nvPr/>
        </p:nvSpPr>
        <p:spPr>
          <a:xfrm>
            <a:off x="7066495" y="2009992"/>
            <a:ext cx="4167562" cy="684931"/>
          </a:xfrm>
          <a:prstGeom prst="rect">
            <a:avLst/>
          </a:prstGeom>
        </p:spPr>
        <p:txBody>
          <a:bodyPr wrap="square">
            <a:spAutoFit/>
          </a:bodyPr>
          <a:lstStyle/>
          <a:p>
            <a:pPr>
              <a:lnSpc>
                <a:spcPct val="125000"/>
              </a:lnSpc>
            </a:pPr>
            <a:r>
              <a:rPr lang="zh-CN" altLang="en-US" sz="1600" dirty="0">
                <a:latin typeface="思源黑体 CN Light" panose="020B0300000000000000" pitchFamily="34" charset="-122"/>
                <a:ea typeface="思源黑体 CN Light" panose="020B0300000000000000" pitchFamily="34" charset="-122"/>
              </a:rPr>
              <a:t>今后我将会对每一件事情在时间上做出相应的规划，拓展深层次的理论研究，戒骄戒躁。</a:t>
            </a:r>
          </a:p>
        </p:txBody>
      </p:sp>
      <p:sp>
        <p:nvSpPr>
          <p:cNvPr id="60" name="矩形 59"/>
          <p:cNvSpPr/>
          <p:nvPr/>
        </p:nvSpPr>
        <p:spPr>
          <a:xfrm>
            <a:off x="7707380" y="3036132"/>
            <a:ext cx="3588092" cy="992708"/>
          </a:xfrm>
          <a:prstGeom prst="rect">
            <a:avLst/>
          </a:prstGeom>
        </p:spPr>
        <p:txBody>
          <a:bodyPr wrap="square">
            <a:spAutoFit/>
          </a:bodyPr>
          <a:lstStyle/>
          <a:p>
            <a:pPr>
              <a:lnSpc>
                <a:spcPct val="125000"/>
              </a:lnSpc>
            </a:pPr>
            <a:r>
              <a:rPr lang="zh-CN" altLang="en-US" sz="1600" dirty="0">
                <a:latin typeface="思源黑体 CN Light" panose="020B0300000000000000" pitchFamily="34" charset="-122"/>
                <a:ea typeface="思源黑体 CN Light" panose="020B0300000000000000" pitchFamily="34" charset="-122"/>
              </a:rPr>
              <a:t>以后我将改正我的懒惰性，在计划制定后能按时按量的完成，不会拖拉，提高工作效率。</a:t>
            </a:r>
          </a:p>
        </p:txBody>
      </p:sp>
      <p:sp>
        <p:nvSpPr>
          <p:cNvPr id="61" name="矩形 60"/>
          <p:cNvSpPr/>
          <p:nvPr/>
        </p:nvSpPr>
        <p:spPr>
          <a:xfrm>
            <a:off x="7197255" y="4400196"/>
            <a:ext cx="4133054" cy="684931"/>
          </a:xfrm>
          <a:prstGeom prst="rect">
            <a:avLst/>
          </a:prstGeom>
        </p:spPr>
        <p:txBody>
          <a:bodyPr wrap="square">
            <a:spAutoFit/>
          </a:bodyPr>
          <a:lstStyle/>
          <a:p>
            <a:pPr>
              <a:lnSpc>
                <a:spcPct val="125000"/>
              </a:lnSpc>
            </a:pPr>
            <a:r>
              <a:rPr lang="zh-CN" altLang="en-US" sz="1600" dirty="0">
                <a:latin typeface="思源黑体 CN Light" panose="020B0300000000000000" pitchFamily="34" charset="-122"/>
                <a:ea typeface="思源黑体 CN Light" panose="020B0300000000000000" pitchFamily="34" charset="-122"/>
              </a:rPr>
              <a:t>往后我会注重细节，在每个细节中尽量起到模范带头作用。</a:t>
            </a:r>
          </a:p>
        </p:txBody>
      </p:sp>
      <p:sp>
        <p:nvSpPr>
          <p:cNvPr id="71" name="矩形 70"/>
          <p:cNvSpPr/>
          <p:nvPr/>
        </p:nvSpPr>
        <p:spPr>
          <a:xfrm>
            <a:off x="7199212" y="4106726"/>
            <a:ext cx="1811760" cy="369324"/>
          </a:xfrm>
          <a:prstGeom prst="rect">
            <a:avLst/>
          </a:prstGeom>
        </p:spPr>
        <p:txBody>
          <a:bodyPr wrap="square" lIns="91431" tIns="45716" rIns="91431" bIns="45716">
            <a:spAutoFit/>
          </a:bodyPr>
          <a:lstStyle/>
          <a:p>
            <a:r>
              <a:rPr lang="zh-CN" altLang="en-US" b="1" dirty="0">
                <a:solidFill>
                  <a:srgbClr val="8A1118"/>
                </a:solidFill>
                <a:latin typeface="思源黑体 CN Bold" panose="020B0800000000000000" pitchFamily="34" charset="-122"/>
                <a:ea typeface="思源黑体 CN Bold" panose="020B0800000000000000" pitchFamily="34" charset="-122"/>
              </a:rPr>
              <a:t>注重工作细节</a:t>
            </a:r>
            <a:endParaRPr lang="en-US" altLang="zh-CN" b="1" dirty="0">
              <a:solidFill>
                <a:srgbClr val="8A1118"/>
              </a:solidFill>
              <a:latin typeface="思源黑体 CN Bold" panose="020B0800000000000000" pitchFamily="34" charset="-122"/>
              <a:ea typeface="思源黑体 CN Bold" panose="020B0800000000000000" pitchFamily="34" charset="-122"/>
            </a:endParaRPr>
          </a:p>
        </p:txBody>
      </p:sp>
      <p:grpSp>
        <p:nvGrpSpPr>
          <p:cNvPr id="72" name="组合 71"/>
          <p:cNvGrpSpPr/>
          <p:nvPr/>
        </p:nvGrpSpPr>
        <p:grpSpPr>
          <a:xfrm>
            <a:off x="6199776" y="1811195"/>
            <a:ext cx="762943" cy="762943"/>
            <a:chOff x="1254722" y="1864234"/>
            <a:chExt cx="762943" cy="762943"/>
          </a:xfrm>
        </p:grpSpPr>
        <p:grpSp>
          <p:nvGrpSpPr>
            <p:cNvPr id="73" name="组合 72"/>
            <p:cNvGrpSpPr/>
            <p:nvPr/>
          </p:nvGrpSpPr>
          <p:grpSpPr>
            <a:xfrm>
              <a:off x="1254722" y="1864234"/>
              <a:ext cx="762943" cy="762943"/>
              <a:chOff x="2894659" y="1465288"/>
              <a:chExt cx="1727827" cy="1727827"/>
            </a:xfrm>
          </p:grpSpPr>
          <p:grpSp>
            <p:nvGrpSpPr>
              <p:cNvPr id="75" name="组合 74"/>
              <p:cNvGrpSpPr/>
              <p:nvPr/>
            </p:nvGrpSpPr>
            <p:grpSpPr>
              <a:xfrm rot="1771504">
                <a:off x="2914532" y="1485269"/>
                <a:ext cx="1688083" cy="1687866"/>
                <a:chOff x="1827622" y="1343919"/>
                <a:chExt cx="2304000" cy="2304000"/>
              </a:xfrm>
            </p:grpSpPr>
            <p:sp>
              <p:nvSpPr>
                <p:cNvPr id="77" name="椭圆 7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78" name="椭圆 7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76" name="流程图: 联系 31"/>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sp>
          <p:nvSpPr>
            <p:cNvPr id="74" name="文本框 73"/>
            <p:cNvSpPr txBox="1"/>
            <p:nvPr/>
          </p:nvSpPr>
          <p:spPr>
            <a:xfrm>
              <a:off x="1378895" y="2045650"/>
              <a:ext cx="526473"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01</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grpSp>
        <p:nvGrpSpPr>
          <p:cNvPr id="79" name="组合 78"/>
          <p:cNvGrpSpPr/>
          <p:nvPr/>
        </p:nvGrpSpPr>
        <p:grpSpPr>
          <a:xfrm>
            <a:off x="6862272" y="2967286"/>
            <a:ext cx="762943" cy="762943"/>
            <a:chOff x="2705448" y="1864234"/>
            <a:chExt cx="762943" cy="762943"/>
          </a:xfrm>
        </p:grpSpPr>
        <p:grpSp>
          <p:nvGrpSpPr>
            <p:cNvPr id="80" name="组合 79"/>
            <p:cNvGrpSpPr/>
            <p:nvPr/>
          </p:nvGrpSpPr>
          <p:grpSpPr>
            <a:xfrm>
              <a:off x="2705448" y="1864234"/>
              <a:ext cx="762943" cy="762943"/>
              <a:chOff x="2894659" y="1465288"/>
              <a:chExt cx="1727827" cy="1727827"/>
            </a:xfrm>
          </p:grpSpPr>
          <p:grpSp>
            <p:nvGrpSpPr>
              <p:cNvPr id="82" name="组合 81"/>
              <p:cNvGrpSpPr/>
              <p:nvPr/>
            </p:nvGrpSpPr>
            <p:grpSpPr>
              <a:xfrm rot="1771504">
                <a:off x="2914532" y="1485269"/>
                <a:ext cx="1688083" cy="1687866"/>
                <a:chOff x="1827622" y="1343919"/>
                <a:chExt cx="2304000" cy="2304000"/>
              </a:xfrm>
            </p:grpSpPr>
            <p:sp>
              <p:nvSpPr>
                <p:cNvPr id="84" name="椭圆 8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85" name="椭圆 8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83" name="流程图: 联系 38"/>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sp>
          <p:nvSpPr>
            <p:cNvPr id="81" name="文本框 80"/>
            <p:cNvSpPr txBox="1"/>
            <p:nvPr/>
          </p:nvSpPr>
          <p:spPr>
            <a:xfrm>
              <a:off x="2824946" y="2053130"/>
              <a:ext cx="526473" cy="400110"/>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02</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grpSp>
        <p:nvGrpSpPr>
          <p:cNvPr id="86" name="组合 85"/>
          <p:cNvGrpSpPr/>
          <p:nvPr/>
        </p:nvGrpSpPr>
        <p:grpSpPr>
          <a:xfrm>
            <a:off x="6376313" y="4144647"/>
            <a:ext cx="762943" cy="762943"/>
            <a:chOff x="4132381" y="1864234"/>
            <a:chExt cx="762943" cy="762943"/>
          </a:xfrm>
        </p:grpSpPr>
        <p:grpSp>
          <p:nvGrpSpPr>
            <p:cNvPr id="87" name="组合 86"/>
            <p:cNvGrpSpPr/>
            <p:nvPr/>
          </p:nvGrpSpPr>
          <p:grpSpPr>
            <a:xfrm>
              <a:off x="4132381" y="1864234"/>
              <a:ext cx="762943" cy="762943"/>
              <a:chOff x="2894659" y="1465288"/>
              <a:chExt cx="1727827" cy="1727827"/>
            </a:xfrm>
          </p:grpSpPr>
          <p:grpSp>
            <p:nvGrpSpPr>
              <p:cNvPr id="89" name="组合 88"/>
              <p:cNvGrpSpPr/>
              <p:nvPr/>
            </p:nvGrpSpPr>
            <p:grpSpPr>
              <a:xfrm rot="1771504">
                <a:off x="2914532" y="1485269"/>
                <a:ext cx="1688083" cy="1687866"/>
                <a:chOff x="1827622" y="1343919"/>
                <a:chExt cx="2304000" cy="2304000"/>
              </a:xfrm>
            </p:grpSpPr>
            <p:sp>
              <p:nvSpPr>
                <p:cNvPr id="91" name="椭圆 9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92" name="椭圆 9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90" name="流程图: 联系 4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sp>
          <p:nvSpPr>
            <p:cNvPr id="88" name="文本框 87"/>
            <p:cNvSpPr txBox="1"/>
            <p:nvPr/>
          </p:nvSpPr>
          <p:spPr>
            <a:xfrm>
              <a:off x="4247986" y="2048949"/>
              <a:ext cx="526473" cy="400110"/>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03</a:t>
              </a:r>
            </a:p>
          </p:txBody>
        </p:sp>
      </p:grpSp>
      <p:grpSp>
        <p:nvGrpSpPr>
          <p:cNvPr id="93" name="组合 92"/>
          <p:cNvGrpSpPr/>
          <p:nvPr/>
        </p:nvGrpSpPr>
        <p:grpSpPr>
          <a:xfrm rot="1771504">
            <a:off x="6781167" y="2304757"/>
            <a:ext cx="272244" cy="272209"/>
            <a:chOff x="1827622" y="1343919"/>
            <a:chExt cx="2304000" cy="2304000"/>
          </a:xfrm>
        </p:grpSpPr>
        <p:sp>
          <p:nvSpPr>
            <p:cNvPr id="94" name="椭圆 9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95" name="椭圆 9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grpSp>
        <p:nvGrpSpPr>
          <p:cNvPr id="96" name="组合 95"/>
          <p:cNvGrpSpPr/>
          <p:nvPr/>
        </p:nvGrpSpPr>
        <p:grpSpPr>
          <a:xfrm rot="1771504">
            <a:off x="7411106" y="3468877"/>
            <a:ext cx="272244" cy="272209"/>
            <a:chOff x="1827622" y="1343919"/>
            <a:chExt cx="2304000" cy="2304000"/>
          </a:xfrm>
        </p:grpSpPr>
        <p:sp>
          <p:nvSpPr>
            <p:cNvPr id="97" name="椭圆 9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98" name="椭圆 9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grpSp>
        <p:nvGrpSpPr>
          <p:cNvPr id="99" name="组合 98"/>
          <p:cNvGrpSpPr/>
          <p:nvPr/>
        </p:nvGrpSpPr>
        <p:grpSpPr>
          <a:xfrm rot="1771504">
            <a:off x="6940537" y="4632921"/>
            <a:ext cx="272244" cy="272209"/>
            <a:chOff x="1827622" y="1343919"/>
            <a:chExt cx="2304000" cy="2304000"/>
          </a:xfrm>
        </p:grpSpPr>
        <p:sp>
          <p:nvSpPr>
            <p:cNvPr id="100" name="椭圆 9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101" name="椭圆 10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52" name="TextBox 148"/>
          <p:cNvSpPr txBox="1"/>
          <p:nvPr/>
        </p:nvSpPr>
        <p:spPr>
          <a:xfrm>
            <a:off x="4066259" y="370276"/>
            <a:ext cx="405948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3200" b="1" spc="300" dirty="0">
                <a:solidFill>
                  <a:schemeClr val="tx1">
                    <a:lumMod val="75000"/>
                    <a:lumOff val="25000"/>
                  </a:schemeClr>
                </a:solidFill>
                <a:latin typeface="微软雅黑" panose="020B0503020204020204" charset="-122"/>
                <a:ea typeface="微软雅黑" panose="020B0503020204020204" charset="-122"/>
              </a:rPr>
              <a:t>自我鉴定</a:t>
            </a:r>
            <a:endParaRPr kumimoji="0" lang="zh-CN" altLang="en-US" sz="3200" b="1" i="0" u="none" strike="noStrike" kern="1200" cap="none" spc="30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cxnSp>
        <p:nvCxnSpPr>
          <p:cNvPr id="58" name="直接连接符 57"/>
          <p:cNvCxnSpPr/>
          <p:nvPr/>
        </p:nvCxnSpPr>
        <p:spPr>
          <a:xfrm>
            <a:off x="7666609"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666609"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23981"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23981"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0" y="6711043"/>
            <a:ext cx="8017327" cy="163286"/>
          </a:xfrm>
          <a:prstGeom prst="rect">
            <a:avLst/>
          </a:prstGeom>
          <a:solidFill>
            <a:srgbClr val="8A11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8017327" y="6711043"/>
            <a:ext cx="4290574" cy="16328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par>
                                    <p:cTn id="12" presetID="2" presetClass="entr" presetSubtype="2" fill="hold" nodeType="withEffect">
                                      <p:stCondLst>
                                        <p:cond delay="250"/>
                                      </p:stCondLst>
                                      <p:childTnLst>
                                        <p:set>
                                          <p:cBhvr>
                                            <p:cTn id="13" dur="1" fill="hold">
                                              <p:stCondLst>
                                                <p:cond delay="0"/>
                                              </p:stCondLst>
                                            </p:cTn>
                                            <p:tgtEl>
                                              <p:spTgt spid="58"/>
                                            </p:tgtEl>
                                            <p:attrNameLst>
                                              <p:attrName>style.visibility</p:attrName>
                                            </p:attrNameLst>
                                          </p:cBhvr>
                                          <p:to>
                                            <p:strVal val="visible"/>
                                          </p:to>
                                        </p:set>
                                        <p:anim calcmode="lin" valueType="num">
                                          <p:cBhvr additive="base">
                                            <p:cTn id="14" dur="500" fill="hold"/>
                                            <p:tgtEl>
                                              <p:spTgt spid="58"/>
                                            </p:tgtEl>
                                            <p:attrNameLst>
                                              <p:attrName>ppt_x</p:attrName>
                                            </p:attrNameLst>
                                          </p:cBhvr>
                                          <p:tavLst>
                                            <p:tav tm="0">
                                              <p:val>
                                                <p:strVal val="1+#ppt_w/2"/>
                                              </p:val>
                                            </p:tav>
                                            <p:tav tm="100000">
                                              <p:val>
                                                <p:strVal val="#ppt_x"/>
                                              </p:val>
                                            </p:tav>
                                          </p:tavLst>
                                        </p:anim>
                                        <p:anim calcmode="lin" valueType="num">
                                          <p:cBhvr additive="base">
                                            <p:cTn id="15" dur="500" fill="hold"/>
                                            <p:tgtEl>
                                              <p:spTgt spid="5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1+#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500" fill="hold"/>
                                            <p:tgtEl>
                                              <p:spTgt spid="63"/>
                                            </p:tgtEl>
                                            <p:attrNameLst>
                                              <p:attrName>ppt_x</p:attrName>
                                            </p:attrNameLst>
                                          </p:cBhvr>
                                          <p:tavLst>
                                            <p:tav tm="0">
                                              <p:val>
                                                <p:strVal val="1+#ppt_w/2"/>
                                              </p:val>
                                            </p:tav>
                                            <p:tav tm="100000">
                                              <p:val>
                                                <p:strVal val="#ppt_x"/>
                                              </p:val>
                                            </p:tav>
                                          </p:tavLst>
                                        </p:anim>
                                        <p:anim calcmode="lin" valueType="num">
                                          <p:cBhvr additive="base">
                                            <p:cTn id="23" dur="500" fill="hold"/>
                                            <p:tgtEl>
                                              <p:spTgt spid="6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500" fill="hold"/>
                                            <p:tgtEl>
                                              <p:spTgt spid="64"/>
                                            </p:tgtEl>
                                            <p:attrNameLst>
                                              <p:attrName>ppt_x</p:attrName>
                                            </p:attrNameLst>
                                          </p:cBhvr>
                                          <p:tavLst>
                                            <p:tav tm="0">
                                              <p:val>
                                                <p:strVal val="1+#ppt_w/2"/>
                                              </p:val>
                                            </p:tav>
                                            <p:tav tm="100000">
                                              <p:val>
                                                <p:strVal val="#ppt_x"/>
                                              </p:val>
                                            </p:tav>
                                          </p:tavLst>
                                        </p:anim>
                                        <p:anim calcmode="lin" valueType="num">
                                          <p:cBhvr additive="base">
                                            <p:cTn id="27" dur="500" fill="hold"/>
                                            <p:tgtEl>
                                              <p:spTgt spid="64"/>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par>
                              <p:cTn id="44" fill="hold">
                                <p:stCondLst>
                                  <p:cond delay="1500"/>
                                </p:stCondLst>
                                <p:childTnLst>
                                  <p:par>
                                    <p:cTn id="45" presetID="2" presetClass="entr" presetSubtype="9" accel="30000" fill="hold" nodeType="afterEffect" p14:presetBounceEnd="30000">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14:bounceEnd="30000">
                                          <p:cBhvr additive="base">
                                            <p:cTn id="47" dur="2000" fill="hold"/>
                                            <p:tgtEl>
                                              <p:spTgt spid="72"/>
                                            </p:tgtEl>
                                            <p:attrNameLst>
                                              <p:attrName>ppt_x</p:attrName>
                                            </p:attrNameLst>
                                          </p:cBhvr>
                                          <p:tavLst>
                                            <p:tav tm="0">
                                              <p:val>
                                                <p:strVal val="0-#ppt_w/2"/>
                                              </p:val>
                                            </p:tav>
                                            <p:tav tm="100000">
                                              <p:val>
                                                <p:strVal val="#ppt_x"/>
                                              </p:val>
                                            </p:tav>
                                          </p:tavLst>
                                        </p:anim>
                                        <p:anim calcmode="lin" valueType="num" p14:bounceEnd="30000">
                                          <p:cBhvr additive="base">
                                            <p:cTn id="48" dur="2000" fill="hold"/>
                                            <p:tgtEl>
                                              <p:spTgt spid="72"/>
                                            </p:tgtEl>
                                            <p:attrNameLst>
                                              <p:attrName>ppt_y</p:attrName>
                                            </p:attrNameLst>
                                          </p:cBhvr>
                                          <p:tavLst>
                                            <p:tav tm="0">
                                              <p:val>
                                                <p:strVal val="0-#ppt_h/2"/>
                                              </p:val>
                                            </p:tav>
                                            <p:tav tm="100000">
                                              <p:val>
                                                <p:strVal val="#ppt_y"/>
                                              </p:val>
                                            </p:tav>
                                          </p:tavLst>
                                        </p:anim>
                                      </p:childTnLst>
                                    </p:cTn>
                                  </p:par>
                                  <p:par>
                                    <p:cTn id="49" presetID="2" presetClass="entr" presetSubtype="6" accel="30000" fill="hold" nodeType="withEffect" p14:presetBounceEnd="30000">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14:bounceEnd="30000">
                                          <p:cBhvr additive="base">
                                            <p:cTn id="51" dur="2000" fill="hold"/>
                                            <p:tgtEl>
                                              <p:spTgt spid="93"/>
                                            </p:tgtEl>
                                            <p:attrNameLst>
                                              <p:attrName>ppt_x</p:attrName>
                                            </p:attrNameLst>
                                          </p:cBhvr>
                                          <p:tavLst>
                                            <p:tav tm="0">
                                              <p:val>
                                                <p:strVal val="1+#ppt_w/2"/>
                                              </p:val>
                                            </p:tav>
                                            <p:tav tm="100000">
                                              <p:val>
                                                <p:strVal val="#ppt_x"/>
                                              </p:val>
                                            </p:tav>
                                          </p:tavLst>
                                        </p:anim>
                                        <p:anim calcmode="lin" valueType="num" p14:bounceEnd="30000">
                                          <p:cBhvr additive="base">
                                            <p:cTn id="52" dur="2000" fill="hold"/>
                                            <p:tgtEl>
                                              <p:spTgt spid="93"/>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2"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fill="hold"/>
                                            <p:tgtEl>
                                              <p:spTgt spid="59"/>
                                            </p:tgtEl>
                                            <p:attrNameLst>
                                              <p:attrName>ppt_x</p:attrName>
                                            </p:attrNameLst>
                                          </p:cBhvr>
                                          <p:tavLst>
                                            <p:tav tm="0">
                                              <p:val>
                                                <p:strVal val="1+#ppt_w/2"/>
                                              </p:val>
                                            </p:tav>
                                            <p:tav tm="100000">
                                              <p:val>
                                                <p:strVal val="#ppt_x"/>
                                              </p:val>
                                            </p:tav>
                                          </p:tavLst>
                                        </p:anim>
                                        <p:anim calcmode="lin" valueType="num">
                                          <p:cBhvr additive="base">
                                            <p:cTn id="57" dur="500" fill="hold"/>
                                            <p:tgtEl>
                                              <p:spTgt spid="59"/>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1+#ppt_w/2"/>
                                              </p:val>
                                            </p:tav>
                                            <p:tav tm="100000">
                                              <p:val>
                                                <p:strVal val="#ppt_x"/>
                                              </p:val>
                                            </p:tav>
                                          </p:tavLst>
                                        </p:anim>
                                        <p:anim calcmode="lin" valueType="num">
                                          <p:cBhvr additive="base">
                                            <p:cTn id="61" dur="500" fill="hold"/>
                                            <p:tgtEl>
                                              <p:spTgt spid="19"/>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53" presetClass="entr" presetSubtype="16"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Effect transition="in" filter="fade">
                                          <p:cBhvr>
                                            <p:cTn id="67" dur="500"/>
                                            <p:tgtEl>
                                              <p:spTgt spid="4"/>
                                            </p:tgtEl>
                                          </p:cBhvr>
                                        </p:animEffect>
                                      </p:childTnLst>
                                    </p:cTn>
                                  </p:par>
                                  <p:par>
                                    <p:cTn id="68" presetID="2" presetClass="entr" presetSubtype="9" accel="30000" fill="hold" nodeType="withEffect" p14:presetBounceEnd="30000">
                                      <p:stCondLst>
                                        <p:cond delay="0"/>
                                      </p:stCondLst>
                                      <p:childTnLst>
                                        <p:set>
                                          <p:cBhvr>
                                            <p:cTn id="69" dur="1" fill="hold">
                                              <p:stCondLst>
                                                <p:cond delay="0"/>
                                              </p:stCondLst>
                                            </p:cTn>
                                            <p:tgtEl>
                                              <p:spTgt spid="79"/>
                                            </p:tgtEl>
                                            <p:attrNameLst>
                                              <p:attrName>style.visibility</p:attrName>
                                            </p:attrNameLst>
                                          </p:cBhvr>
                                          <p:to>
                                            <p:strVal val="visible"/>
                                          </p:to>
                                        </p:set>
                                        <p:anim calcmode="lin" valueType="num" p14:bounceEnd="30000">
                                          <p:cBhvr additive="base">
                                            <p:cTn id="70" dur="20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71" dur="2000" fill="hold"/>
                                            <p:tgtEl>
                                              <p:spTgt spid="79"/>
                                            </p:tgtEl>
                                            <p:attrNameLst>
                                              <p:attrName>ppt_y</p:attrName>
                                            </p:attrNameLst>
                                          </p:cBhvr>
                                          <p:tavLst>
                                            <p:tav tm="0">
                                              <p:val>
                                                <p:strVal val="0-#ppt_h/2"/>
                                              </p:val>
                                            </p:tav>
                                            <p:tav tm="100000">
                                              <p:val>
                                                <p:strVal val="#ppt_y"/>
                                              </p:val>
                                            </p:tav>
                                          </p:tavLst>
                                        </p:anim>
                                      </p:childTnLst>
                                    </p:cTn>
                                  </p:par>
                                  <p:par>
                                    <p:cTn id="72" presetID="2" presetClass="entr" presetSubtype="6" accel="30000" fill="hold" nodeType="withEffect" p14:presetBounceEnd="30000">
                                      <p:stCondLst>
                                        <p:cond delay="0"/>
                                      </p:stCondLst>
                                      <p:childTnLst>
                                        <p:set>
                                          <p:cBhvr>
                                            <p:cTn id="73" dur="1" fill="hold">
                                              <p:stCondLst>
                                                <p:cond delay="0"/>
                                              </p:stCondLst>
                                            </p:cTn>
                                            <p:tgtEl>
                                              <p:spTgt spid="96"/>
                                            </p:tgtEl>
                                            <p:attrNameLst>
                                              <p:attrName>style.visibility</p:attrName>
                                            </p:attrNameLst>
                                          </p:cBhvr>
                                          <p:to>
                                            <p:strVal val="visible"/>
                                          </p:to>
                                        </p:set>
                                        <p:anim calcmode="lin" valueType="num" p14:bounceEnd="30000">
                                          <p:cBhvr additive="base">
                                            <p:cTn id="74" dur="2000" fill="hold"/>
                                            <p:tgtEl>
                                              <p:spTgt spid="96"/>
                                            </p:tgtEl>
                                            <p:attrNameLst>
                                              <p:attrName>ppt_x</p:attrName>
                                            </p:attrNameLst>
                                          </p:cBhvr>
                                          <p:tavLst>
                                            <p:tav tm="0">
                                              <p:val>
                                                <p:strVal val="1+#ppt_w/2"/>
                                              </p:val>
                                            </p:tav>
                                            <p:tav tm="100000">
                                              <p:val>
                                                <p:strVal val="#ppt_x"/>
                                              </p:val>
                                            </p:tav>
                                          </p:tavLst>
                                        </p:anim>
                                        <p:anim calcmode="lin" valueType="num" p14:bounceEnd="30000">
                                          <p:cBhvr additive="base">
                                            <p:cTn id="75" dur="2000" fill="hold"/>
                                            <p:tgtEl>
                                              <p:spTgt spid="96"/>
                                            </p:tgtEl>
                                            <p:attrNameLst>
                                              <p:attrName>ppt_y</p:attrName>
                                            </p:attrNameLst>
                                          </p:cBhvr>
                                          <p:tavLst>
                                            <p:tav tm="0">
                                              <p:val>
                                                <p:strVal val="1+#ppt_h/2"/>
                                              </p:val>
                                            </p:tav>
                                            <p:tav tm="100000">
                                              <p:val>
                                                <p:strVal val="#ppt_y"/>
                                              </p:val>
                                            </p:tav>
                                          </p:tavLst>
                                        </p:anim>
                                      </p:childTnLst>
                                    </p:cTn>
                                  </p:par>
                                </p:childTnLst>
                              </p:cTn>
                            </p:par>
                            <p:par>
                              <p:cTn id="76" fill="hold">
                                <p:stCondLst>
                                  <p:cond delay="4500"/>
                                </p:stCondLst>
                                <p:childTnLst>
                                  <p:par>
                                    <p:cTn id="77" presetID="2" presetClass="entr" presetSubtype="2"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additive="base">
                                            <p:cTn id="79" dur="500" fill="hold"/>
                                            <p:tgtEl>
                                              <p:spTgt spid="60"/>
                                            </p:tgtEl>
                                            <p:attrNameLst>
                                              <p:attrName>ppt_x</p:attrName>
                                            </p:attrNameLst>
                                          </p:cBhvr>
                                          <p:tavLst>
                                            <p:tav tm="0">
                                              <p:val>
                                                <p:strVal val="1+#ppt_w/2"/>
                                              </p:val>
                                            </p:tav>
                                            <p:tav tm="100000">
                                              <p:val>
                                                <p:strVal val="#ppt_x"/>
                                              </p:val>
                                            </p:tav>
                                          </p:tavLst>
                                        </p:anim>
                                        <p:anim calcmode="lin" valueType="num">
                                          <p:cBhvr additive="base">
                                            <p:cTn id="80" dur="500" fill="hold"/>
                                            <p:tgtEl>
                                              <p:spTgt spid="60"/>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1+#ppt_w/2"/>
                                              </p:val>
                                            </p:tav>
                                            <p:tav tm="100000">
                                              <p:val>
                                                <p:strVal val="#ppt_x"/>
                                              </p:val>
                                            </p:tav>
                                          </p:tavLst>
                                        </p:anim>
                                        <p:anim calcmode="lin" valueType="num">
                                          <p:cBhvr additive="base">
                                            <p:cTn id="84" dur="500" fill="hold"/>
                                            <p:tgtEl>
                                              <p:spTgt spid="28"/>
                                            </p:tgtEl>
                                            <p:attrNameLst>
                                              <p:attrName>ppt_y</p:attrName>
                                            </p:attrNameLst>
                                          </p:cBhvr>
                                          <p:tavLst>
                                            <p:tav tm="0">
                                              <p:val>
                                                <p:strVal val="#ppt_y"/>
                                              </p:val>
                                            </p:tav>
                                            <p:tav tm="100000">
                                              <p:val>
                                                <p:strVal val="#ppt_y"/>
                                              </p:val>
                                            </p:tav>
                                          </p:tavLst>
                                        </p:anim>
                                      </p:childTnLst>
                                    </p:cTn>
                                  </p:par>
                                </p:childTnLst>
                              </p:cTn>
                            </p:par>
                            <p:par>
                              <p:cTn id="85" fill="hold">
                                <p:stCondLst>
                                  <p:cond delay="5000"/>
                                </p:stCondLst>
                                <p:childTnLst>
                                  <p:par>
                                    <p:cTn id="86" presetID="53" presetClass="entr" presetSubtype="16"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 calcmode="lin" valueType="num">
                                          <p:cBhvr>
                                            <p:cTn id="88" dur="500" fill="hold"/>
                                            <p:tgtEl>
                                              <p:spTgt spid="5"/>
                                            </p:tgtEl>
                                            <p:attrNameLst>
                                              <p:attrName>ppt_w</p:attrName>
                                            </p:attrNameLst>
                                          </p:cBhvr>
                                          <p:tavLst>
                                            <p:tav tm="0">
                                              <p:val>
                                                <p:fltVal val="0"/>
                                              </p:val>
                                            </p:tav>
                                            <p:tav tm="100000">
                                              <p:val>
                                                <p:strVal val="#ppt_w"/>
                                              </p:val>
                                            </p:tav>
                                          </p:tavLst>
                                        </p:anim>
                                        <p:anim calcmode="lin" valueType="num">
                                          <p:cBhvr>
                                            <p:cTn id="89" dur="500" fill="hold"/>
                                            <p:tgtEl>
                                              <p:spTgt spid="5"/>
                                            </p:tgtEl>
                                            <p:attrNameLst>
                                              <p:attrName>ppt_h</p:attrName>
                                            </p:attrNameLst>
                                          </p:cBhvr>
                                          <p:tavLst>
                                            <p:tav tm="0">
                                              <p:val>
                                                <p:fltVal val="0"/>
                                              </p:val>
                                            </p:tav>
                                            <p:tav tm="100000">
                                              <p:val>
                                                <p:strVal val="#ppt_h"/>
                                              </p:val>
                                            </p:tav>
                                          </p:tavLst>
                                        </p:anim>
                                        <p:animEffect transition="in" filter="fade">
                                          <p:cBhvr>
                                            <p:cTn id="90" dur="500"/>
                                            <p:tgtEl>
                                              <p:spTgt spid="5"/>
                                            </p:tgtEl>
                                          </p:cBhvr>
                                        </p:animEffect>
                                      </p:childTnLst>
                                    </p:cTn>
                                  </p:par>
                                  <p:par>
                                    <p:cTn id="91" presetID="2" presetClass="entr" presetSubtype="9" accel="30000" fill="hold" nodeType="withEffect" p14:presetBounceEnd="30000">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14:bounceEnd="30000">
                                          <p:cBhvr additive="base">
                                            <p:cTn id="93" dur="20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94" dur="2000" fill="hold"/>
                                            <p:tgtEl>
                                              <p:spTgt spid="86"/>
                                            </p:tgtEl>
                                            <p:attrNameLst>
                                              <p:attrName>ppt_y</p:attrName>
                                            </p:attrNameLst>
                                          </p:cBhvr>
                                          <p:tavLst>
                                            <p:tav tm="0">
                                              <p:val>
                                                <p:strVal val="0-#ppt_h/2"/>
                                              </p:val>
                                            </p:tav>
                                            <p:tav tm="100000">
                                              <p:val>
                                                <p:strVal val="#ppt_y"/>
                                              </p:val>
                                            </p:tav>
                                          </p:tavLst>
                                        </p:anim>
                                      </p:childTnLst>
                                    </p:cTn>
                                  </p:par>
                                  <p:par>
                                    <p:cTn id="95" presetID="2" presetClass="entr" presetSubtype="6" accel="30000" fill="hold" nodeType="withEffect" p14:presetBounceEnd="30000">
                                      <p:stCondLst>
                                        <p:cond delay="0"/>
                                      </p:stCondLst>
                                      <p:childTnLst>
                                        <p:set>
                                          <p:cBhvr>
                                            <p:cTn id="96" dur="1" fill="hold">
                                              <p:stCondLst>
                                                <p:cond delay="0"/>
                                              </p:stCondLst>
                                            </p:cTn>
                                            <p:tgtEl>
                                              <p:spTgt spid="99"/>
                                            </p:tgtEl>
                                            <p:attrNameLst>
                                              <p:attrName>style.visibility</p:attrName>
                                            </p:attrNameLst>
                                          </p:cBhvr>
                                          <p:to>
                                            <p:strVal val="visible"/>
                                          </p:to>
                                        </p:set>
                                        <p:anim calcmode="lin" valueType="num" p14:bounceEnd="30000">
                                          <p:cBhvr additive="base">
                                            <p:cTn id="97" dur="2000" fill="hold"/>
                                            <p:tgtEl>
                                              <p:spTgt spid="99"/>
                                            </p:tgtEl>
                                            <p:attrNameLst>
                                              <p:attrName>ppt_x</p:attrName>
                                            </p:attrNameLst>
                                          </p:cBhvr>
                                          <p:tavLst>
                                            <p:tav tm="0">
                                              <p:val>
                                                <p:strVal val="1+#ppt_w/2"/>
                                              </p:val>
                                            </p:tav>
                                            <p:tav tm="100000">
                                              <p:val>
                                                <p:strVal val="#ppt_x"/>
                                              </p:val>
                                            </p:tav>
                                          </p:tavLst>
                                        </p:anim>
                                        <p:anim calcmode="lin" valueType="num" p14:bounceEnd="30000">
                                          <p:cBhvr additive="base">
                                            <p:cTn id="98" dur="2000" fill="hold"/>
                                            <p:tgtEl>
                                              <p:spTgt spid="99"/>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2" presetClass="entr" presetSubtype="2" fill="hold" grpId="0" nodeType="afterEffect">
                                      <p:stCondLst>
                                        <p:cond delay="0"/>
                                      </p:stCondLst>
                                      <p:childTnLst>
                                        <p:set>
                                          <p:cBhvr>
                                            <p:cTn id="101" dur="1" fill="hold">
                                              <p:stCondLst>
                                                <p:cond delay="0"/>
                                              </p:stCondLst>
                                            </p:cTn>
                                            <p:tgtEl>
                                              <p:spTgt spid="71"/>
                                            </p:tgtEl>
                                            <p:attrNameLst>
                                              <p:attrName>style.visibility</p:attrName>
                                            </p:attrNameLst>
                                          </p:cBhvr>
                                          <p:to>
                                            <p:strVal val="visible"/>
                                          </p:to>
                                        </p:set>
                                        <p:anim calcmode="lin" valueType="num">
                                          <p:cBhvr additive="base">
                                            <p:cTn id="102" dur="500" fill="hold"/>
                                            <p:tgtEl>
                                              <p:spTgt spid="71"/>
                                            </p:tgtEl>
                                            <p:attrNameLst>
                                              <p:attrName>ppt_x</p:attrName>
                                            </p:attrNameLst>
                                          </p:cBhvr>
                                          <p:tavLst>
                                            <p:tav tm="0">
                                              <p:val>
                                                <p:strVal val="1+#ppt_w/2"/>
                                              </p:val>
                                            </p:tav>
                                            <p:tav tm="100000">
                                              <p:val>
                                                <p:strVal val="#ppt_x"/>
                                              </p:val>
                                            </p:tav>
                                          </p:tavLst>
                                        </p:anim>
                                        <p:anim calcmode="lin" valueType="num">
                                          <p:cBhvr additive="base">
                                            <p:cTn id="103" dur="500" fill="hold"/>
                                            <p:tgtEl>
                                              <p:spTgt spid="71"/>
                                            </p:tgtEl>
                                            <p:attrNameLst>
                                              <p:attrName>ppt_y</p:attrName>
                                            </p:attrNameLst>
                                          </p:cBhvr>
                                          <p:tavLst>
                                            <p:tav tm="0">
                                              <p:val>
                                                <p:strVal val="#ppt_y"/>
                                              </p:val>
                                            </p:tav>
                                            <p:tav tm="100000">
                                              <p:val>
                                                <p:strVal val="#ppt_y"/>
                                              </p:val>
                                            </p:tav>
                                          </p:tavLst>
                                        </p:anim>
                                      </p:childTnLst>
                                    </p:cTn>
                                  </p:par>
                                  <p:par>
                                    <p:cTn id="104" presetID="2" presetClass="entr" presetSubtype="2"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additive="base">
                                            <p:cTn id="106" dur="500" fill="hold"/>
                                            <p:tgtEl>
                                              <p:spTgt spid="61"/>
                                            </p:tgtEl>
                                            <p:attrNameLst>
                                              <p:attrName>ppt_x</p:attrName>
                                            </p:attrNameLst>
                                          </p:cBhvr>
                                          <p:tavLst>
                                            <p:tav tm="0">
                                              <p:val>
                                                <p:strVal val="1+#ppt_w/2"/>
                                              </p:val>
                                            </p:tav>
                                            <p:tav tm="100000">
                                              <p:val>
                                                <p:strVal val="#ppt_x"/>
                                              </p:val>
                                            </p:tav>
                                          </p:tavLst>
                                        </p:anim>
                                        <p:anim calcmode="lin" valueType="num">
                                          <p:cBhvr additive="base">
                                            <p:cTn id="107"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8" grpId="0"/>
          <p:bldP spid="59" grpId="0"/>
          <p:bldP spid="60" grpId="0"/>
          <p:bldP spid="61" grpId="0"/>
          <p:bldP spid="7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par>
                                    <p:cTn id="12" presetID="2" presetClass="entr" presetSubtype="2" fill="hold" nodeType="withEffect">
                                      <p:stCondLst>
                                        <p:cond delay="250"/>
                                      </p:stCondLst>
                                      <p:childTnLst>
                                        <p:set>
                                          <p:cBhvr>
                                            <p:cTn id="13" dur="1" fill="hold">
                                              <p:stCondLst>
                                                <p:cond delay="0"/>
                                              </p:stCondLst>
                                            </p:cTn>
                                            <p:tgtEl>
                                              <p:spTgt spid="58"/>
                                            </p:tgtEl>
                                            <p:attrNameLst>
                                              <p:attrName>style.visibility</p:attrName>
                                            </p:attrNameLst>
                                          </p:cBhvr>
                                          <p:to>
                                            <p:strVal val="visible"/>
                                          </p:to>
                                        </p:set>
                                        <p:anim calcmode="lin" valueType="num">
                                          <p:cBhvr additive="base">
                                            <p:cTn id="14" dur="500" fill="hold"/>
                                            <p:tgtEl>
                                              <p:spTgt spid="58"/>
                                            </p:tgtEl>
                                            <p:attrNameLst>
                                              <p:attrName>ppt_x</p:attrName>
                                            </p:attrNameLst>
                                          </p:cBhvr>
                                          <p:tavLst>
                                            <p:tav tm="0">
                                              <p:val>
                                                <p:strVal val="1+#ppt_w/2"/>
                                              </p:val>
                                            </p:tav>
                                            <p:tav tm="100000">
                                              <p:val>
                                                <p:strVal val="#ppt_x"/>
                                              </p:val>
                                            </p:tav>
                                          </p:tavLst>
                                        </p:anim>
                                        <p:anim calcmode="lin" valueType="num">
                                          <p:cBhvr additive="base">
                                            <p:cTn id="15" dur="500" fill="hold"/>
                                            <p:tgtEl>
                                              <p:spTgt spid="5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1+#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500" fill="hold"/>
                                            <p:tgtEl>
                                              <p:spTgt spid="63"/>
                                            </p:tgtEl>
                                            <p:attrNameLst>
                                              <p:attrName>ppt_x</p:attrName>
                                            </p:attrNameLst>
                                          </p:cBhvr>
                                          <p:tavLst>
                                            <p:tav tm="0">
                                              <p:val>
                                                <p:strVal val="1+#ppt_w/2"/>
                                              </p:val>
                                            </p:tav>
                                            <p:tav tm="100000">
                                              <p:val>
                                                <p:strVal val="#ppt_x"/>
                                              </p:val>
                                            </p:tav>
                                          </p:tavLst>
                                        </p:anim>
                                        <p:anim calcmode="lin" valueType="num">
                                          <p:cBhvr additive="base">
                                            <p:cTn id="23" dur="500" fill="hold"/>
                                            <p:tgtEl>
                                              <p:spTgt spid="6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500" fill="hold"/>
                                            <p:tgtEl>
                                              <p:spTgt spid="64"/>
                                            </p:tgtEl>
                                            <p:attrNameLst>
                                              <p:attrName>ppt_x</p:attrName>
                                            </p:attrNameLst>
                                          </p:cBhvr>
                                          <p:tavLst>
                                            <p:tav tm="0">
                                              <p:val>
                                                <p:strVal val="1+#ppt_w/2"/>
                                              </p:val>
                                            </p:tav>
                                            <p:tav tm="100000">
                                              <p:val>
                                                <p:strVal val="#ppt_x"/>
                                              </p:val>
                                            </p:tav>
                                          </p:tavLst>
                                        </p:anim>
                                        <p:anim calcmode="lin" valueType="num">
                                          <p:cBhvr additive="base">
                                            <p:cTn id="27" dur="500" fill="hold"/>
                                            <p:tgtEl>
                                              <p:spTgt spid="64"/>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par>
                              <p:cTn id="44" fill="hold">
                                <p:stCondLst>
                                  <p:cond delay="1500"/>
                                </p:stCondLst>
                                <p:childTnLst>
                                  <p:par>
                                    <p:cTn id="45" presetID="2" presetClass="entr" presetSubtype="9" accel="30000"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2000" fill="hold"/>
                                            <p:tgtEl>
                                              <p:spTgt spid="72"/>
                                            </p:tgtEl>
                                            <p:attrNameLst>
                                              <p:attrName>ppt_x</p:attrName>
                                            </p:attrNameLst>
                                          </p:cBhvr>
                                          <p:tavLst>
                                            <p:tav tm="0">
                                              <p:val>
                                                <p:strVal val="0-#ppt_w/2"/>
                                              </p:val>
                                            </p:tav>
                                            <p:tav tm="100000">
                                              <p:val>
                                                <p:strVal val="#ppt_x"/>
                                              </p:val>
                                            </p:tav>
                                          </p:tavLst>
                                        </p:anim>
                                        <p:anim calcmode="lin" valueType="num">
                                          <p:cBhvr additive="base">
                                            <p:cTn id="48" dur="2000" fill="hold"/>
                                            <p:tgtEl>
                                              <p:spTgt spid="72"/>
                                            </p:tgtEl>
                                            <p:attrNameLst>
                                              <p:attrName>ppt_y</p:attrName>
                                            </p:attrNameLst>
                                          </p:cBhvr>
                                          <p:tavLst>
                                            <p:tav tm="0">
                                              <p:val>
                                                <p:strVal val="0-#ppt_h/2"/>
                                              </p:val>
                                            </p:tav>
                                            <p:tav tm="100000">
                                              <p:val>
                                                <p:strVal val="#ppt_y"/>
                                              </p:val>
                                            </p:tav>
                                          </p:tavLst>
                                        </p:anim>
                                      </p:childTnLst>
                                    </p:cTn>
                                  </p:par>
                                  <p:par>
                                    <p:cTn id="49" presetID="2" presetClass="entr" presetSubtype="6" accel="30000" fill="hold" nodeType="with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2000" fill="hold"/>
                                            <p:tgtEl>
                                              <p:spTgt spid="93"/>
                                            </p:tgtEl>
                                            <p:attrNameLst>
                                              <p:attrName>ppt_x</p:attrName>
                                            </p:attrNameLst>
                                          </p:cBhvr>
                                          <p:tavLst>
                                            <p:tav tm="0">
                                              <p:val>
                                                <p:strVal val="1+#ppt_w/2"/>
                                              </p:val>
                                            </p:tav>
                                            <p:tav tm="100000">
                                              <p:val>
                                                <p:strVal val="#ppt_x"/>
                                              </p:val>
                                            </p:tav>
                                          </p:tavLst>
                                        </p:anim>
                                        <p:anim calcmode="lin" valueType="num">
                                          <p:cBhvr additive="base">
                                            <p:cTn id="52" dur="2000" fill="hold"/>
                                            <p:tgtEl>
                                              <p:spTgt spid="93"/>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2"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fill="hold"/>
                                            <p:tgtEl>
                                              <p:spTgt spid="59"/>
                                            </p:tgtEl>
                                            <p:attrNameLst>
                                              <p:attrName>ppt_x</p:attrName>
                                            </p:attrNameLst>
                                          </p:cBhvr>
                                          <p:tavLst>
                                            <p:tav tm="0">
                                              <p:val>
                                                <p:strVal val="1+#ppt_w/2"/>
                                              </p:val>
                                            </p:tav>
                                            <p:tav tm="100000">
                                              <p:val>
                                                <p:strVal val="#ppt_x"/>
                                              </p:val>
                                            </p:tav>
                                          </p:tavLst>
                                        </p:anim>
                                        <p:anim calcmode="lin" valueType="num">
                                          <p:cBhvr additive="base">
                                            <p:cTn id="57" dur="500" fill="hold"/>
                                            <p:tgtEl>
                                              <p:spTgt spid="59"/>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1+#ppt_w/2"/>
                                              </p:val>
                                            </p:tav>
                                            <p:tav tm="100000">
                                              <p:val>
                                                <p:strVal val="#ppt_x"/>
                                              </p:val>
                                            </p:tav>
                                          </p:tavLst>
                                        </p:anim>
                                        <p:anim calcmode="lin" valueType="num">
                                          <p:cBhvr additive="base">
                                            <p:cTn id="61" dur="500" fill="hold"/>
                                            <p:tgtEl>
                                              <p:spTgt spid="19"/>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53" presetClass="entr" presetSubtype="16"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Effect transition="in" filter="fade">
                                          <p:cBhvr>
                                            <p:cTn id="67" dur="500"/>
                                            <p:tgtEl>
                                              <p:spTgt spid="4"/>
                                            </p:tgtEl>
                                          </p:cBhvr>
                                        </p:animEffect>
                                      </p:childTnLst>
                                    </p:cTn>
                                  </p:par>
                                  <p:par>
                                    <p:cTn id="68" presetID="2" presetClass="entr" presetSubtype="9" accel="30000" fill="hold" nodeType="withEffect">
                                      <p:stCondLst>
                                        <p:cond delay="0"/>
                                      </p:stCondLst>
                                      <p:childTnLst>
                                        <p:set>
                                          <p:cBhvr>
                                            <p:cTn id="69" dur="1" fill="hold">
                                              <p:stCondLst>
                                                <p:cond delay="0"/>
                                              </p:stCondLst>
                                            </p:cTn>
                                            <p:tgtEl>
                                              <p:spTgt spid="79"/>
                                            </p:tgtEl>
                                            <p:attrNameLst>
                                              <p:attrName>style.visibility</p:attrName>
                                            </p:attrNameLst>
                                          </p:cBhvr>
                                          <p:to>
                                            <p:strVal val="visible"/>
                                          </p:to>
                                        </p:set>
                                        <p:anim calcmode="lin" valueType="num">
                                          <p:cBhvr additive="base">
                                            <p:cTn id="70" dur="2000" fill="hold"/>
                                            <p:tgtEl>
                                              <p:spTgt spid="79"/>
                                            </p:tgtEl>
                                            <p:attrNameLst>
                                              <p:attrName>ppt_x</p:attrName>
                                            </p:attrNameLst>
                                          </p:cBhvr>
                                          <p:tavLst>
                                            <p:tav tm="0">
                                              <p:val>
                                                <p:strVal val="0-#ppt_w/2"/>
                                              </p:val>
                                            </p:tav>
                                            <p:tav tm="100000">
                                              <p:val>
                                                <p:strVal val="#ppt_x"/>
                                              </p:val>
                                            </p:tav>
                                          </p:tavLst>
                                        </p:anim>
                                        <p:anim calcmode="lin" valueType="num">
                                          <p:cBhvr additive="base">
                                            <p:cTn id="71" dur="2000" fill="hold"/>
                                            <p:tgtEl>
                                              <p:spTgt spid="79"/>
                                            </p:tgtEl>
                                            <p:attrNameLst>
                                              <p:attrName>ppt_y</p:attrName>
                                            </p:attrNameLst>
                                          </p:cBhvr>
                                          <p:tavLst>
                                            <p:tav tm="0">
                                              <p:val>
                                                <p:strVal val="0-#ppt_h/2"/>
                                              </p:val>
                                            </p:tav>
                                            <p:tav tm="100000">
                                              <p:val>
                                                <p:strVal val="#ppt_y"/>
                                              </p:val>
                                            </p:tav>
                                          </p:tavLst>
                                        </p:anim>
                                      </p:childTnLst>
                                    </p:cTn>
                                  </p:par>
                                  <p:par>
                                    <p:cTn id="72" presetID="2" presetClass="entr" presetSubtype="6" accel="30000" fill="hold" nodeType="withEffect">
                                      <p:stCondLst>
                                        <p:cond delay="0"/>
                                      </p:stCondLst>
                                      <p:childTnLst>
                                        <p:set>
                                          <p:cBhvr>
                                            <p:cTn id="73" dur="1" fill="hold">
                                              <p:stCondLst>
                                                <p:cond delay="0"/>
                                              </p:stCondLst>
                                            </p:cTn>
                                            <p:tgtEl>
                                              <p:spTgt spid="96"/>
                                            </p:tgtEl>
                                            <p:attrNameLst>
                                              <p:attrName>style.visibility</p:attrName>
                                            </p:attrNameLst>
                                          </p:cBhvr>
                                          <p:to>
                                            <p:strVal val="visible"/>
                                          </p:to>
                                        </p:set>
                                        <p:anim calcmode="lin" valueType="num">
                                          <p:cBhvr additive="base">
                                            <p:cTn id="74" dur="2000" fill="hold"/>
                                            <p:tgtEl>
                                              <p:spTgt spid="96"/>
                                            </p:tgtEl>
                                            <p:attrNameLst>
                                              <p:attrName>ppt_x</p:attrName>
                                            </p:attrNameLst>
                                          </p:cBhvr>
                                          <p:tavLst>
                                            <p:tav tm="0">
                                              <p:val>
                                                <p:strVal val="1+#ppt_w/2"/>
                                              </p:val>
                                            </p:tav>
                                            <p:tav tm="100000">
                                              <p:val>
                                                <p:strVal val="#ppt_x"/>
                                              </p:val>
                                            </p:tav>
                                          </p:tavLst>
                                        </p:anim>
                                        <p:anim calcmode="lin" valueType="num">
                                          <p:cBhvr additive="base">
                                            <p:cTn id="75" dur="2000" fill="hold"/>
                                            <p:tgtEl>
                                              <p:spTgt spid="96"/>
                                            </p:tgtEl>
                                            <p:attrNameLst>
                                              <p:attrName>ppt_y</p:attrName>
                                            </p:attrNameLst>
                                          </p:cBhvr>
                                          <p:tavLst>
                                            <p:tav tm="0">
                                              <p:val>
                                                <p:strVal val="1+#ppt_h/2"/>
                                              </p:val>
                                            </p:tav>
                                            <p:tav tm="100000">
                                              <p:val>
                                                <p:strVal val="#ppt_y"/>
                                              </p:val>
                                            </p:tav>
                                          </p:tavLst>
                                        </p:anim>
                                      </p:childTnLst>
                                    </p:cTn>
                                  </p:par>
                                </p:childTnLst>
                              </p:cTn>
                            </p:par>
                            <p:par>
                              <p:cTn id="76" fill="hold">
                                <p:stCondLst>
                                  <p:cond delay="4500"/>
                                </p:stCondLst>
                                <p:childTnLst>
                                  <p:par>
                                    <p:cTn id="77" presetID="2" presetClass="entr" presetSubtype="2"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additive="base">
                                            <p:cTn id="79" dur="500" fill="hold"/>
                                            <p:tgtEl>
                                              <p:spTgt spid="60"/>
                                            </p:tgtEl>
                                            <p:attrNameLst>
                                              <p:attrName>ppt_x</p:attrName>
                                            </p:attrNameLst>
                                          </p:cBhvr>
                                          <p:tavLst>
                                            <p:tav tm="0">
                                              <p:val>
                                                <p:strVal val="1+#ppt_w/2"/>
                                              </p:val>
                                            </p:tav>
                                            <p:tav tm="100000">
                                              <p:val>
                                                <p:strVal val="#ppt_x"/>
                                              </p:val>
                                            </p:tav>
                                          </p:tavLst>
                                        </p:anim>
                                        <p:anim calcmode="lin" valueType="num">
                                          <p:cBhvr additive="base">
                                            <p:cTn id="80" dur="500" fill="hold"/>
                                            <p:tgtEl>
                                              <p:spTgt spid="60"/>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1+#ppt_w/2"/>
                                              </p:val>
                                            </p:tav>
                                            <p:tav tm="100000">
                                              <p:val>
                                                <p:strVal val="#ppt_x"/>
                                              </p:val>
                                            </p:tav>
                                          </p:tavLst>
                                        </p:anim>
                                        <p:anim calcmode="lin" valueType="num">
                                          <p:cBhvr additive="base">
                                            <p:cTn id="84" dur="500" fill="hold"/>
                                            <p:tgtEl>
                                              <p:spTgt spid="28"/>
                                            </p:tgtEl>
                                            <p:attrNameLst>
                                              <p:attrName>ppt_y</p:attrName>
                                            </p:attrNameLst>
                                          </p:cBhvr>
                                          <p:tavLst>
                                            <p:tav tm="0">
                                              <p:val>
                                                <p:strVal val="#ppt_y"/>
                                              </p:val>
                                            </p:tav>
                                            <p:tav tm="100000">
                                              <p:val>
                                                <p:strVal val="#ppt_y"/>
                                              </p:val>
                                            </p:tav>
                                          </p:tavLst>
                                        </p:anim>
                                      </p:childTnLst>
                                    </p:cTn>
                                  </p:par>
                                </p:childTnLst>
                              </p:cTn>
                            </p:par>
                            <p:par>
                              <p:cTn id="85" fill="hold">
                                <p:stCondLst>
                                  <p:cond delay="5000"/>
                                </p:stCondLst>
                                <p:childTnLst>
                                  <p:par>
                                    <p:cTn id="86" presetID="53" presetClass="entr" presetSubtype="16"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 calcmode="lin" valueType="num">
                                          <p:cBhvr>
                                            <p:cTn id="88" dur="500" fill="hold"/>
                                            <p:tgtEl>
                                              <p:spTgt spid="5"/>
                                            </p:tgtEl>
                                            <p:attrNameLst>
                                              <p:attrName>ppt_w</p:attrName>
                                            </p:attrNameLst>
                                          </p:cBhvr>
                                          <p:tavLst>
                                            <p:tav tm="0">
                                              <p:val>
                                                <p:fltVal val="0"/>
                                              </p:val>
                                            </p:tav>
                                            <p:tav tm="100000">
                                              <p:val>
                                                <p:strVal val="#ppt_w"/>
                                              </p:val>
                                            </p:tav>
                                          </p:tavLst>
                                        </p:anim>
                                        <p:anim calcmode="lin" valueType="num">
                                          <p:cBhvr>
                                            <p:cTn id="89" dur="500" fill="hold"/>
                                            <p:tgtEl>
                                              <p:spTgt spid="5"/>
                                            </p:tgtEl>
                                            <p:attrNameLst>
                                              <p:attrName>ppt_h</p:attrName>
                                            </p:attrNameLst>
                                          </p:cBhvr>
                                          <p:tavLst>
                                            <p:tav tm="0">
                                              <p:val>
                                                <p:fltVal val="0"/>
                                              </p:val>
                                            </p:tav>
                                            <p:tav tm="100000">
                                              <p:val>
                                                <p:strVal val="#ppt_h"/>
                                              </p:val>
                                            </p:tav>
                                          </p:tavLst>
                                        </p:anim>
                                        <p:animEffect transition="in" filter="fade">
                                          <p:cBhvr>
                                            <p:cTn id="90" dur="500"/>
                                            <p:tgtEl>
                                              <p:spTgt spid="5"/>
                                            </p:tgtEl>
                                          </p:cBhvr>
                                        </p:animEffect>
                                      </p:childTnLst>
                                    </p:cTn>
                                  </p:par>
                                  <p:par>
                                    <p:cTn id="91" presetID="2" presetClass="entr" presetSubtype="9" accel="30000" fill="hold" nodeType="with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2000" fill="hold"/>
                                            <p:tgtEl>
                                              <p:spTgt spid="86"/>
                                            </p:tgtEl>
                                            <p:attrNameLst>
                                              <p:attrName>ppt_x</p:attrName>
                                            </p:attrNameLst>
                                          </p:cBhvr>
                                          <p:tavLst>
                                            <p:tav tm="0">
                                              <p:val>
                                                <p:strVal val="0-#ppt_w/2"/>
                                              </p:val>
                                            </p:tav>
                                            <p:tav tm="100000">
                                              <p:val>
                                                <p:strVal val="#ppt_x"/>
                                              </p:val>
                                            </p:tav>
                                          </p:tavLst>
                                        </p:anim>
                                        <p:anim calcmode="lin" valueType="num">
                                          <p:cBhvr additive="base">
                                            <p:cTn id="94" dur="2000" fill="hold"/>
                                            <p:tgtEl>
                                              <p:spTgt spid="86"/>
                                            </p:tgtEl>
                                            <p:attrNameLst>
                                              <p:attrName>ppt_y</p:attrName>
                                            </p:attrNameLst>
                                          </p:cBhvr>
                                          <p:tavLst>
                                            <p:tav tm="0">
                                              <p:val>
                                                <p:strVal val="0-#ppt_h/2"/>
                                              </p:val>
                                            </p:tav>
                                            <p:tav tm="100000">
                                              <p:val>
                                                <p:strVal val="#ppt_y"/>
                                              </p:val>
                                            </p:tav>
                                          </p:tavLst>
                                        </p:anim>
                                      </p:childTnLst>
                                    </p:cTn>
                                  </p:par>
                                  <p:par>
                                    <p:cTn id="95" presetID="2" presetClass="entr" presetSubtype="6" accel="30000" fill="hold" nodeType="withEffect">
                                      <p:stCondLst>
                                        <p:cond delay="0"/>
                                      </p:stCondLst>
                                      <p:childTnLst>
                                        <p:set>
                                          <p:cBhvr>
                                            <p:cTn id="96" dur="1" fill="hold">
                                              <p:stCondLst>
                                                <p:cond delay="0"/>
                                              </p:stCondLst>
                                            </p:cTn>
                                            <p:tgtEl>
                                              <p:spTgt spid="99"/>
                                            </p:tgtEl>
                                            <p:attrNameLst>
                                              <p:attrName>style.visibility</p:attrName>
                                            </p:attrNameLst>
                                          </p:cBhvr>
                                          <p:to>
                                            <p:strVal val="visible"/>
                                          </p:to>
                                        </p:set>
                                        <p:anim calcmode="lin" valueType="num">
                                          <p:cBhvr additive="base">
                                            <p:cTn id="97" dur="2000" fill="hold"/>
                                            <p:tgtEl>
                                              <p:spTgt spid="99"/>
                                            </p:tgtEl>
                                            <p:attrNameLst>
                                              <p:attrName>ppt_x</p:attrName>
                                            </p:attrNameLst>
                                          </p:cBhvr>
                                          <p:tavLst>
                                            <p:tav tm="0">
                                              <p:val>
                                                <p:strVal val="1+#ppt_w/2"/>
                                              </p:val>
                                            </p:tav>
                                            <p:tav tm="100000">
                                              <p:val>
                                                <p:strVal val="#ppt_x"/>
                                              </p:val>
                                            </p:tav>
                                          </p:tavLst>
                                        </p:anim>
                                        <p:anim calcmode="lin" valueType="num">
                                          <p:cBhvr additive="base">
                                            <p:cTn id="98" dur="2000" fill="hold"/>
                                            <p:tgtEl>
                                              <p:spTgt spid="99"/>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2" presetClass="entr" presetSubtype="2" fill="hold" grpId="0" nodeType="afterEffect">
                                      <p:stCondLst>
                                        <p:cond delay="0"/>
                                      </p:stCondLst>
                                      <p:childTnLst>
                                        <p:set>
                                          <p:cBhvr>
                                            <p:cTn id="101" dur="1" fill="hold">
                                              <p:stCondLst>
                                                <p:cond delay="0"/>
                                              </p:stCondLst>
                                            </p:cTn>
                                            <p:tgtEl>
                                              <p:spTgt spid="71"/>
                                            </p:tgtEl>
                                            <p:attrNameLst>
                                              <p:attrName>style.visibility</p:attrName>
                                            </p:attrNameLst>
                                          </p:cBhvr>
                                          <p:to>
                                            <p:strVal val="visible"/>
                                          </p:to>
                                        </p:set>
                                        <p:anim calcmode="lin" valueType="num">
                                          <p:cBhvr additive="base">
                                            <p:cTn id="102" dur="500" fill="hold"/>
                                            <p:tgtEl>
                                              <p:spTgt spid="71"/>
                                            </p:tgtEl>
                                            <p:attrNameLst>
                                              <p:attrName>ppt_x</p:attrName>
                                            </p:attrNameLst>
                                          </p:cBhvr>
                                          <p:tavLst>
                                            <p:tav tm="0">
                                              <p:val>
                                                <p:strVal val="1+#ppt_w/2"/>
                                              </p:val>
                                            </p:tav>
                                            <p:tav tm="100000">
                                              <p:val>
                                                <p:strVal val="#ppt_x"/>
                                              </p:val>
                                            </p:tav>
                                          </p:tavLst>
                                        </p:anim>
                                        <p:anim calcmode="lin" valueType="num">
                                          <p:cBhvr additive="base">
                                            <p:cTn id="103" dur="500" fill="hold"/>
                                            <p:tgtEl>
                                              <p:spTgt spid="71"/>
                                            </p:tgtEl>
                                            <p:attrNameLst>
                                              <p:attrName>ppt_y</p:attrName>
                                            </p:attrNameLst>
                                          </p:cBhvr>
                                          <p:tavLst>
                                            <p:tav tm="0">
                                              <p:val>
                                                <p:strVal val="#ppt_y"/>
                                              </p:val>
                                            </p:tav>
                                            <p:tav tm="100000">
                                              <p:val>
                                                <p:strVal val="#ppt_y"/>
                                              </p:val>
                                            </p:tav>
                                          </p:tavLst>
                                        </p:anim>
                                      </p:childTnLst>
                                    </p:cTn>
                                  </p:par>
                                  <p:par>
                                    <p:cTn id="104" presetID="2" presetClass="entr" presetSubtype="2"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additive="base">
                                            <p:cTn id="106" dur="500" fill="hold"/>
                                            <p:tgtEl>
                                              <p:spTgt spid="61"/>
                                            </p:tgtEl>
                                            <p:attrNameLst>
                                              <p:attrName>ppt_x</p:attrName>
                                            </p:attrNameLst>
                                          </p:cBhvr>
                                          <p:tavLst>
                                            <p:tav tm="0">
                                              <p:val>
                                                <p:strVal val="1+#ppt_w/2"/>
                                              </p:val>
                                            </p:tav>
                                            <p:tav tm="100000">
                                              <p:val>
                                                <p:strVal val="#ppt_x"/>
                                              </p:val>
                                            </p:tav>
                                          </p:tavLst>
                                        </p:anim>
                                        <p:anim calcmode="lin" valueType="num">
                                          <p:cBhvr additive="base">
                                            <p:cTn id="107"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8" grpId="0"/>
          <p:bldP spid="59" grpId="0"/>
          <p:bldP spid="60" grpId="0"/>
          <p:bldP spid="61" grpId="0"/>
          <p:bldP spid="71" grpId="0"/>
          <p:bldP spid="5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944176" y="-883018"/>
            <a:ext cx="2335052" cy="2335052"/>
            <a:chOff x="2894659" y="1465288"/>
            <a:chExt cx="1727827" cy="1727827"/>
          </a:xfrm>
        </p:grpSpPr>
        <p:grpSp>
          <p:nvGrpSpPr>
            <p:cNvPr id="7" name="组合 6"/>
            <p:cNvGrpSpPr/>
            <p:nvPr/>
          </p:nvGrpSpPr>
          <p:grpSpPr>
            <a:xfrm rot="1771504">
              <a:off x="2914532" y="1485269"/>
              <a:ext cx="1688083" cy="1687866"/>
              <a:chOff x="1827622" y="1343919"/>
              <a:chExt cx="2304000" cy="2304000"/>
            </a:xfrm>
          </p:grpSpPr>
          <p:sp>
            <p:nvSpPr>
              <p:cNvPr id="9" name="椭圆 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0" name="椭圆 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8" name="流程图: 联系 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1" name="组合 10"/>
          <p:cNvGrpSpPr/>
          <p:nvPr/>
        </p:nvGrpSpPr>
        <p:grpSpPr>
          <a:xfrm rot="1771504">
            <a:off x="4483562" y="588078"/>
            <a:ext cx="272244" cy="272209"/>
            <a:chOff x="1827622" y="1343919"/>
            <a:chExt cx="2304000" cy="2304000"/>
          </a:xfrm>
        </p:grpSpPr>
        <p:sp>
          <p:nvSpPr>
            <p:cNvPr id="12" name="椭圆 1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3" name="椭圆 1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14" name="组合 13"/>
          <p:cNvGrpSpPr/>
          <p:nvPr/>
        </p:nvGrpSpPr>
        <p:grpSpPr>
          <a:xfrm rot="1771504">
            <a:off x="7408315" y="664379"/>
            <a:ext cx="272244" cy="272209"/>
            <a:chOff x="1827622" y="1343919"/>
            <a:chExt cx="2304000" cy="2304000"/>
          </a:xfrm>
          <a:solidFill>
            <a:srgbClr val="8A1118"/>
          </a:solidFill>
        </p:grpSpPr>
        <p:sp>
          <p:nvSpPr>
            <p:cNvPr id="15" name="椭圆 14"/>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6" name="椭圆 15"/>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17" name="组合 16"/>
          <p:cNvGrpSpPr/>
          <p:nvPr/>
        </p:nvGrpSpPr>
        <p:grpSpPr>
          <a:xfrm rot="1771504">
            <a:off x="5445022" y="1422027"/>
            <a:ext cx="216832" cy="216804"/>
            <a:chOff x="1827622" y="1343919"/>
            <a:chExt cx="2304000" cy="2304000"/>
          </a:xfrm>
        </p:grpSpPr>
        <p:sp>
          <p:nvSpPr>
            <p:cNvPr id="18" name="椭圆 1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9" name="椭圆 1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20" name="组合 19"/>
          <p:cNvGrpSpPr/>
          <p:nvPr/>
        </p:nvGrpSpPr>
        <p:grpSpPr>
          <a:xfrm rot="1771504">
            <a:off x="6925613" y="1101571"/>
            <a:ext cx="402249" cy="402197"/>
            <a:chOff x="1827622" y="1343919"/>
            <a:chExt cx="2304000" cy="2304000"/>
          </a:xfrm>
        </p:grpSpPr>
        <p:sp>
          <p:nvSpPr>
            <p:cNvPr id="21" name="椭圆 2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2" name="椭圆 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23" name="组合 22"/>
          <p:cNvGrpSpPr/>
          <p:nvPr/>
        </p:nvGrpSpPr>
        <p:grpSpPr>
          <a:xfrm rot="1771504">
            <a:off x="4673692" y="856226"/>
            <a:ext cx="202768" cy="202742"/>
            <a:chOff x="3725612" y="-1337986"/>
            <a:chExt cx="2304000" cy="2303994"/>
          </a:xfrm>
          <a:solidFill>
            <a:schemeClr val="accent1"/>
          </a:solidFill>
        </p:grpSpPr>
        <p:sp>
          <p:nvSpPr>
            <p:cNvPr id="24" name="椭圆 23"/>
            <p:cNvSpPr/>
            <p:nvPr/>
          </p:nvSpPr>
          <p:spPr>
            <a:xfrm>
              <a:off x="3725612" y="-1337986"/>
              <a:ext cx="2304000" cy="2303994"/>
            </a:xfrm>
            <a:prstGeom prst="ellipse">
              <a:avLst/>
            </a:prstGeom>
            <a:solidFill>
              <a:schemeClr val="bg1">
                <a:lumMod val="65000"/>
              </a:schemeClr>
            </a:soli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5" name="椭圆 24"/>
            <p:cNvSpPr/>
            <p:nvPr/>
          </p:nvSpPr>
          <p:spPr>
            <a:xfrm>
              <a:off x="3781164" y="-1285427"/>
              <a:ext cx="2204277" cy="2204273"/>
            </a:xfrm>
            <a:prstGeom prst="ellipse">
              <a:avLst/>
            </a:prstGeom>
            <a:solidFill>
              <a:srgbClr val="8A111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mn-cs"/>
              </a:endParaRPr>
            </a:p>
          </p:txBody>
        </p:sp>
      </p:grpSp>
      <p:sp>
        <p:nvSpPr>
          <p:cNvPr id="26" name="文本框 25"/>
          <p:cNvSpPr txBox="1"/>
          <p:nvPr/>
        </p:nvSpPr>
        <p:spPr>
          <a:xfrm>
            <a:off x="5416599" y="332547"/>
            <a:ext cx="1430049"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目 录</a:t>
            </a:r>
          </a:p>
        </p:txBody>
      </p:sp>
      <p:grpSp>
        <p:nvGrpSpPr>
          <p:cNvPr id="27" name="组合 26"/>
          <p:cNvGrpSpPr/>
          <p:nvPr/>
        </p:nvGrpSpPr>
        <p:grpSpPr>
          <a:xfrm>
            <a:off x="1015458" y="2786170"/>
            <a:ext cx="1072981" cy="1072981"/>
            <a:chOff x="1254722" y="1864234"/>
            <a:chExt cx="762943" cy="762943"/>
          </a:xfrm>
        </p:grpSpPr>
        <p:grpSp>
          <p:nvGrpSpPr>
            <p:cNvPr id="28" name="组合 27"/>
            <p:cNvGrpSpPr/>
            <p:nvPr/>
          </p:nvGrpSpPr>
          <p:grpSpPr>
            <a:xfrm>
              <a:off x="1254722" y="1864234"/>
              <a:ext cx="762943" cy="762943"/>
              <a:chOff x="2894659" y="1465288"/>
              <a:chExt cx="1727827" cy="1727827"/>
            </a:xfrm>
          </p:grpSpPr>
          <p:grpSp>
            <p:nvGrpSpPr>
              <p:cNvPr id="30" name="组合 29"/>
              <p:cNvGrpSpPr/>
              <p:nvPr/>
            </p:nvGrpSpPr>
            <p:grpSpPr>
              <a:xfrm rot="1771504">
                <a:off x="2914532" y="1485269"/>
                <a:ext cx="1688083" cy="1687866"/>
                <a:chOff x="1827622" y="1343919"/>
                <a:chExt cx="2304000" cy="2304000"/>
              </a:xfrm>
            </p:grpSpPr>
            <p:sp>
              <p:nvSpPr>
                <p:cNvPr id="32" name="椭圆 3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33" name="椭圆 3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31" name="流程图: 联系 31"/>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sp>
          <p:nvSpPr>
            <p:cNvPr id="29" name="文本框 28"/>
            <p:cNvSpPr txBox="1"/>
            <p:nvPr/>
          </p:nvSpPr>
          <p:spPr>
            <a:xfrm>
              <a:off x="1378895" y="2045650"/>
              <a:ext cx="526473"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01</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grpSp>
        <p:nvGrpSpPr>
          <p:cNvPr id="34" name="组合 33"/>
          <p:cNvGrpSpPr/>
          <p:nvPr/>
        </p:nvGrpSpPr>
        <p:grpSpPr>
          <a:xfrm>
            <a:off x="3155330" y="2786170"/>
            <a:ext cx="1072981" cy="1072981"/>
            <a:chOff x="2705448" y="1864234"/>
            <a:chExt cx="762943" cy="762943"/>
          </a:xfrm>
        </p:grpSpPr>
        <p:grpSp>
          <p:nvGrpSpPr>
            <p:cNvPr id="35" name="组合 34"/>
            <p:cNvGrpSpPr/>
            <p:nvPr/>
          </p:nvGrpSpPr>
          <p:grpSpPr>
            <a:xfrm>
              <a:off x="2705448" y="1864234"/>
              <a:ext cx="762943" cy="762943"/>
              <a:chOff x="2894659" y="1465288"/>
              <a:chExt cx="1727827" cy="1727827"/>
            </a:xfrm>
          </p:grpSpPr>
          <p:grpSp>
            <p:nvGrpSpPr>
              <p:cNvPr id="37" name="组合 36"/>
              <p:cNvGrpSpPr/>
              <p:nvPr/>
            </p:nvGrpSpPr>
            <p:grpSpPr>
              <a:xfrm rot="1771504">
                <a:off x="2914532" y="1485269"/>
                <a:ext cx="1688083" cy="1687866"/>
                <a:chOff x="1827622" y="1343919"/>
                <a:chExt cx="2304000" cy="2304000"/>
              </a:xfrm>
            </p:grpSpPr>
            <p:sp>
              <p:nvSpPr>
                <p:cNvPr id="39" name="椭圆 3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40" name="椭圆 3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38" name="流程图: 联系 38"/>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sp>
          <p:nvSpPr>
            <p:cNvPr id="36" name="文本框 35"/>
            <p:cNvSpPr txBox="1"/>
            <p:nvPr/>
          </p:nvSpPr>
          <p:spPr>
            <a:xfrm>
              <a:off x="2824946" y="2053130"/>
              <a:ext cx="526473" cy="400110"/>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02</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grpSp>
        <p:nvGrpSpPr>
          <p:cNvPr id="41" name="组合 40"/>
          <p:cNvGrpSpPr/>
          <p:nvPr/>
        </p:nvGrpSpPr>
        <p:grpSpPr>
          <a:xfrm>
            <a:off x="5551234" y="2779776"/>
            <a:ext cx="1072981" cy="1072981"/>
            <a:chOff x="4132381" y="1864234"/>
            <a:chExt cx="762943" cy="762943"/>
          </a:xfrm>
        </p:grpSpPr>
        <p:grpSp>
          <p:nvGrpSpPr>
            <p:cNvPr id="42" name="组合 41"/>
            <p:cNvGrpSpPr/>
            <p:nvPr/>
          </p:nvGrpSpPr>
          <p:grpSpPr>
            <a:xfrm>
              <a:off x="4132381" y="1864234"/>
              <a:ext cx="762943" cy="762943"/>
              <a:chOff x="2894659" y="1465288"/>
              <a:chExt cx="1727827" cy="1727827"/>
            </a:xfrm>
          </p:grpSpPr>
          <p:grpSp>
            <p:nvGrpSpPr>
              <p:cNvPr id="44" name="组合 43"/>
              <p:cNvGrpSpPr/>
              <p:nvPr/>
            </p:nvGrpSpPr>
            <p:grpSpPr>
              <a:xfrm rot="1771504">
                <a:off x="2914532" y="1485269"/>
                <a:ext cx="1688083" cy="1687866"/>
                <a:chOff x="1827622" y="1343919"/>
                <a:chExt cx="2304000" cy="2304000"/>
              </a:xfrm>
            </p:grpSpPr>
            <p:sp>
              <p:nvSpPr>
                <p:cNvPr id="46" name="椭圆 4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47" name="椭圆 4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45" name="流程图: 联系 4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sp>
          <p:nvSpPr>
            <p:cNvPr id="43" name="文本框 42"/>
            <p:cNvSpPr txBox="1"/>
            <p:nvPr/>
          </p:nvSpPr>
          <p:spPr>
            <a:xfrm>
              <a:off x="4247986" y="2048949"/>
              <a:ext cx="526473" cy="400110"/>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03</a:t>
              </a:r>
            </a:p>
          </p:txBody>
        </p:sp>
      </p:grpSp>
      <p:grpSp>
        <p:nvGrpSpPr>
          <p:cNvPr id="48" name="组合 47"/>
          <p:cNvGrpSpPr/>
          <p:nvPr/>
        </p:nvGrpSpPr>
        <p:grpSpPr>
          <a:xfrm>
            <a:off x="7654531" y="2779776"/>
            <a:ext cx="1072981" cy="1072981"/>
            <a:chOff x="5617616" y="1872229"/>
            <a:chExt cx="762943" cy="762943"/>
          </a:xfrm>
        </p:grpSpPr>
        <p:grpSp>
          <p:nvGrpSpPr>
            <p:cNvPr id="49" name="组合 48"/>
            <p:cNvGrpSpPr/>
            <p:nvPr/>
          </p:nvGrpSpPr>
          <p:grpSpPr>
            <a:xfrm>
              <a:off x="5617616" y="1872229"/>
              <a:ext cx="762943" cy="762943"/>
              <a:chOff x="2894659" y="1465288"/>
              <a:chExt cx="1727827" cy="1727827"/>
            </a:xfrm>
          </p:grpSpPr>
          <p:grpSp>
            <p:nvGrpSpPr>
              <p:cNvPr id="51" name="组合 50"/>
              <p:cNvGrpSpPr/>
              <p:nvPr/>
            </p:nvGrpSpPr>
            <p:grpSpPr>
              <a:xfrm rot="1771504">
                <a:off x="2914532" y="1485269"/>
                <a:ext cx="1688083" cy="1687866"/>
                <a:chOff x="1827622" y="1343919"/>
                <a:chExt cx="2304000" cy="2304000"/>
              </a:xfrm>
            </p:grpSpPr>
            <p:sp>
              <p:nvSpPr>
                <p:cNvPr id="53" name="椭圆 5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54" name="椭圆 5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52" name="流程图: 联系 52"/>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sp>
          <p:nvSpPr>
            <p:cNvPr id="50" name="文本框 49"/>
            <p:cNvSpPr txBox="1"/>
            <p:nvPr/>
          </p:nvSpPr>
          <p:spPr>
            <a:xfrm>
              <a:off x="5735850" y="2053130"/>
              <a:ext cx="526473" cy="400110"/>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04</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grpSp>
        <p:nvGrpSpPr>
          <p:cNvPr id="55" name="组合 54"/>
          <p:cNvGrpSpPr/>
          <p:nvPr/>
        </p:nvGrpSpPr>
        <p:grpSpPr>
          <a:xfrm rot="1771504">
            <a:off x="1568796" y="3513595"/>
            <a:ext cx="382876" cy="382827"/>
            <a:chOff x="1827622" y="1343919"/>
            <a:chExt cx="2304000" cy="2304000"/>
          </a:xfrm>
        </p:grpSpPr>
        <p:sp>
          <p:nvSpPr>
            <p:cNvPr id="56" name="椭圆 5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57" name="椭圆 5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grpSp>
        <p:nvGrpSpPr>
          <p:cNvPr id="58" name="组合 57"/>
          <p:cNvGrpSpPr/>
          <p:nvPr/>
        </p:nvGrpSpPr>
        <p:grpSpPr>
          <a:xfrm rot="1771504">
            <a:off x="3724237" y="3521624"/>
            <a:ext cx="382876" cy="382827"/>
            <a:chOff x="1827622" y="1343919"/>
            <a:chExt cx="2304000" cy="2304000"/>
          </a:xfrm>
        </p:grpSpPr>
        <p:sp>
          <p:nvSpPr>
            <p:cNvPr id="59" name="椭圆 5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60" name="椭圆 5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grpSp>
        <p:nvGrpSpPr>
          <p:cNvPr id="61" name="组合 60"/>
          <p:cNvGrpSpPr/>
          <p:nvPr/>
        </p:nvGrpSpPr>
        <p:grpSpPr>
          <a:xfrm rot="1771504">
            <a:off x="6135531" y="3501913"/>
            <a:ext cx="382876" cy="382827"/>
            <a:chOff x="1827622" y="1343919"/>
            <a:chExt cx="2304000" cy="2304000"/>
          </a:xfrm>
        </p:grpSpPr>
        <p:sp>
          <p:nvSpPr>
            <p:cNvPr id="62" name="椭圆 6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63" name="椭圆 6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grpSp>
        <p:nvGrpSpPr>
          <p:cNvPr id="64" name="组合 63"/>
          <p:cNvGrpSpPr/>
          <p:nvPr/>
        </p:nvGrpSpPr>
        <p:grpSpPr>
          <a:xfrm rot="1771504">
            <a:off x="8272638" y="3505774"/>
            <a:ext cx="382876" cy="382827"/>
            <a:chOff x="1827622" y="1343919"/>
            <a:chExt cx="2304000" cy="2304000"/>
          </a:xfrm>
        </p:grpSpPr>
        <p:sp>
          <p:nvSpPr>
            <p:cNvPr id="65" name="椭圆 6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66" name="椭圆 6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cxnSp>
        <p:nvCxnSpPr>
          <p:cNvPr id="67" name="直接连接符 66"/>
          <p:cNvCxnSpPr/>
          <p:nvPr/>
        </p:nvCxnSpPr>
        <p:spPr>
          <a:xfrm flipV="1">
            <a:off x="2511812" y="2724054"/>
            <a:ext cx="0" cy="1924424"/>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4761296" y="2724054"/>
            <a:ext cx="0" cy="1924424"/>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139029" y="2724054"/>
            <a:ext cx="0" cy="1924424"/>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文本框 52"/>
          <p:cNvSpPr txBox="1"/>
          <p:nvPr/>
        </p:nvSpPr>
        <p:spPr>
          <a:xfrm>
            <a:off x="533087" y="3977654"/>
            <a:ext cx="1980820" cy="461665"/>
          </a:xfrm>
          <a:prstGeom prst="rect">
            <a:avLst/>
          </a:prstGeom>
          <a:noFill/>
        </p:spPr>
        <p:txBody>
          <a:bodyPr wrap="square" rtlCol="0">
            <a:spAutoFit/>
          </a:bodyPr>
          <a:lstStyle/>
          <a:p>
            <a:pPr marL="0" marR="0" lvl="0" indent="0" algn="ctr" defTabSz="685165" rtl="0" eaLnBrk="1" fontAlgn="auto" latinLnBrk="0" hangingPunct="1">
              <a:lnSpc>
                <a:spcPct val="100000"/>
              </a:lnSpc>
              <a:spcBef>
                <a:spcPts val="0"/>
              </a:spcBef>
              <a:spcAft>
                <a:spcPts val="0"/>
              </a:spcAft>
              <a:buClrTx/>
              <a:buSzTx/>
              <a:buFontTx/>
              <a:buNone/>
              <a:defRPr/>
            </a:pPr>
            <a:r>
              <a:rPr lang="zh-CN" altLang="en-US" sz="2400" b="1" noProof="0" dirty="0">
                <a:solidFill>
                  <a:schemeClr val="tx1">
                    <a:lumMod val="75000"/>
                    <a:lumOff val="25000"/>
                  </a:schemeClr>
                </a:solidFill>
                <a:latin typeface="思源黑体 CN Bold" panose="020B0800000000000000" pitchFamily="34" charset="-122"/>
                <a:ea typeface="思源黑体 CN Bold" panose="020B0800000000000000" pitchFamily="34" charset="-122"/>
              </a:rPr>
              <a:t>自我介绍</a:t>
            </a:r>
            <a:endParaRPr kumimoji="0" lang="zh-CN" altLang="en-US" sz="2400" b="1" i="0" u="none" strike="noStrike" kern="120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sp>
        <p:nvSpPr>
          <p:cNvPr id="71" name="文本框 73"/>
          <p:cNvSpPr txBox="1"/>
          <p:nvPr/>
        </p:nvSpPr>
        <p:spPr>
          <a:xfrm>
            <a:off x="2702748" y="3977654"/>
            <a:ext cx="2164019" cy="461665"/>
          </a:xfrm>
          <a:prstGeom prst="rect">
            <a:avLst/>
          </a:prstGeom>
          <a:noFill/>
        </p:spPr>
        <p:txBody>
          <a:bodyPr wrap="square" rtlCol="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我对党的认知</a:t>
            </a:r>
          </a:p>
        </p:txBody>
      </p:sp>
      <p:sp>
        <p:nvSpPr>
          <p:cNvPr id="72" name="文本框 75"/>
          <p:cNvSpPr txBox="1"/>
          <p:nvPr/>
        </p:nvSpPr>
        <p:spPr>
          <a:xfrm>
            <a:off x="4671941" y="3977654"/>
            <a:ext cx="2627255" cy="461665"/>
          </a:xfrm>
          <a:prstGeom prst="rect">
            <a:avLst/>
          </a:prstGeom>
          <a:noFill/>
        </p:spPr>
        <p:txBody>
          <a:bodyPr wrap="square" rtlCol="0">
            <a:spAutoFit/>
          </a:bodyP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申请入党的动机</a:t>
            </a:r>
          </a:p>
        </p:txBody>
      </p:sp>
      <p:sp>
        <p:nvSpPr>
          <p:cNvPr id="73" name="文本框 77"/>
          <p:cNvSpPr txBox="1"/>
          <p:nvPr/>
        </p:nvSpPr>
        <p:spPr>
          <a:xfrm>
            <a:off x="7292499" y="3969407"/>
            <a:ext cx="2243564" cy="461665"/>
          </a:xfrm>
          <a:prstGeom prst="rect">
            <a:avLst/>
          </a:prstGeom>
          <a:noFill/>
        </p:spPr>
        <p:txBody>
          <a:bodyPr wrap="square" rtlCol="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lang="zh-CN" altLang="en-US" sz="2400" b="1" dirty="0">
                <a:solidFill>
                  <a:schemeClr val="tx1">
                    <a:lumMod val="75000"/>
                    <a:lumOff val="25000"/>
                  </a:schemeClr>
                </a:solidFill>
                <a:latin typeface="思源黑体 CN Bold" panose="020B0800000000000000" pitchFamily="34" charset="-122"/>
                <a:ea typeface="思源黑体 CN Bold" panose="020B0800000000000000" pitchFamily="34" charset="-122"/>
              </a:rPr>
              <a:t>我的入党之路</a:t>
            </a:r>
            <a:endParaRPr kumimoji="0" lang="zh-CN" altLang="en-US" sz="2400" b="1" i="0" u="none" strike="noStrike" kern="120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cxnSp>
        <p:nvCxnSpPr>
          <p:cNvPr id="74" name="直接连接符 73"/>
          <p:cNvCxnSpPr/>
          <p:nvPr/>
        </p:nvCxnSpPr>
        <p:spPr>
          <a:xfrm flipV="1">
            <a:off x="9536063" y="2724054"/>
            <a:ext cx="0" cy="1924424"/>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10059795" y="2779776"/>
            <a:ext cx="1072981" cy="1072981"/>
            <a:chOff x="5617616" y="1872229"/>
            <a:chExt cx="762943" cy="762943"/>
          </a:xfrm>
        </p:grpSpPr>
        <p:grpSp>
          <p:nvGrpSpPr>
            <p:cNvPr id="76" name="组合 75"/>
            <p:cNvGrpSpPr/>
            <p:nvPr/>
          </p:nvGrpSpPr>
          <p:grpSpPr>
            <a:xfrm>
              <a:off x="5617616" y="1872229"/>
              <a:ext cx="762943" cy="762943"/>
              <a:chOff x="2894659" y="1465288"/>
              <a:chExt cx="1727827" cy="1727827"/>
            </a:xfrm>
          </p:grpSpPr>
          <p:grpSp>
            <p:nvGrpSpPr>
              <p:cNvPr id="78" name="组合 77"/>
              <p:cNvGrpSpPr/>
              <p:nvPr/>
            </p:nvGrpSpPr>
            <p:grpSpPr>
              <a:xfrm rot="1771504">
                <a:off x="2914532" y="1485269"/>
                <a:ext cx="1688083" cy="1687866"/>
                <a:chOff x="1827622" y="1343919"/>
                <a:chExt cx="2304000" cy="2304000"/>
              </a:xfrm>
            </p:grpSpPr>
            <p:sp>
              <p:nvSpPr>
                <p:cNvPr id="80" name="椭圆 7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81" name="椭圆 8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79" name="流程图: 联系 52"/>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sp>
          <p:nvSpPr>
            <p:cNvPr id="77" name="文本框 76"/>
            <p:cNvSpPr txBox="1"/>
            <p:nvPr/>
          </p:nvSpPr>
          <p:spPr>
            <a:xfrm>
              <a:off x="5735850" y="2053130"/>
              <a:ext cx="526473" cy="400110"/>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05</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grpSp>
        <p:nvGrpSpPr>
          <p:cNvPr id="82" name="组合 81"/>
          <p:cNvGrpSpPr/>
          <p:nvPr/>
        </p:nvGrpSpPr>
        <p:grpSpPr>
          <a:xfrm rot="1771504">
            <a:off x="10677902" y="3505774"/>
            <a:ext cx="382876" cy="382827"/>
            <a:chOff x="1827622" y="1343919"/>
            <a:chExt cx="2304000" cy="2304000"/>
          </a:xfrm>
        </p:grpSpPr>
        <p:sp>
          <p:nvSpPr>
            <p:cNvPr id="83" name="椭圆 8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84" name="椭圆 8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85" name="文本框 77"/>
          <p:cNvSpPr txBox="1"/>
          <p:nvPr/>
        </p:nvSpPr>
        <p:spPr>
          <a:xfrm>
            <a:off x="9844722" y="3969407"/>
            <a:ext cx="1980820" cy="461665"/>
          </a:xfrm>
          <a:prstGeom prst="rect">
            <a:avLst/>
          </a:prstGeom>
          <a:noFill/>
        </p:spPr>
        <p:txBody>
          <a:bodyPr wrap="square" rtlCol="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自我鉴定</a:t>
            </a:r>
          </a:p>
        </p:txBody>
      </p:sp>
      <p:sp>
        <p:nvSpPr>
          <p:cNvPr id="88" name="矩形 87"/>
          <p:cNvSpPr/>
          <p:nvPr/>
        </p:nvSpPr>
        <p:spPr>
          <a:xfrm>
            <a:off x="0" y="6711043"/>
            <a:ext cx="8017327" cy="163286"/>
          </a:xfrm>
          <a:prstGeom prst="rect">
            <a:avLst/>
          </a:prstGeom>
          <a:solidFill>
            <a:srgbClr val="8A11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8017327" y="6711043"/>
            <a:ext cx="4290574" cy="16328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advTm="4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14:presetBounceEnd="3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30000">
                                          <p:cBhvr additive="base">
                                            <p:cTn id="7" dur="2000" fill="hold"/>
                                            <p:tgtEl>
                                              <p:spTgt spid="6"/>
                                            </p:tgtEl>
                                            <p:attrNameLst>
                                              <p:attrName>ppt_x</p:attrName>
                                            </p:attrNameLst>
                                          </p:cBhvr>
                                          <p:tavLst>
                                            <p:tav tm="0">
                                              <p:val>
                                                <p:strVal val="#ppt_x"/>
                                              </p:val>
                                            </p:tav>
                                            <p:tav tm="100000">
                                              <p:val>
                                                <p:strVal val="#ppt_x"/>
                                              </p:val>
                                            </p:tav>
                                          </p:tavLst>
                                        </p:anim>
                                        <p:anim calcmode="lin" valueType="num" p14:bounceEnd="30000">
                                          <p:cBhvr additive="base">
                                            <p:cTn id="8" dur="2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accel="30000" fill="hold" nodeType="withEffect" p14:presetBounceEnd="3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30000">
                                          <p:cBhvr additive="base">
                                            <p:cTn id="11" dur="2000" fill="hold"/>
                                            <p:tgtEl>
                                              <p:spTgt spid="14"/>
                                            </p:tgtEl>
                                            <p:attrNameLst>
                                              <p:attrName>ppt_x</p:attrName>
                                            </p:attrNameLst>
                                          </p:cBhvr>
                                          <p:tavLst>
                                            <p:tav tm="0">
                                              <p:val>
                                                <p:strVal val="1+#ppt_w/2"/>
                                              </p:val>
                                            </p:tav>
                                            <p:tav tm="100000">
                                              <p:val>
                                                <p:strVal val="#ppt_x"/>
                                              </p:val>
                                            </p:tav>
                                          </p:tavLst>
                                        </p:anim>
                                        <p:anim calcmode="lin" valueType="num" p14:bounceEnd="30000">
                                          <p:cBhvr additive="base">
                                            <p:cTn id="12" dur="2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2" accel="30000" fill="hold" nodeType="withEffect" p14:presetBounceEnd="30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30000">
                                          <p:cBhvr additive="base">
                                            <p:cTn id="15" dur="20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16" dur="2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6" accel="30000" fill="hold" nodeType="withEffect" p14:presetBounceEnd="30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30000">
                                          <p:cBhvr additive="base">
                                            <p:cTn id="19" dur="2000" fill="hold"/>
                                            <p:tgtEl>
                                              <p:spTgt spid="17"/>
                                            </p:tgtEl>
                                            <p:attrNameLst>
                                              <p:attrName>ppt_x</p:attrName>
                                            </p:attrNameLst>
                                          </p:cBhvr>
                                          <p:tavLst>
                                            <p:tav tm="0">
                                              <p:val>
                                                <p:strVal val="1+#ppt_w/2"/>
                                              </p:val>
                                            </p:tav>
                                            <p:tav tm="100000">
                                              <p:val>
                                                <p:strVal val="#ppt_x"/>
                                              </p:val>
                                            </p:tav>
                                          </p:tavLst>
                                        </p:anim>
                                        <p:anim calcmode="lin" valueType="num" p14:bounceEnd="30000">
                                          <p:cBhvr additive="base">
                                            <p:cTn id="20" dur="2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accel="30000" fill="hold" nodeType="withEffect" p14:presetBounceEnd="30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30000">
                                          <p:cBhvr additive="base">
                                            <p:cTn id="23" dur="2000" fill="hold"/>
                                            <p:tgtEl>
                                              <p:spTgt spid="23"/>
                                            </p:tgtEl>
                                            <p:attrNameLst>
                                              <p:attrName>ppt_x</p:attrName>
                                            </p:attrNameLst>
                                          </p:cBhvr>
                                          <p:tavLst>
                                            <p:tav tm="0">
                                              <p:val>
                                                <p:strVal val="#ppt_x"/>
                                              </p:val>
                                            </p:tav>
                                            <p:tav tm="100000">
                                              <p:val>
                                                <p:strVal val="#ppt_x"/>
                                              </p:val>
                                            </p:tav>
                                          </p:tavLst>
                                        </p:anim>
                                        <p:anim calcmode="lin" valueType="num" p14:bounceEnd="30000">
                                          <p:cBhvr additive="base">
                                            <p:cTn id="24" dur="2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2" accel="30000" fill="hold" nodeType="withEffect" p14:presetBounceEnd="30000">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14:bounceEnd="30000">
                                          <p:cBhvr additive="base">
                                            <p:cTn id="27" dur="2000" fill="hold"/>
                                            <p:tgtEl>
                                              <p:spTgt spid="20"/>
                                            </p:tgtEl>
                                            <p:attrNameLst>
                                              <p:attrName>ppt_x</p:attrName>
                                            </p:attrNameLst>
                                          </p:cBhvr>
                                          <p:tavLst>
                                            <p:tav tm="0">
                                              <p:val>
                                                <p:strVal val="1+#ppt_w/2"/>
                                              </p:val>
                                            </p:tav>
                                            <p:tav tm="100000">
                                              <p:val>
                                                <p:strVal val="#ppt_x"/>
                                              </p:val>
                                            </p:tav>
                                          </p:tavLst>
                                        </p:anim>
                                        <p:anim calcmode="lin" valueType="num" p14:bounceEnd="30000">
                                          <p:cBhvr additive="base">
                                            <p:cTn id="28" dur="20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2500"/>
                                </p:stCondLst>
                                <p:childTnLst>
                                  <p:par>
                                    <p:cTn id="34" presetID="2" presetClass="entr" presetSubtype="9" accel="30000" fill="hold" nodeType="afterEffect" p14:presetBounceEnd="30000">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14:bounceEnd="30000">
                                          <p:cBhvr additive="base">
                                            <p:cTn id="36" dur="2000" fill="hold"/>
                                            <p:tgtEl>
                                              <p:spTgt spid="27"/>
                                            </p:tgtEl>
                                            <p:attrNameLst>
                                              <p:attrName>ppt_x</p:attrName>
                                            </p:attrNameLst>
                                          </p:cBhvr>
                                          <p:tavLst>
                                            <p:tav tm="0">
                                              <p:val>
                                                <p:strVal val="0-#ppt_w/2"/>
                                              </p:val>
                                            </p:tav>
                                            <p:tav tm="100000">
                                              <p:val>
                                                <p:strVal val="#ppt_x"/>
                                              </p:val>
                                            </p:tav>
                                          </p:tavLst>
                                        </p:anim>
                                        <p:anim calcmode="lin" valueType="num" p14:bounceEnd="30000">
                                          <p:cBhvr additive="base">
                                            <p:cTn id="37" dur="2000" fill="hold"/>
                                            <p:tgtEl>
                                              <p:spTgt spid="27"/>
                                            </p:tgtEl>
                                            <p:attrNameLst>
                                              <p:attrName>ppt_y</p:attrName>
                                            </p:attrNameLst>
                                          </p:cBhvr>
                                          <p:tavLst>
                                            <p:tav tm="0">
                                              <p:val>
                                                <p:strVal val="0-#ppt_h/2"/>
                                              </p:val>
                                            </p:tav>
                                            <p:tav tm="100000">
                                              <p:val>
                                                <p:strVal val="#ppt_y"/>
                                              </p:val>
                                            </p:tav>
                                          </p:tavLst>
                                        </p:anim>
                                      </p:childTnLst>
                                    </p:cTn>
                                  </p:par>
                                  <p:par>
                                    <p:cTn id="38" presetID="2" presetClass="entr" presetSubtype="9" accel="30000" fill="hold" nodeType="withEffect" p14:presetBounceEnd="30000">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14:bounceEnd="30000">
                                          <p:cBhvr additive="base">
                                            <p:cTn id="40" dur="2000" fill="hold"/>
                                            <p:tgtEl>
                                              <p:spTgt spid="34"/>
                                            </p:tgtEl>
                                            <p:attrNameLst>
                                              <p:attrName>ppt_x</p:attrName>
                                            </p:attrNameLst>
                                          </p:cBhvr>
                                          <p:tavLst>
                                            <p:tav tm="0">
                                              <p:val>
                                                <p:strVal val="0-#ppt_w/2"/>
                                              </p:val>
                                            </p:tav>
                                            <p:tav tm="100000">
                                              <p:val>
                                                <p:strVal val="#ppt_x"/>
                                              </p:val>
                                            </p:tav>
                                          </p:tavLst>
                                        </p:anim>
                                        <p:anim calcmode="lin" valueType="num" p14:bounceEnd="30000">
                                          <p:cBhvr additive="base">
                                            <p:cTn id="41" dur="2000" fill="hold"/>
                                            <p:tgtEl>
                                              <p:spTgt spid="34"/>
                                            </p:tgtEl>
                                            <p:attrNameLst>
                                              <p:attrName>ppt_y</p:attrName>
                                            </p:attrNameLst>
                                          </p:cBhvr>
                                          <p:tavLst>
                                            <p:tav tm="0">
                                              <p:val>
                                                <p:strVal val="0-#ppt_h/2"/>
                                              </p:val>
                                            </p:tav>
                                            <p:tav tm="100000">
                                              <p:val>
                                                <p:strVal val="#ppt_y"/>
                                              </p:val>
                                            </p:tav>
                                          </p:tavLst>
                                        </p:anim>
                                      </p:childTnLst>
                                    </p:cTn>
                                  </p:par>
                                  <p:par>
                                    <p:cTn id="42" presetID="2" presetClass="entr" presetSubtype="9" accel="30000" fill="hold" nodeType="withEffect" p14:presetBounceEnd="30000">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14:bounceEnd="30000">
                                          <p:cBhvr additive="base">
                                            <p:cTn id="44" dur="2000" fill="hold"/>
                                            <p:tgtEl>
                                              <p:spTgt spid="41"/>
                                            </p:tgtEl>
                                            <p:attrNameLst>
                                              <p:attrName>ppt_x</p:attrName>
                                            </p:attrNameLst>
                                          </p:cBhvr>
                                          <p:tavLst>
                                            <p:tav tm="0">
                                              <p:val>
                                                <p:strVal val="0-#ppt_w/2"/>
                                              </p:val>
                                            </p:tav>
                                            <p:tav tm="100000">
                                              <p:val>
                                                <p:strVal val="#ppt_x"/>
                                              </p:val>
                                            </p:tav>
                                          </p:tavLst>
                                        </p:anim>
                                        <p:anim calcmode="lin" valueType="num" p14:bounceEnd="30000">
                                          <p:cBhvr additive="base">
                                            <p:cTn id="45" dur="2000" fill="hold"/>
                                            <p:tgtEl>
                                              <p:spTgt spid="41"/>
                                            </p:tgtEl>
                                            <p:attrNameLst>
                                              <p:attrName>ppt_y</p:attrName>
                                            </p:attrNameLst>
                                          </p:cBhvr>
                                          <p:tavLst>
                                            <p:tav tm="0">
                                              <p:val>
                                                <p:strVal val="0-#ppt_h/2"/>
                                              </p:val>
                                            </p:tav>
                                            <p:tav tm="100000">
                                              <p:val>
                                                <p:strVal val="#ppt_y"/>
                                              </p:val>
                                            </p:tav>
                                          </p:tavLst>
                                        </p:anim>
                                      </p:childTnLst>
                                    </p:cTn>
                                  </p:par>
                                  <p:par>
                                    <p:cTn id="46" presetID="2" presetClass="entr" presetSubtype="9" accel="30000" fill="hold" nodeType="withEffect" p14:presetBounceEnd="30000">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14:bounceEnd="30000">
                                          <p:cBhvr additive="base">
                                            <p:cTn id="48" dur="2000" fill="hold"/>
                                            <p:tgtEl>
                                              <p:spTgt spid="48"/>
                                            </p:tgtEl>
                                            <p:attrNameLst>
                                              <p:attrName>ppt_x</p:attrName>
                                            </p:attrNameLst>
                                          </p:cBhvr>
                                          <p:tavLst>
                                            <p:tav tm="0">
                                              <p:val>
                                                <p:strVal val="0-#ppt_w/2"/>
                                              </p:val>
                                            </p:tav>
                                            <p:tav tm="100000">
                                              <p:val>
                                                <p:strVal val="#ppt_x"/>
                                              </p:val>
                                            </p:tav>
                                          </p:tavLst>
                                        </p:anim>
                                        <p:anim calcmode="lin" valueType="num" p14:bounceEnd="30000">
                                          <p:cBhvr additive="base">
                                            <p:cTn id="49" dur="2000" fill="hold"/>
                                            <p:tgtEl>
                                              <p:spTgt spid="48"/>
                                            </p:tgtEl>
                                            <p:attrNameLst>
                                              <p:attrName>ppt_y</p:attrName>
                                            </p:attrNameLst>
                                          </p:cBhvr>
                                          <p:tavLst>
                                            <p:tav tm="0">
                                              <p:val>
                                                <p:strVal val="0-#ppt_h/2"/>
                                              </p:val>
                                            </p:tav>
                                            <p:tav tm="100000">
                                              <p:val>
                                                <p:strVal val="#ppt_y"/>
                                              </p:val>
                                            </p:tav>
                                          </p:tavLst>
                                        </p:anim>
                                      </p:childTnLst>
                                    </p:cTn>
                                  </p:par>
                                  <p:par>
                                    <p:cTn id="50" presetID="2" presetClass="entr" presetSubtype="6" accel="30000" fill="hold" nodeType="withEffect" p14:presetBounceEnd="30000">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14:bounceEnd="30000">
                                          <p:cBhvr additive="base">
                                            <p:cTn id="52" dur="2000" fill="hold"/>
                                            <p:tgtEl>
                                              <p:spTgt spid="55"/>
                                            </p:tgtEl>
                                            <p:attrNameLst>
                                              <p:attrName>ppt_x</p:attrName>
                                            </p:attrNameLst>
                                          </p:cBhvr>
                                          <p:tavLst>
                                            <p:tav tm="0">
                                              <p:val>
                                                <p:strVal val="1+#ppt_w/2"/>
                                              </p:val>
                                            </p:tav>
                                            <p:tav tm="100000">
                                              <p:val>
                                                <p:strVal val="#ppt_x"/>
                                              </p:val>
                                            </p:tav>
                                          </p:tavLst>
                                        </p:anim>
                                        <p:anim calcmode="lin" valueType="num" p14:bounceEnd="30000">
                                          <p:cBhvr additive="base">
                                            <p:cTn id="53" dur="2000" fill="hold"/>
                                            <p:tgtEl>
                                              <p:spTgt spid="55"/>
                                            </p:tgtEl>
                                            <p:attrNameLst>
                                              <p:attrName>ppt_y</p:attrName>
                                            </p:attrNameLst>
                                          </p:cBhvr>
                                          <p:tavLst>
                                            <p:tav tm="0">
                                              <p:val>
                                                <p:strVal val="1+#ppt_h/2"/>
                                              </p:val>
                                            </p:tav>
                                            <p:tav tm="100000">
                                              <p:val>
                                                <p:strVal val="#ppt_y"/>
                                              </p:val>
                                            </p:tav>
                                          </p:tavLst>
                                        </p:anim>
                                      </p:childTnLst>
                                    </p:cTn>
                                  </p:par>
                                  <p:par>
                                    <p:cTn id="54" presetID="2" presetClass="entr" presetSubtype="6" accel="30000" fill="hold" nodeType="withEffect" p14:presetBounceEnd="30000">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14:bounceEnd="30000">
                                          <p:cBhvr additive="base">
                                            <p:cTn id="56" dur="2000" fill="hold"/>
                                            <p:tgtEl>
                                              <p:spTgt spid="58"/>
                                            </p:tgtEl>
                                            <p:attrNameLst>
                                              <p:attrName>ppt_x</p:attrName>
                                            </p:attrNameLst>
                                          </p:cBhvr>
                                          <p:tavLst>
                                            <p:tav tm="0">
                                              <p:val>
                                                <p:strVal val="1+#ppt_w/2"/>
                                              </p:val>
                                            </p:tav>
                                            <p:tav tm="100000">
                                              <p:val>
                                                <p:strVal val="#ppt_x"/>
                                              </p:val>
                                            </p:tav>
                                          </p:tavLst>
                                        </p:anim>
                                        <p:anim calcmode="lin" valueType="num" p14:bounceEnd="30000">
                                          <p:cBhvr additive="base">
                                            <p:cTn id="57" dur="2000" fill="hold"/>
                                            <p:tgtEl>
                                              <p:spTgt spid="58"/>
                                            </p:tgtEl>
                                            <p:attrNameLst>
                                              <p:attrName>ppt_y</p:attrName>
                                            </p:attrNameLst>
                                          </p:cBhvr>
                                          <p:tavLst>
                                            <p:tav tm="0">
                                              <p:val>
                                                <p:strVal val="1+#ppt_h/2"/>
                                              </p:val>
                                            </p:tav>
                                            <p:tav tm="100000">
                                              <p:val>
                                                <p:strVal val="#ppt_y"/>
                                              </p:val>
                                            </p:tav>
                                          </p:tavLst>
                                        </p:anim>
                                      </p:childTnLst>
                                    </p:cTn>
                                  </p:par>
                                  <p:par>
                                    <p:cTn id="58" presetID="2" presetClass="entr" presetSubtype="6" accel="30000" fill="hold" nodeType="withEffect" p14:presetBounceEnd="30000">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14:bounceEnd="30000">
                                          <p:cBhvr additive="base">
                                            <p:cTn id="60" dur="2000" fill="hold"/>
                                            <p:tgtEl>
                                              <p:spTgt spid="61"/>
                                            </p:tgtEl>
                                            <p:attrNameLst>
                                              <p:attrName>ppt_x</p:attrName>
                                            </p:attrNameLst>
                                          </p:cBhvr>
                                          <p:tavLst>
                                            <p:tav tm="0">
                                              <p:val>
                                                <p:strVal val="1+#ppt_w/2"/>
                                              </p:val>
                                            </p:tav>
                                            <p:tav tm="100000">
                                              <p:val>
                                                <p:strVal val="#ppt_x"/>
                                              </p:val>
                                            </p:tav>
                                          </p:tavLst>
                                        </p:anim>
                                        <p:anim calcmode="lin" valueType="num" p14:bounceEnd="30000">
                                          <p:cBhvr additive="base">
                                            <p:cTn id="61" dur="2000" fill="hold"/>
                                            <p:tgtEl>
                                              <p:spTgt spid="61"/>
                                            </p:tgtEl>
                                            <p:attrNameLst>
                                              <p:attrName>ppt_y</p:attrName>
                                            </p:attrNameLst>
                                          </p:cBhvr>
                                          <p:tavLst>
                                            <p:tav tm="0">
                                              <p:val>
                                                <p:strVal val="1+#ppt_h/2"/>
                                              </p:val>
                                            </p:tav>
                                            <p:tav tm="100000">
                                              <p:val>
                                                <p:strVal val="#ppt_y"/>
                                              </p:val>
                                            </p:tav>
                                          </p:tavLst>
                                        </p:anim>
                                      </p:childTnLst>
                                    </p:cTn>
                                  </p:par>
                                  <p:par>
                                    <p:cTn id="62" presetID="2" presetClass="entr" presetSubtype="6" accel="30000" fill="hold" nodeType="withEffect" p14:presetBounceEnd="30000">
                                      <p:stCondLst>
                                        <p:cond delay="0"/>
                                      </p:stCondLst>
                                      <p:childTnLst>
                                        <p:set>
                                          <p:cBhvr>
                                            <p:cTn id="63" dur="1" fill="hold">
                                              <p:stCondLst>
                                                <p:cond delay="0"/>
                                              </p:stCondLst>
                                            </p:cTn>
                                            <p:tgtEl>
                                              <p:spTgt spid="64"/>
                                            </p:tgtEl>
                                            <p:attrNameLst>
                                              <p:attrName>style.visibility</p:attrName>
                                            </p:attrNameLst>
                                          </p:cBhvr>
                                          <p:to>
                                            <p:strVal val="visible"/>
                                          </p:to>
                                        </p:set>
                                        <p:anim calcmode="lin" valueType="num" p14:bounceEnd="30000">
                                          <p:cBhvr additive="base">
                                            <p:cTn id="64" dur="2000" fill="hold"/>
                                            <p:tgtEl>
                                              <p:spTgt spid="64"/>
                                            </p:tgtEl>
                                            <p:attrNameLst>
                                              <p:attrName>ppt_x</p:attrName>
                                            </p:attrNameLst>
                                          </p:cBhvr>
                                          <p:tavLst>
                                            <p:tav tm="0">
                                              <p:val>
                                                <p:strVal val="1+#ppt_w/2"/>
                                              </p:val>
                                            </p:tav>
                                            <p:tav tm="100000">
                                              <p:val>
                                                <p:strVal val="#ppt_x"/>
                                              </p:val>
                                            </p:tav>
                                          </p:tavLst>
                                        </p:anim>
                                        <p:anim calcmode="lin" valueType="num" p14:bounceEnd="30000">
                                          <p:cBhvr additive="base">
                                            <p:cTn id="65" dur="2000" fill="hold"/>
                                            <p:tgtEl>
                                              <p:spTgt spid="64"/>
                                            </p:tgtEl>
                                            <p:attrNameLst>
                                              <p:attrName>ppt_y</p:attrName>
                                            </p:attrNameLst>
                                          </p:cBhvr>
                                          <p:tavLst>
                                            <p:tav tm="0">
                                              <p:val>
                                                <p:strVal val="1+#ppt_h/2"/>
                                              </p:val>
                                            </p:tav>
                                            <p:tav tm="100000">
                                              <p:val>
                                                <p:strVal val="#ppt_y"/>
                                              </p:val>
                                            </p:tav>
                                          </p:tavLst>
                                        </p:anim>
                                      </p:childTnLst>
                                    </p:cTn>
                                  </p:par>
                                  <p:par>
                                    <p:cTn id="66" presetID="2" presetClass="entr" presetSubtype="9" accel="30000" fill="hold" nodeType="withEffect" p14:presetBounceEnd="30000">
                                      <p:stCondLst>
                                        <p:cond delay="0"/>
                                      </p:stCondLst>
                                      <p:childTnLst>
                                        <p:set>
                                          <p:cBhvr>
                                            <p:cTn id="67" dur="1" fill="hold">
                                              <p:stCondLst>
                                                <p:cond delay="0"/>
                                              </p:stCondLst>
                                            </p:cTn>
                                            <p:tgtEl>
                                              <p:spTgt spid="75"/>
                                            </p:tgtEl>
                                            <p:attrNameLst>
                                              <p:attrName>style.visibility</p:attrName>
                                            </p:attrNameLst>
                                          </p:cBhvr>
                                          <p:to>
                                            <p:strVal val="visible"/>
                                          </p:to>
                                        </p:set>
                                        <p:anim calcmode="lin" valueType="num" p14:bounceEnd="30000">
                                          <p:cBhvr additive="base">
                                            <p:cTn id="68" dur="2000" fill="hold"/>
                                            <p:tgtEl>
                                              <p:spTgt spid="75"/>
                                            </p:tgtEl>
                                            <p:attrNameLst>
                                              <p:attrName>ppt_x</p:attrName>
                                            </p:attrNameLst>
                                          </p:cBhvr>
                                          <p:tavLst>
                                            <p:tav tm="0">
                                              <p:val>
                                                <p:strVal val="0-#ppt_w/2"/>
                                              </p:val>
                                            </p:tav>
                                            <p:tav tm="100000">
                                              <p:val>
                                                <p:strVal val="#ppt_x"/>
                                              </p:val>
                                            </p:tav>
                                          </p:tavLst>
                                        </p:anim>
                                        <p:anim calcmode="lin" valueType="num" p14:bounceEnd="30000">
                                          <p:cBhvr additive="base">
                                            <p:cTn id="69" dur="2000" fill="hold"/>
                                            <p:tgtEl>
                                              <p:spTgt spid="75"/>
                                            </p:tgtEl>
                                            <p:attrNameLst>
                                              <p:attrName>ppt_y</p:attrName>
                                            </p:attrNameLst>
                                          </p:cBhvr>
                                          <p:tavLst>
                                            <p:tav tm="0">
                                              <p:val>
                                                <p:strVal val="0-#ppt_h/2"/>
                                              </p:val>
                                            </p:tav>
                                            <p:tav tm="100000">
                                              <p:val>
                                                <p:strVal val="#ppt_y"/>
                                              </p:val>
                                            </p:tav>
                                          </p:tavLst>
                                        </p:anim>
                                      </p:childTnLst>
                                    </p:cTn>
                                  </p:par>
                                  <p:par>
                                    <p:cTn id="70" presetID="2" presetClass="entr" presetSubtype="6" accel="30000" fill="hold" nodeType="withEffect" p14:presetBounceEnd="30000">
                                      <p:stCondLst>
                                        <p:cond delay="0"/>
                                      </p:stCondLst>
                                      <p:childTnLst>
                                        <p:set>
                                          <p:cBhvr>
                                            <p:cTn id="71" dur="1" fill="hold">
                                              <p:stCondLst>
                                                <p:cond delay="0"/>
                                              </p:stCondLst>
                                            </p:cTn>
                                            <p:tgtEl>
                                              <p:spTgt spid="82"/>
                                            </p:tgtEl>
                                            <p:attrNameLst>
                                              <p:attrName>style.visibility</p:attrName>
                                            </p:attrNameLst>
                                          </p:cBhvr>
                                          <p:to>
                                            <p:strVal val="visible"/>
                                          </p:to>
                                        </p:set>
                                        <p:anim calcmode="lin" valueType="num" p14:bounceEnd="30000">
                                          <p:cBhvr additive="base">
                                            <p:cTn id="72" dur="2000" fill="hold"/>
                                            <p:tgtEl>
                                              <p:spTgt spid="82"/>
                                            </p:tgtEl>
                                            <p:attrNameLst>
                                              <p:attrName>ppt_x</p:attrName>
                                            </p:attrNameLst>
                                          </p:cBhvr>
                                          <p:tavLst>
                                            <p:tav tm="0">
                                              <p:val>
                                                <p:strVal val="1+#ppt_w/2"/>
                                              </p:val>
                                            </p:tav>
                                            <p:tav tm="100000">
                                              <p:val>
                                                <p:strVal val="#ppt_x"/>
                                              </p:val>
                                            </p:tav>
                                          </p:tavLst>
                                        </p:anim>
                                        <p:anim calcmode="lin" valueType="num" p14:bounceEnd="30000">
                                          <p:cBhvr additive="base">
                                            <p:cTn id="73" dur="2000" fill="hold"/>
                                            <p:tgtEl>
                                              <p:spTgt spid="82"/>
                                            </p:tgtEl>
                                            <p:attrNameLst>
                                              <p:attrName>ppt_y</p:attrName>
                                            </p:attrNameLst>
                                          </p:cBhvr>
                                          <p:tavLst>
                                            <p:tav tm="0">
                                              <p:val>
                                                <p:strVal val="1+#ppt_h/2"/>
                                              </p:val>
                                            </p:tav>
                                            <p:tav tm="100000">
                                              <p:val>
                                                <p:strVal val="#ppt_y"/>
                                              </p:val>
                                            </p:tav>
                                          </p:tavLst>
                                        </p:anim>
                                      </p:childTnLst>
                                    </p:cTn>
                                  </p:par>
                                  <p:par>
                                    <p:cTn id="74" presetID="22" presetClass="entr" presetSubtype="4" fill="hold"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wipe(down)">
                                          <p:cBhvr>
                                            <p:cTn id="76" dur="500"/>
                                            <p:tgtEl>
                                              <p:spTgt spid="67"/>
                                            </p:tgtEl>
                                          </p:cBhvr>
                                        </p:animEffect>
                                      </p:childTnLst>
                                    </p:cTn>
                                  </p:par>
                                  <p:par>
                                    <p:cTn id="77" presetID="22" presetClass="entr" presetSubtype="4" fill="hold"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500"/>
                                            <p:tgtEl>
                                              <p:spTgt spid="68"/>
                                            </p:tgtEl>
                                          </p:cBhvr>
                                        </p:animEffect>
                                      </p:childTnLst>
                                    </p:cTn>
                                  </p:par>
                                  <p:par>
                                    <p:cTn id="80" presetID="22" presetClass="entr" presetSubtype="4" fill="hold"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wipe(down)">
                                          <p:cBhvr>
                                            <p:cTn id="82" dur="500"/>
                                            <p:tgtEl>
                                              <p:spTgt spid="69"/>
                                            </p:tgtEl>
                                          </p:cBhvr>
                                        </p:animEffect>
                                      </p:childTnLst>
                                    </p:cTn>
                                  </p:par>
                                  <p:par>
                                    <p:cTn id="83" presetID="22" presetClass="entr" presetSubtype="4"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down)">
                                          <p:cBhvr>
                                            <p:cTn id="85" dur="500"/>
                                            <p:tgtEl>
                                              <p:spTgt spid="74"/>
                                            </p:tgtEl>
                                          </p:cBhvr>
                                        </p:animEffect>
                                      </p:childTnLst>
                                    </p:cTn>
                                  </p:par>
                                </p:childTnLst>
                              </p:cTn>
                            </p:par>
                            <p:par>
                              <p:cTn id="86" fill="hold">
                                <p:stCondLst>
                                  <p:cond delay="4500"/>
                                </p:stCondLst>
                                <p:childTnLst>
                                  <p:par>
                                    <p:cTn id="87" presetID="22" presetClass="entr" presetSubtype="4" fill="hold" grpId="0" nodeType="after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wipe(down)">
                                          <p:cBhvr>
                                            <p:cTn id="89" dur="500"/>
                                            <p:tgtEl>
                                              <p:spTgt spid="70"/>
                                            </p:tgtEl>
                                          </p:cBhvr>
                                        </p:animEffect>
                                      </p:childTnLst>
                                    </p:cTn>
                                  </p:par>
                                </p:childTnLst>
                              </p:cTn>
                            </p:par>
                            <p:par>
                              <p:cTn id="90" fill="hold">
                                <p:stCondLst>
                                  <p:cond delay="5000"/>
                                </p:stCondLst>
                                <p:childTnLst>
                                  <p:par>
                                    <p:cTn id="91" presetID="22" presetClass="entr" presetSubtype="4" fill="hold" grpId="0" nodeType="after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wipe(down)">
                                          <p:cBhvr>
                                            <p:cTn id="93" dur="500"/>
                                            <p:tgtEl>
                                              <p:spTgt spid="71"/>
                                            </p:tgtEl>
                                          </p:cBhvr>
                                        </p:animEffect>
                                      </p:childTnLst>
                                    </p:cTn>
                                  </p:par>
                                </p:childTnLst>
                              </p:cTn>
                            </p:par>
                            <p:par>
                              <p:cTn id="94" fill="hold">
                                <p:stCondLst>
                                  <p:cond delay="5500"/>
                                </p:stCondLst>
                                <p:childTnLst>
                                  <p:par>
                                    <p:cTn id="95" presetID="22" presetClass="entr" presetSubtype="4" fill="hold" grpId="0" nodeType="after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wipe(down)">
                                          <p:cBhvr>
                                            <p:cTn id="97" dur="500"/>
                                            <p:tgtEl>
                                              <p:spTgt spid="72"/>
                                            </p:tgtEl>
                                          </p:cBhvr>
                                        </p:animEffect>
                                      </p:childTnLst>
                                    </p:cTn>
                                  </p:par>
                                </p:childTnLst>
                              </p:cTn>
                            </p:par>
                            <p:par>
                              <p:cTn id="98" fill="hold">
                                <p:stCondLst>
                                  <p:cond delay="6000"/>
                                </p:stCondLst>
                                <p:childTnLst>
                                  <p:par>
                                    <p:cTn id="99" presetID="22" presetClass="entr" presetSubtype="4" fill="hold" grpId="0"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down)">
                                          <p:cBhvr>
                                            <p:cTn id="101" dur="500"/>
                                            <p:tgtEl>
                                              <p:spTgt spid="73"/>
                                            </p:tgtEl>
                                          </p:cBhvr>
                                        </p:animEffect>
                                      </p:childTnLst>
                                    </p:cTn>
                                  </p:par>
                                </p:childTnLst>
                              </p:cTn>
                            </p:par>
                            <p:par>
                              <p:cTn id="102" fill="hold">
                                <p:stCondLst>
                                  <p:cond delay="6500"/>
                                </p:stCondLst>
                                <p:childTnLst>
                                  <p:par>
                                    <p:cTn id="103" presetID="22" presetClass="entr" presetSubtype="4" fill="hold" grpId="0" nodeType="afterEffect">
                                      <p:stCondLst>
                                        <p:cond delay="0"/>
                                      </p:stCondLst>
                                      <p:childTnLst>
                                        <p:set>
                                          <p:cBhvr>
                                            <p:cTn id="104" dur="1" fill="hold">
                                              <p:stCondLst>
                                                <p:cond delay="0"/>
                                              </p:stCondLst>
                                            </p:cTn>
                                            <p:tgtEl>
                                              <p:spTgt spid="85"/>
                                            </p:tgtEl>
                                            <p:attrNameLst>
                                              <p:attrName>style.visibility</p:attrName>
                                            </p:attrNameLst>
                                          </p:cBhvr>
                                          <p:to>
                                            <p:strVal val="visible"/>
                                          </p:to>
                                        </p:set>
                                        <p:animEffect transition="in" filter="wipe(down)">
                                          <p:cBhvr>
                                            <p:cTn id="10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0" grpId="0"/>
          <p:bldP spid="71" grpId="0"/>
          <p:bldP spid="72" grpId="0"/>
          <p:bldP spid="73" grpId="0"/>
          <p:bldP spid="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accel="3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000" fill="hold"/>
                                            <p:tgtEl>
                                              <p:spTgt spid="14"/>
                                            </p:tgtEl>
                                            <p:attrNameLst>
                                              <p:attrName>ppt_x</p:attrName>
                                            </p:attrNameLst>
                                          </p:cBhvr>
                                          <p:tavLst>
                                            <p:tav tm="0">
                                              <p:val>
                                                <p:strVal val="1+#ppt_w/2"/>
                                              </p:val>
                                            </p:tav>
                                            <p:tav tm="100000">
                                              <p:val>
                                                <p:strVal val="#ppt_x"/>
                                              </p:val>
                                            </p:tav>
                                          </p:tavLst>
                                        </p:anim>
                                        <p:anim calcmode="lin" valueType="num">
                                          <p:cBhvr additive="base">
                                            <p:cTn id="12" dur="2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2" accel="3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6" accel="3000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2000" fill="hold"/>
                                            <p:tgtEl>
                                              <p:spTgt spid="17"/>
                                            </p:tgtEl>
                                            <p:attrNameLst>
                                              <p:attrName>ppt_x</p:attrName>
                                            </p:attrNameLst>
                                          </p:cBhvr>
                                          <p:tavLst>
                                            <p:tav tm="0">
                                              <p:val>
                                                <p:strVal val="1+#ppt_w/2"/>
                                              </p:val>
                                            </p:tav>
                                            <p:tav tm="100000">
                                              <p:val>
                                                <p:strVal val="#ppt_x"/>
                                              </p:val>
                                            </p:tav>
                                          </p:tavLst>
                                        </p:anim>
                                        <p:anim calcmode="lin" valueType="num">
                                          <p:cBhvr additive="base">
                                            <p:cTn id="20" dur="2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accel="3000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2000" fill="hold"/>
                                            <p:tgtEl>
                                              <p:spTgt spid="23"/>
                                            </p:tgtEl>
                                            <p:attrNameLst>
                                              <p:attrName>ppt_x</p:attrName>
                                            </p:attrNameLst>
                                          </p:cBhvr>
                                          <p:tavLst>
                                            <p:tav tm="0">
                                              <p:val>
                                                <p:strVal val="#ppt_x"/>
                                              </p:val>
                                            </p:tav>
                                            <p:tav tm="100000">
                                              <p:val>
                                                <p:strVal val="#ppt_x"/>
                                              </p:val>
                                            </p:tav>
                                          </p:tavLst>
                                        </p:anim>
                                        <p:anim calcmode="lin" valueType="num">
                                          <p:cBhvr additive="base">
                                            <p:cTn id="24" dur="2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2" accel="3000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2000" fill="hold"/>
                                            <p:tgtEl>
                                              <p:spTgt spid="20"/>
                                            </p:tgtEl>
                                            <p:attrNameLst>
                                              <p:attrName>ppt_x</p:attrName>
                                            </p:attrNameLst>
                                          </p:cBhvr>
                                          <p:tavLst>
                                            <p:tav tm="0">
                                              <p:val>
                                                <p:strVal val="1+#ppt_w/2"/>
                                              </p:val>
                                            </p:tav>
                                            <p:tav tm="100000">
                                              <p:val>
                                                <p:strVal val="#ppt_x"/>
                                              </p:val>
                                            </p:tav>
                                          </p:tavLst>
                                        </p:anim>
                                        <p:anim calcmode="lin" valueType="num">
                                          <p:cBhvr additive="base">
                                            <p:cTn id="28" dur="20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2500"/>
                                </p:stCondLst>
                                <p:childTnLst>
                                  <p:par>
                                    <p:cTn id="34" presetID="2" presetClass="entr" presetSubtype="9" accel="3000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2000" fill="hold"/>
                                            <p:tgtEl>
                                              <p:spTgt spid="27"/>
                                            </p:tgtEl>
                                            <p:attrNameLst>
                                              <p:attrName>ppt_x</p:attrName>
                                            </p:attrNameLst>
                                          </p:cBhvr>
                                          <p:tavLst>
                                            <p:tav tm="0">
                                              <p:val>
                                                <p:strVal val="0-#ppt_w/2"/>
                                              </p:val>
                                            </p:tav>
                                            <p:tav tm="100000">
                                              <p:val>
                                                <p:strVal val="#ppt_x"/>
                                              </p:val>
                                            </p:tav>
                                          </p:tavLst>
                                        </p:anim>
                                        <p:anim calcmode="lin" valueType="num">
                                          <p:cBhvr additive="base">
                                            <p:cTn id="37" dur="2000" fill="hold"/>
                                            <p:tgtEl>
                                              <p:spTgt spid="27"/>
                                            </p:tgtEl>
                                            <p:attrNameLst>
                                              <p:attrName>ppt_y</p:attrName>
                                            </p:attrNameLst>
                                          </p:cBhvr>
                                          <p:tavLst>
                                            <p:tav tm="0">
                                              <p:val>
                                                <p:strVal val="0-#ppt_h/2"/>
                                              </p:val>
                                            </p:tav>
                                            <p:tav tm="100000">
                                              <p:val>
                                                <p:strVal val="#ppt_y"/>
                                              </p:val>
                                            </p:tav>
                                          </p:tavLst>
                                        </p:anim>
                                      </p:childTnLst>
                                    </p:cTn>
                                  </p:par>
                                  <p:par>
                                    <p:cTn id="38" presetID="2" presetClass="entr" presetSubtype="9" accel="3000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2000" fill="hold"/>
                                            <p:tgtEl>
                                              <p:spTgt spid="34"/>
                                            </p:tgtEl>
                                            <p:attrNameLst>
                                              <p:attrName>ppt_x</p:attrName>
                                            </p:attrNameLst>
                                          </p:cBhvr>
                                          <p:tavLst>
                                            <p:tav tm="0">
                                              <p:val>
                                                <p:strVal val="0-#ppt_w/2"/>
                                              </p:val>
                                            </p:tav>
                                            <p:tav tm="100000">
                                              <p:val>
                                                <p:strVal val="#ppt_x"/>
                                              </p:val>
                                            </p:tav>
                                          </p:tavLst>
                                        </p:anim>
                                        <p:anim calcmode="lin" valueType="num">
                                          <p:cBhvr additive="base">
                                            <p:cTn id="41" dur="2000" fill="hold"/>
                                            <p:tgtEl>
                                              <p:spTgt spid="34"/>
                                            </p:tgtEl>
                                            <p:attrNameLst>
                                              <p:attrName>ppt_y</p:attrName>
                                            </p:attrNameLst>
                                          </p:cBhvr>
                                          <p:tavLst>
                                            <p:tav tm="0">
                                              <p:val>
                                                <p:strVal val="0-#ppt_h/2"/>
                                              </p:val>
                                            </p:tav>
                                            <p:tav tm="100000">
                                              <p:val>
                                                <p:strVal val="#ppt_y"/>
                                              </p:val>
                                            </p:tav>
                                          </p:tavLst>
                                        </p:anim>
                                      </p:childTnLst>
                                    </p:cTn>
                                  </p:par>
                                  <p:par>
                                    <p:cTn id="42" presetID="2" presetClass="entr" presetSubtype="9" accel="3000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2000" fill="hold"/>
                                            <p:tgtEl>
                                              <p:spTgt spid="41"/>
                                            </p:tgtEl>
                                            <p:attrNameLst>
                                              <p:attrName>ppt_x</p:attrName>
                                            </p:attrNameLst>
                                          </p:cBhvr>
                                          <p:tavLst>
                                            <p:tav tm="0">
                                              <p:val>
                                                <p:strVal val="0-#ppt_w/2"/>
                                              </p:val>
                                            </p:tav>
                                            <p:tav tm="100000">
                                              <p:val>
                                                <p:strVal val="#ppt_x"/>
                                              </p:val>
                                            </p:tav>
                                          </p:tavLst>
                                        </p:anim>
                                        <p:anim calcmode="lin" valueType="num">
                                          <p:cBhvr additive="base">
                                            <p:cTn id="45" dur="2000" fill="hold"/>
                                            <p:tgtEl>
                                              <p:spTgt spid="41"/>
                                            </p:tgtEl>
                                            <p:attrNameLst>
                                              <p:attrName>ppt_y</p:attrName>
                                            </p:attrNameLst>
                                          </p:cBhvr>
                                          <p:tavLst>
                                            <p:tav tm="0">
                                              <p:val>
                                                <p:strVal val="0-#ppt_h/2"/>
                                              </p:val>
                                            </p:tav>
                                            <p:tav tm="100000">
                                              <p:val>
                                                <p:strVal val="#ppt_y"/>
                                              </p:val>
                                            </p:tav>
                                          </p:tavLst>
                                        </p:anim>
                                      </p:childTnLst>
                                    </p:cTn>
                                  </p:par>
                                  <p:par>
                                    <p:cTn id="46" presetID="2" presetClass="entr" presetSubtype="9" accel="30000"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2000" fill="hold"/>
                                            <p:tgtEl>
                                              <p:spTgt spid="48"/>
                                            </p:tgtEl>
                                            <p:attrNameLst>
                                              <p:attrName>ppt_x</p:attrName>
                                            </p:attrNameLst>
                                          </p:cBhvr>
                                          <p:tavLst>
                                            <p:tav tm="0">
                                              <p:val>
                                                <p:strVal val="0-#ppt_w/2"/>
                                              </p:val>
                                            </p:tav>
                                            <p:tav tm="100000">
                                              <p:val>
                                                <p:strVal val="#ppt_x"/>
                                              </p:val>
                                            </p:tav>
                                          </p:tavLst>
                                        </p:anim>
                                        <p:anim calcmode="lin" valueType="num">
                                          <p:cBhvr additive="base">
                                            <p:cTn id="49" dur="2000" fill="hold"/>
                                            <p:tgtEl>
                                              <p:spTgt spid="48"/>
                                            </p:tgtEl>
                                            <p:attrNameLst>
                                              <p:attrName>ppt_y</p:attrName>
                                            </p:attrNameLst>
                                          </p:cBhvr>
                                          <p:tavLst>
                                            <p:tav tm="0">
                                              <p:val>
                                                <p:strVal val="0-#ppt_h/2"/>
                                              </p:val>
                                            </p:tav>
                                            <p:tav tm="100000">
                                              <p:val>
                                                <p:strVal val="#ppt_y"/>
                                              </p:val>
                                            </p:tav>
                                          </p:tavLst>
                                        </p:anim>
                                      </p:childTnLst>
                                    </p:cTn>
                                  </p:par>
                                  <p:par>
                                    <p:cTn id="50" presetID="2" presetClass="entr" presetSubtype="6" accel="3000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additive="base">
                                            <p:cTn id="52" dur="2000" fill="hold"/>
                                            <p:tgtEl>
                                              <p:spTgt spid="55"/>
                                            </p:tgtEl>
                                            <p:attrNameLst>
                                              <p:attrName>ppt_x</p:attrName>
                                            </p:attrNameLst>
                                          </p:cBhvr>
                                          <p:tavLst>
                                            <p:tav tm="0">
                                              <p:val>
                                                <p:strVal val="1+#ppt_w/2"/>
                                              </p:val>
                                            </p:tav>
                                            <p:tav tm="100000">
                                              <p:val>
                                                <p:strVal val="#ppt_x"/>
                                              </p:val>
                                            </p:tav>
                                          </p:tavLst>
                                        </p:anim>
                                        <p:anim calcmode="lin" valueType="num">
                                          <p:cBhvr additive="base">
                                            <p:cTn id="53" dur="2000" fill="hold"/>
                                            <p:tgtEl>
                                              <p:spTgt spid="55"/>
                                            </p:tgtEl>
                                            <p:attrNameLst>
                                              <p:attrName>ppt_y</p:attrName>
                                            </p:attrNameLst>
                                          </p:cBhvr>
                                          <p:tavLst>
                                            <p:tav tm="0">
                                              <p:val>
                                                <p:strVal val="1+#ppt_h/2"/>
                                              </p:val>
                                            </p:tav>
                                            <p:tav tm="100000">
                                              <p:val>
                                                <p:strVal val="#ppt_y"/>
                                              </p:val>
                                            </p:tav>
                                          </p:tavLst>
                                        </p:anim>
                                      </p:childTnLst>
                                    </p:cTn>
                                  </p:par>
                                  <p:par>
                                    <p:cTn id="54" presetID="2" presetClass="entr" presetSubtype="6" accel="30000" fill="hold" nodeType="with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000" fill="hold"/>
                                            <p:tgtEl>
                                              <p:spTgt spid="58"/>
                                            </p:tgtEl>
                                            <p:attrNameLst>
                                              <p:attrName>ppt_x</p:attrName>
                                            </p:attrNameLst>
                                          </p:cBhvr>
                                          <p:tavLst>
                                            <p:tav tm="0">
                                              <p:val>
                                                <p:strVal val="1+#ppt_w/2"/>
                                              </p:val>
                                            </p:tav>
                                            <p:tav tm="100000">
                                              <p:val>
                                                <p:strVal val="#ppt_x"/>
                                              </p:val>
                                            </p:tav>
                                          </p:tavLst>
                                        </p:anim>
                                        <p:anim calcmode="lin" valueType="num">
                                          <p:cBhvr additive="base">
                                            <p:cTn id="57" dur="2000" fill="hold"/>
                                            <p:tgtEl>
                                              <p:spTgt spid="58"/>
                                            </p:tgtEl>
                                            <p:attrNameLst>
                                              <p:attrName>ppt_y</p:attrName>
                                            </p:attrNameLst>
                                          </p:cBhvr>
                                          <p:tavLst>
                                            <p:tav tm="0">
                                              <p:val>
                                                <p:strVal val="1+#ppt_h/2"/>
                                              </p:val>
                                            </p:tav>
                                            <p:tav tm="100000">
                                              <p:val>
                                                <p:strVal val="#ppt_y"/>
                                              </p:val>
                                            </p:tav>
                                          </p:tavLst>
                                        </p:anim>
                                      </p:childTnLst>
                                    </p:cTn>
                                  </p:par>
                                  <p:par>
                                    <p:cTn id="58" presetID="2" presetClass="entr" presetSubtype="6" accel="30000" fill="hold" nodeType="with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additive="base">
                                            <p:cTn id="60" dur="2000" fill="hold"/>
                                            <p:tgtEl>
                                              <p:spTgt spid="61"/>
                                            </p:tgtEl>
                                            <p:attrNameLst>
                                              <p:attrName>ppt_x</p:attrName>
                                            </p:attrNameLst>
                                          </p:cBhvr>
                                          <p:tavLst>
                                            <p:tav tm="0">
                                              <p:val>
                                                <p:strVal val="1+#ppt_w/2"/>
                                              </p:val>
                                            </p:tav>
                                            <p:tav tm="100000">
                                              <p:val>
                                                <p:strVal val="#ppt_x"/>
                                              </p:val>
                                            </p:tav>
                                          </p:tavLst>
                                        </p:anim>
                                        <p:anim calcmode="lin" valueType="num">
                                          <p:cBhvr additive="base">
                                            <p:cTn id="61" dur="2000" fill="hold"/>
                                            <p:tgtEl>
                                              <p:spTgt spid="61"/>
                                            </p:tgtEl>
                                            <p:attrNameLst>
                                              <p:attrName>ppt_y</p:attrName>
                                            </p:attrNameLst>
                                          </p:cBhvr>
                                          <p:tavLst>
                                            <p:tav tm="0">
                                              <p:val>
                                                <p:strVal val="1+#ppt_h/2"/>
                                              </p:val>
                                            </p:tav>
                                            <p:tav tm="100000">
                                              <p:val>
                                                <p:strVal val="#ppt_y"/>
                                              </p:val>
                                            </p:tav>
                                          </p:tavLst>
                                        </p:anim>
                                      </p:childTnLst>
                                    </p:cTn>
                                  </p:par>
                                  <p:par>
                                    <p:cTn id="62" presetID="2" presetClass="entr" presetSubtype="6" accel="30000" fill="hold" nodeType="withEffect">
                                      <p:stCondLst>
                                        <p:cond delay="0"/>
                                      </p:stCondLst>
                                      <p:childTnLst>
                                        <p:set>
                                          <p:cBhvr>
                                            <p:cTn id="63" dur="1" fill="hold">
                                              <p:stCondLst>
                                                <p:cond delay="0"/>
                                              </p:stCondLst>
                                            </p:cTn>
                                            <p:tgtEl>
                                              <p:spTgt spid="64"/>
                                            </p:tgtEl>
                                            <p:attrNameLst>
                                              <p:attrName>style.visibility</p:attrName>
                                            </p:attrNameLst>
                                          </p:cBhvr>
                                          <p:to>
                                            <p:strVal val="visible"/>
                                          </p:to>
                                        </p:set>
                                        <p:anim calcmode="lin" valueType="num">
                                          <p:cBhvr additive="base">
                                            <p:cTn id="64" dur="2000" fill="hold"/>
                                            <p:tgtEl>
                                              <p:spTgt spid="64"/>
                                            </p:tgtEl>
                                            <p:attrNameLst>
                                              <p:attrName>ppt_x</p:attrName>
                                            </p:attrNameLst>
                                          </p:cBhvr>
                                          <p:tavLst>
                                            <p:tav tm="0">
                                              <p:val>
                                                <p:strVal val="1+#ppt_w/2"/>
                                              </p:val>
                                            </p:tav>
                                            <p:tav tm="100000">
                                              <p:val>
                                                <p:strVal val="#ppt_x"/>
                                              </p:val>
                                            </p:tav>
                                          </p:tavLst>
                                        </p:anim>
                                        <p:anim calcmode="lin" valueType="num">
                                          <p:cBhvr additive="base">
                                            <p:cTn id="65" dur="2000" fill="hold"/>
                                            <p:tgtEl>
                                              <p:spTgt spid="64"/>
                                            </p:tgtEl>
                                            <p:attrNameLst>
                                              <p:attrName>ppt_y</p:attrName>
                                            </p:attrNameLst>
                                          </p:cBhvr>
                                          <p:tavLst>
                                            <p:tav tm="0">
                                              <p:val>
                                                <p:strVal val="1+#ppt_h/2"/>
                                              </p:val>
                                            </p:tav>
                                            <p:tav tm="100000">
                                              <p:val>
                                                <p:strVal val="#ppt_y"/>
                                              </p:val>
                                            </p:tav>
                                          </p:tavLst>
                                        </p:anim>
                                      </p:childTnLst>
                                    </p:cTn>
                                  </p:par>
                                  <p:par>
                                    <p:cTn id="66" presetID="2" presetClass="entr" presetSubtype="9" accel="30000" fill="hold" nodeType="withEffect">
                                      <p:stCondLst>
                                        <p:cond delay="0"/>
                                      </p:stCondLst>
                                      <p:childTnLst>
                                        <p:set>
                                          <p:cBhvr>
                                            <p:cTn id="67" dur="1" fill="hold">
                                              <p:stCondLst>
                                                <p:cond delay="0"/>
                                              </p:stCondLst>
                                            </p:cTn>
                                            <p:tgtEl>
                                              <p:spTgt spid="75"/>
                                            </p:tgtEl>
                                            <p:attrNameLst>
                                              <p:attrName>style.visibility</p:attrName>
                                            </p:attrNameLst>
                                          </p:cBhvr>
                                          <p:to>
                                            <p:strVal val="visible"/>
                                          </p:to>
                                        </p:set>
                                        <p:anim calcmode="lin" valueType="num">
                                          <p:cBhvr additive="base">
                                            <p:cTn id="68" dur="2000" fill="hold"/>
                                            <p:tgtEl>
                                              <p:spTgt spid="75"/>
                                            </p:tgtEl>
                                            <p:attrNameLst>
                                              <p:attrName>ppt_x</p:attrName>
                                            </p:attrNameLst>
                                          </p:cBhvr>
                                          <p:tavLst>
                                            <p:tav tm="0">
                                              <p:val>
                                                <p:strVal val="0-#ppt_w/2"/>
                                              </p:val>
                                            </p:tav>
                                            <p:tav tm="100000">
                                              <p:val>
                                                <p:strVal val="#ppt_x"/>
                                              </p:val>
                                            </p:tav>
                                          </p:tavLst>
                                        </p:anim>
                                        <p:anim calcmode="lin" valueType="num">
                                          <p:cBhvr additive="base">
                                            <p:cTn id="69" dur="2000" fill="hold"/>
                                            <p:tgtEl>
                                              <p:spTgt spid="75"/>
                                            </p:tgtEl>
                                            <p:attrNameLst>
                                              <p:attrName>ppt_y</p:attrName>
                                            </p:attrNameLst>
                                          </p:cBhvr>
                                          <p:tavLst>
                                            <p:tav tm="0">
                                              <p:val>
                                                <p:strVal val="0-#ppt_h/2"/>
                                              </p:val>
                                            </p:tav>
                                            <p:tav tm="100000">
                                              <p:val>
                                                <p:strVal val="#ppt_y"/>
                                              </p:val>
                                            </p:tav>
                                          </p:tavLst>
                                        </p:anim>
                                      </p:childTnLst>
                                    </p:cTn>
                                  </p:par>
                                  <p:par>
                                    <p:cTn id="70" presetID="2" presetClass="entr" presetSubtype="6" accel="30000" fill="hold" nodeType="withEffect">
                                      <p:stCondLst>
                                        <p:cond delay="0"/>
                                      </p:stCondLst>
                                      <p:childTnLst>
                                        <p:set>
                                          <p:cBhvr>
                                            <p:cTn id="71" dur="1" fill="hold">
                                              <p:stCondLst>
                                                <p:cond delay="0"/>
                                              </p:stCondLst>
                                            </p:cTn>
                                            <p:tgtEl>
                                              <p:spTgt spid="82"/>
                                            </p:tgtEl>
                                            <p:attrNameLst>
                                              <p:attrName>style.visibility</p:attrName>
                                            </p:attrNameLst>
                                          </p:cBhvr>
                                          <p:to>
                                            <p:strVal val="visible"/>
                                          </p:to>
                                        </p:set>
                                        <p:anim calcmode="lin" valueType="num">
                                          <p:cBhvr additive="base">
                                            <p:cTn id="72" dur="2000" fill="hold"/>
                                            <p:tgtEl>
                                              <p:spTgt spid="82"/>
                                            </p:tgtEl>
                                            <p:attrNameLst>
                                              <p:attrName>ppt_x</p:attrName>
                                            </p:attrNameLst>
                                          </p:cBhvr>
                                          <p:tavLst>
                                            <p:tav tm="0">
                                              <p:val>
                                                <p:strVal val="1+#ppt_w/2"/>
                                              </p:val>
                                            </p:tav>
                                            <p:tav tm="100000">
                                              <p:val>
                                                <p:strVal val="#ppt_x"/>
                                              </p:val>
                                            </p:tav>
                                          </p:tavLst>
                                        </p:anim>
                                        <p:anim calcmode="lin" valueType="num">
                                          <p:cBhvr additive="base">
                                            <p:cTn id="73" dur="2000" fill="hold"/>
                                            <p:tgtEl>
                                              <p:spTgt spid="82"/>
                                            </p:tgtEl>
                                            <p:attrNameLst>
                                              <p:attrName>ppt_y</p:attrName>
                                            </p:attrNameLst>
                                          </p:cBhvr>
                                          <p:tavLst>
                                            <p:tav tm="0">
                                              <p:val>
                                                <p:strVal val="1+#ppt_h/2"/>
                                              </p:val>
                                            </p:tav>
                                            <p:tav tm="100000">
                                              <p:val>
                                                <p:strVal val="#ppt_y"/>
                                              </p:val>
                                            </p:tav>
                                          </p:tavLst>
                                        </p:anim>
                                      </p:childTnLst>
                                    </p:cTn>
                                  </p:par>
                                  <p:par>
                                    <p:cTn id="74" presetID="22" presetClass="entr" presetSubtype="4" fill="hold"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wipe(down)">
                                          <p:cBhvr>
                                            <p:cTn id="76" dur="500"/>
                                            <p:tgtEl>
                                              <p:spTgt spid="67"/>
                                            </p:tgtEl>
                                          </p:cBhvr>
                                        </p:animEffect>
                                      </p:childTnLst>
                                    </p:cTn>
                                  </p:par>
                                  <p:par>
                                    <p:cTn id="77" presetID="22" presetClass="entr" presetSubtype="4" fill="hold"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500"/>
                                            <p:tgtEl>
                                              <p:spTgt spid="68"/>
                                            </p:tgtEl>
                                          </p:cBhvr>
                                        </p:animEffect>
                                      </p:childTnLst>
                                    </p:cTn>
                                  </p:par>
                                  <p:par>
                                    <p:cTn id="80" presetID="22" presetClass="entr" presetSubtype="4" fill="hold"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wipe(down)">
                                          <p:cBhvr>
                                            <p:cTn id="82" dur="500"/>
                                            <p:tgtEl>
                                              <p:spTgt spid="69"/>
                                            </p:tgtEl>
                                          </p:cBhvr>
                                        </p:animEffect>
                                      </p:childTnLst>
                                    </p:cTn>
                                  </p:par>
                                  <p:par>
                                    <p:cTn id="83" presetID="22" presetClass="entr" presetSubtype="4"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down)">
                                          <p:cBhvr>
                                            <p:cTn id="85" dur="500"/>
                                            <p:tgtEl>
                                              <p:spTgt spid="74"/>
                                            </p:tgtEl>
                                          </p:cBhvr>
                                        </p:animEffect>
                                      </p:childTnLst>
                                    </p:cTn>
                                  </p:par>
                                </p:childTnLst>
                              </p:cTn>
                            </p:par>
                            <p:par>
                              <p:cTn id="86" fill="hold">
                                <p:stCondLst>
                                  <p:cond delay="4500"/>
                                </p:stCondLst>
                                <p:childTnLst>
                                  <p:par>
                                    <p:cTn id="87" presetID="22" presetClass="entr" presetSubtype="4" fill="hold" grpId="0" nodeType="after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wipe(down)">
                                          <p:cBhvr>
                                            <p:cTn id="89" dur="500"/>
                                            <p:tgtEl>
                                              <p:spTgt spid="70"/>
                                            </p:tgtEl>
                                          </p:cBhvr>
                                        </p:animEffect>
                                      </p:childTnLst>
                                    </p:cTn>
                                  </p:par>
                                </p:childTnLst>
                              </p:cTn>
                            </p:par>
                            <p:par>
                              <p:cTn id="90" fill="hold">
                                <p:stCondLst>
                                  <p:cond delay="5000"/>
                                </p:stCondLst>
                                <p:childTnLst>
                                  <p:par>
                                    <p:cTn id="91" presetID="22" presetClass="entr" presetSubtype="4" fill="hold" grpId="0" nodeType="after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wipe(down)">
                                          <p:cBhvr>
                                            <p:cTn id="93" dur="500"/>
                                            <p:tgtEl>
                                              <p:spTgt spid="71"/>
                                            </p:tgtEl>
                                          </p:cBhvr>
                                        </p:animEffect>
                                      </p:childTnLst>
                                    </p:cTn>
                                  </p:par>
                                </p:childTnLst>
                              </p:cTn>
                            </p:par>
                            <p:par>
                              <p:cTn id="94" fill="hold">
                                <p:stCondLst>
                                  <p:cond delay="5500"/>
                                </p:stCondLst>
                                <p:childTnLst>
                                  <p:par>
                                    <p:cTn id="95" presetID="22" presetClass="entr" presetSubtype="4" fill="hold" grpId="0" nodeType="after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wipe(down)">
                                          <p:cBhvr>
                                            <p:cTn id="97" dur="500"/>
                                            <p:tgtEl>
                                              <p:spTgt spid="72"/>
                                            </p:tgtEl>
                                          </p:cBhvr>
                                        </p:animEffect>
                                      </p:childTnLst>
                                    </p:cTn>
                                  </p:par>
                                </p:childTnLst>
                              </p:cTn>
                            </p:par>
                            <p:par>
                              <p:cTn id="98" fill="hold">
                                <p:stCondLst>
                                  <p:cond delay="6000"/>
                                </p:stCondLst>
                                <p:childTnLst>
                                  <p:par>
                                    <p:cTn id="99" presetID="22" presetClass="entr" presetSubtype="4" fill="hold" grpId="0"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down)">
                                          <p:cBhvr>
                                            <p:cTn id="101" dur="500"/>
                                            <p:tgtEl>
                                              <p:spTgt spid="73"/>
                                            </p:tgtEl>
                                          </p:cBhvr>
                                        </p:animEffect>
                                      </p:childTnLst>
                                    </p:cTn>
                                  </p:par>
                                </p:childTnLst>
                              </p:cTn>
                            </p:par>
                            <p:par>
                              <p:cTn id="102" fill="hold">
                                <p:stCondLst>
                                  <p:cond delay="6500"/>
                                </p:stCondLst>
                                <p:childTnLst>
                                  <p:par>
                                    <p:cTn id="103" presetID="22" presetClass="entr" presetSubtype="4" fill="hold" grpId="0" nodeType="afterEffect">
                                      <p:stCondLst>
                                        <p:cond delay="0"/>
                                      </p:stCondLst>
                                      <p:childTnLst>
                                        <p:set>
                                          <p:cBhvr>
                                            <p:cTn id="104" dur="1" fill="hold">
                                              <p:stCondLst>
                                                <p:cond delay="0"/>
                                              </p:stCondLst>
                                            </p:cTn>
                                            <p:tgtEl>
                                              <p:spTgt spid="85"/>
                                            </p:tgtEl>
                                            <p:attrNameLst>
                                              <p:attrName>style.visibility</p:attrName>
                                            </p:attrNameLst>
                                          </p:cBhvr>
                                          <p:to>
                                            <p:strVal val="visible"/>
                                          </p:to>
                                        </p:set>
                                        <p:animEffect transition="in" filter="wipe(down)">
                                          <p:cBhvr>
                                            <p:cTn id="10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0" grpId="0"/>
          <p:bldP spid="71" grpId="0"/>
          <p:bldP spid="72" grpId="0"/>
          <p:bldP spid="73" grpId="0"/>
          <p:bldP spid="8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58658" y="3513910"/>
            <a:ext cx="3055080" cy="646331"/>
          </a:xfrm>
          <a:prstGeom prst="rect">
            <a:avLst/>
          </a:prstGeom>
          <a:ln>
            <a:noFill/>
          </a:ln>
        </p:spPr>
        <p:txBody>
          <a:bodyPr wrap="square">
            <a:spAutoFit/>
          </a:bodyPr>
          <a:lstStyle/>
          <a:p>
            <a:pPr algn="l">
              <a:spcAft>
                <a:spcPts val="300"/>
              </a:spcAft>
            </a:pPr>
            <a:r>
              <a:rPr lang="zh-CN" altLang="en-US" b="1" dirty="0">
                <a:solidFill>
                  <a:srgbClr val="8A1118"/>
                </a:solidFill>
                <a:latin typeface="思源黑体 CN Bold" panose="020B0800000000000000" pitchFamily="34" charset="-122"/>
                <a:ea typeface="思源黑体 CN Bold" panose="020B0800000000000000" pitchFamily="34" charset="-122"/>
              </a:rPr>
              <a:t>如果我有幸通过组织的审核，通过推优选举</a:t>
            </a:r>
          </a:p>
        </p:txBody>
      </p:sp>
      <p:sp>
        <p:nvSpPr>
          <p:cNvPr id="10" name="矩形 9"/>
          <p:cNvSpPr/>
          <p:nvPr/>
        </p:nvSpPr>
        <p:spPr>
          <a:xfrm>
            <a:off x="764223" y="4159040"/>
            <a:ext cx="3659314" cy="584775"/>
          </a:xfrm>
          <a:prstGeom prst="rect">
            <a:avLst/>
          </a:prstGeom>
        </p:spPr>
        <p:txBody>
          <a:bodyPr wrap="square">
            <a:spAutoFit/>
          </a:bodyPr>
          <a:lstStyle/>
          <a:p>
            <a:pPr algn="just"/>
            <a:r>
              <a:rPr lang="zh-CN" altLang="en-US" sz="1600" dirty="0">
                <a:solidFill>
                  <a:schemeClr val="tx1"/>
                </a:solidFill>
                <a:latin typeface="思源黑体 CN Light" panose="020B0300000000000000" pitchFamily="34" charset="-122"/>
                <a:ea typeface="思源黑体 CN Light" panose="020B0300000000000000" pitchFamily="34" charset="-122"/>
              </a:rPr>
              <a:t>我将继续保持自己正确的，积极向上的思想，一步步前进。</a:t>
            </a:r>
          </a:p>
        </p:txBody>
      </p:sp>
      <p:sp>
        <p:nvSpPr>
          <p:cNvPr id="11" name="矩形 10"/>
          <p:cNvSpPr/>
          <p:nvPr/>
        </p:nvSpPr>
        <p:spPr>
          <a:xfrm>
            <a:off x="7006887" y="1185518"/>
            <a:ext cx="3049515" cy="646331"/>
          </a:xfrm>
          <a:prstGeom prst="rect">
            <a:avLst/>
          </a:prstGeom>
          <a:ln>
            <a:noFill/>
          </a:ln>
        </p:spPr>
        <p:txBody>
          <a:bodyPr wrap="square">
            <a:spAutoFit/>
          </a:bodyPr>
          <a:lstStyle/>
          <a:p>
            <a:pPr algn="l">
              <a:spcAft>
                <a:spcPts val="300"/>
              </a:spcAft>
            </a:pPr>
            <a:r>
              <a:rPr lang="zh-CN" altLang="en-US" b="1" dirty="0">
                <a:solidFill>
                  <a:srgbClr val="8A1118"/>
                </a:solidFill>
                <a:latin typeface="思源黑体 CN Bold" panose="020B0800000000000000" pitchFamily="34" charset="-122"/>
                <a:ea typeface="思源黑体 CN Bold" panose="020B0800000000000000" pitchFamily="34" charset="-122"/>
              </a:rPr>
              <a:t>如果我没有通过组织的审核，推优选举失败</a:t>
            </a:r>
          </a:p>
        </p:txBody>
      </p:sp>
      <p:sp>
        <p:nvSpPr>
          <p:cNvPr id="12" name="矩形 11"/>
          <p:cNvSpPr/>
          <p:nvPr/>
        </p:nvSpPr>
        <p:spPr>
          <a:xfrm>
            <a:off x="6995728" y="1787313"/>
            <a:ext cx="3882221" cy="1569660"/>
          </a:xfrm>
          <a:prstGeom prst="rect">
            <a:avLst/>
          </a:prstGeom>
        </p:spPr>
        <p:txBody>
          <a:bodyPr wrap="square">
            <a:spAutoFit/>
          </a:bodyPr>
          <a:lstStyle/>
          <a:p>
            <a:pPr algn="just"/>
            <a:r>
              <a:rPr lang="zh-CN" altLang="en-US" sz="1600" dirty="0">
                <a:solidFill>
                  <a:schemeClr val="tx1"/>
                </a:solidFill>
                <a:latin typeface="思源黑体 CN Light" panose="020B0300000000000000" pitchFamily="34" charset="-122"/>
                <a:ea typeface="思源黑体 CN Light" panose="020B0300000000000000" pitchFamily="34" charset="-122"/>
              </a:rPr>
              <a:t>我也会树立正确的入党动机，有一个新的政治追求，要把入党动机体现到自己的实际行动中，忠贞不渝的朝着这个目标，按照党员标准，找出差距，明确自己的努力方向，以实际行动争取早日加入党组织，报效祖国。</a:t>
            </a:r>
          </a:p>
        </p:txBody>
      </p:sp>
      <p:cxnSp>
        <p:nvCxnSpPr>
          <p:cNvPr id="19" name="肘形连接符 35"/>
          <p:cNvCxnSpPr/>
          <p:nvPr/>
        </p:nvCxnSpPr>
        <p:spPr>
          <a:xfrm>
            <a:off x="2915107" y="2941147"/>
            <a:ext cx="2098211" cy="585665"/>
          </a:xfrm>
          <a:prstGeom prst="bentConnector3">
            <a:avLst/>
          </a:prstGeom>
          <a:ln>
            <a:solidFill>
              <a:srgbClr val="414455"/>
            </a:solidFill>
            <a:prstDash val="sysDash"/>
          </a:ln>
        </p:spPr>
        <p:style>
          <a:lnRef idx="1">
            <a:schemeClr val="accent1"/>
          </a:lnRef>
          <a:fillRef idx="0">
            <a:schemeClr val="accent1"/>
          </a:fillRef>
          <a:effectRef idx="0">
            <a:schemeClr val="accent1"/>
          </a:effectRef>
          <a:fontRef idx="minor">
            <a:schemeClr val="tx1"/>
          </a:fontRef>
        </p:style>
      </p:cxnSp>
      <p:cxnSp>
        <p:nvCxnSpPr>
          <p:cNvPr id="29" name="肘形连接符 45"/>
          <p:cNvCxnSpPr/>
          <p:nvPr/>
        </p:nvCxnSpPr>
        <p:spPr>
          <a:xfrm>
            <a:off x="6612929" y="3507167"/>
            <a:ext cx="2194236" cy="591376"/>
          </a:xfrm>
          <a:prstGeom prst="bentConnector3">
            <a:avLst/>
          </a:prstGeom>
          <a:ln>
            <a:solidFill>
              <a:srgbClr val="414455"/>
            </a:solidFill>
            <a:prstDash val="sysDash"/>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981741" y="2630883"/>
            <a:ext cx="1596233" cy="1596233"/>
            <a:chOff x="4981741" y="2630883"/>
            <a:chExt cx="1596233" cy="1596233"/>
          </a:xfrm>
        </p:grpSpPr>
        <p:grpSp>
          <p:nvGrpSpPr>
            <p:cNvPr id="48" name="组合 47"/>
            <p:cNvGrpSpPr/>
            <p:nvPr/>
          </p:nvGrpSpPr>
          <p:grpSpPr>
            <a:xfrm>
              <a:off x="4981741" y="2630883"/>
              <a:ext cx="1596233" cy="1596233"/>
              <a:chOff x="304800" y="673100"/>
              <a:chExt cx="4000500" cy="4000500"/>
            </a:xfrm>
            <a:effectLst>
              <a:outerShdw blurRad="444500" dist="254000" dir="8100000" algn="tr" rotWithShape="0">
                <a:prstClr val="black">
                  <a:alpha val="50000"/>
                </a:prstClr>
              </a:outerShdw>
            </a:effectLst>
          </p:grpSpPr>
          <p:sp>
            <p:nvSpPr>
              <p:cNvPr id="49"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black"/>
                  </a:solidFill>
                  <a:latin typeface="微软雅黑" panose="020B0503020204020204" charset="-122"/>
                  <a:ea typeface="微软雅黑" panose="020B0503020204020204" charset="-122"/>
                </a:endParaRPr>
              </a:p>
            </p:txBody>
          </p:sp>
          <p:sp>
            <p:nvSpPr>
              <p:cNvPr id="50" name="椭圆 4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white"/>
                  </a:solidFill>
                  <a:latin typeface="微软雅黑" panose="020B0503020204020204" charset="-122"/>
                  <a:ea typeface="微软雅黑" panose="020B0503020204020204" charset="-122"/>
                </a:endParaRPr>
              </a:p>
            </p:txBody>
          </p:sp>
        </p:grpSp>
        <p:grpSp>
          <p:nvGrpSpPr>
            <p:cNvPr id="52" name="组合 51"/>
            <p:cNvGrpSpPr/>
            <p:nvPr/>
          </p:nvGrpSpPr>
          <p:grpSpPr>
            <a:xfrm>
              <a:off x="5407178" y="2992311"/>
              <a:ext cx="745357" cy="742018"/>
              <a:chOff x="2777972" y="355600"/>
              <a:chExt cx="743104" cy="739775"/>
            </a:xfrm>
          </p:grpSpPr>
          <p:sp>
            <p:nvSpPr>
              <p:cNvPr id="53" name="AutoShape 7"/>
              <p:cNvSpPr>
                <a:spLocks noChangeAspect="1" noChangeArrowheads="1" noTextEdit="1"/>
              </p:cNvSpPr>
              <p:nvPr/>
            </p:nvSpPr>
            <p:spPr bwMode="auto">
              <a:xfrm>
                <a:off x="2777972" y="355600"/>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AutoShape 15"/>
              <p:cNvSpPr>
                <a:spLocks noChangeAspect="1" noChangeArrowheads="1" noTextEdit="1"/>
              </p:cNvSpPr>
              <p:nvPr/>
            </p:nvSpPr>
            <p:spPr bwMode="auto">
              <a:xfrm>
                <a:off x="2784475" y="395288"/>
                <a:ext cx="73501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Freeform 17"/>
              <p:cNvSpPr/>
              <p:nvPr/>
            </p:nvSpPr>
            <p:spPr bwMode="auto">
              <a:xfrm>
                <a:off x="2786063" y="790575"/>
                <a:ext cx="735013" cy="304800"/>
              </a:xfrm>
              <a:custGeom>
                <a:avLst/>
                <a:gdLst>
                  <a:gd name="T0" fmla="*/ 744 w 744"/>
                  <a:gd name="T1" fmla="*/ 308 h 308"/>
                  <a:gd name="T2" fmla="*/ 744 w 744"/>
                  <a:gd name="T3" fmla="*/ 292 h 308"/>
                  <a:gd name="T4" fmla="*/ 603 w 744"/>
                  <a:gd name="T5" fmla="*/ 0 h 308"/>
                  <a:gd name="T6" fmla="*/ 372 w 744"/>
                  <a:gd name="T7" fmla="*/ 81 h 308"/>
                  <a:gd name="T8" fmla="*/ 141 w 744"/>
                  <a:gd name="T9" fmla="*/ 0 h 308"/>
                  <a:gd name="T10" fmla="*/ 0 w 744"/>
                  <a:gd name="T11" fmla="*/ 292 h 308"/>
                  <a:gd name="T12" fmla="*/ 0 w 744"/>
                  <a:gd name="T13" fmla="*/ 308 h 308"/>
                  <a:gd name="T14" fmla="*/ 744 w 744"/>
                  <a:gd name="T15" fmla="*/ 308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308">
                    <a:moveTo>
                      <a:pt x="744" y="308"/>
                    </a:moveTo>
                    <a:cubicBezTo>
                      <a:pt x="744" y="302"/>
                      <a:pt x="744" y="297"/>
                      <a:pt x="744" y="292"/>
                    </a:cubicBezTo>
                    <a:cubicBezTo>
                      <a:pt x="744" y="174"/>
                      <a:pt x="689" y="68"/>
                      <a:pt x="603" y="0"/>
                    </a:cubicBezTo>
                    <a:cubicBezTo>
                      <a:pt x="540" y="51"/>
                      <a:pt x="460" y="81"/>
                      <a:pt x="372" y="81"/>
                    </a:cubicBezTo>
                    <a:cubicBezTo>
                      <a:pt x="285" y="81"/>
                      <a:pt x="204" y="51"/>
                      <a:pt x="141" y="0"/>
                    </a:cubicBezTo>
                    <a:cubicBezTo>
                      <a:pt x="55" y="68"/>
                      <a:pt x="0" y="174"/>
                      <a:pt x="0" y="292"/>
                    </a:cubicBezTo>
                    <a:cubicBezTo>
                      <a:pt x="0" y="297"/>
                      <a:pt x="0" y="302"/>
                      <a:pt x="0" y="308"/>
                    </a:cubicBezTo>
                    <a:lnTo>
                      <a:pt x="744" y="308"/>
                    </a:lnTo>
                    <a:close/>
                  </a:path>
                </a:pathLst>
              </a:custGeom>
              <a:solidFill>
                <a:srgbClr val="8A1118"/>
              </a:solidFill>
              <a:ln>
                <a:noFill/>
              </a:ln>
            </p:spPr>
            <p:txBody>
              <a:bodyPr vert="horz" wrap="square" lIns="91440" tIns="45720" rIns="91440" bIns="45720" numCol="1" anchor="t" anchorCtr="0" compatLnSpc="1"/>
              <a:lstStyle/>
              <a:p>
                <a:endParaRPr lang="zh-CN" altLang="en-US"/>
              </a:p>
            </p:txBody>
          </p:sp>
          <p:sp>
            <p:nvSpPr>
              <p:cNvPr id="56" name="Freeform 18"/>
              <p:cNvSpPr/>
              <p:nvPr/>
            </p:nvSpPr>
            <p:spPr bwMode="auto">
              <a:xfrm>
                <a:off x="2947988" y="395288"/>
                <a:ext cx="409575" cy="409575"/>
              </a:xfrm>
              <a:custGeom>
                <a:avLst/>
                <a:gdLst>
                  <a:gd name="T0" fmla="*/ 411 w 414"/>
                  <a:gd name="T1" fmla="*/ 182 h 414"/>
                  <a:gd name="T2" fmla="*/ 316 w 414"/>
                  <a:gd name="T3" fmla="*/ 87 h 414"/>
                  <a:gd name="T4" fmla="*/ 329 w 414"/>
                  <a:gd name="T5" fmla="*/ 40 h 414"/>
                  <a:gd name="T6" fmla="*/ 207 w 414"/>
                  <a:gd name="T7" fmla="*/ 0 h 414"/>
                  <a:gd name="T8" fmla="*/ 0 w 414"/>
                  <a:gd name="T9" fmla="*/ 207 h 414"/>
                  <a:gd name="T10" fmla="*/ 207 w 414"/>
                  <a:gd name="T11" fmla="*/ 414 h 414"/>
                  <a:gd name="T12" fmla="*/ 414 w 414"/>
                  <a:gd name="T13" fmla="*/ 207 h 414"/>
                  <a:gd name="T14" fmla="*/ 412 w 414"/>
                  <a:gd name="T15" fmla="*/ 182 h 414"/>
                  <a:gd name="T16" fmla="*/ 411 w 414"/>
                  <a:gd name="T17" fmla="*/ 1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 h="414">
                    <a:moveTo>
                      <a:pt x="411" y="182"/>
                    </a:moveTo>
                    <a:cubicBezTo>
                      <a:pt x="359" y="182"/>
                      <a:pt x="316" y="139"/>
                      <a:pt x="316" y="87"/>
                    </a:cubicBezTo>
                    <a:cubicBezTo>
                      <a:pt x="316" y="70"/>
                      <a:pt x="321" y="54"/>
                      <a:pt x="329" y="40"/>
                    </a:cubicBezTo>
                    <a:cubicBezTo>
                      <a:pt x="294" y="15"/>
                      <a:pt x="252" y="0"/>
                      <a:pt x="207" y="0"/>
                    </a:cubicBezTo>
                    <a:cubicBezTo>
                      <a:pt x="93" y="0"/>
                      <a:pt x="0" y="93"/>
                      <a:pt x="0" y="207"/>
                    </a:cubicBezTo>
                    <a:cubicBezTo>
                      <a:pt x="0" y="322"/>
                      <a:pt x="93" y="414"/>
                      <a:pt x="207" y="414"/>
                    </a:cubicBezTo>
                    <a:cubicBezTo>
                      <a:pt x="321" y="414"/>
                      <a:pt x="414" y="322"/>
                      <a:pt x="414" y="207"/>
                    </a:cubicBezTo>
                    <a:cubicBezTo>
                      <a:pt x="414" y="199"/>
                      <a:pt x="413" y="190"/>
                      <a:pt x="412" y="182"/>
                    </a:cubicBezTo>
                    <a:cubicBezTo>
                      <a:pt x="412" y="182"/>
                      <a:pt x="412" y="182"/>
                      <a:pt x="411" y="182"/>
                    </a:cubicBezTo>
                    <a:close/>
                  </a:path>
                </a:pathLst>
              </a:custGeom>
              <a:solidFill>
                <a:srgbClr val="8A1118"/>
              </a:solidFill>
              <a:ln>
                <a:noFill/>
              </a:ln>
            </p:spPr>
            <p:txBody>
              <a:bodyPr vert="horz" wrap="square" lIns="91440" tIns="45720" rIns="91440" bIns="45720" numCol="1" anchor="t" anchorCtr="0" compatLnSpc="1"/>
              <a:lstStyle/>
              <a:p>
                <a:endParaRPr lang="zh-CN" altLang="en-US"/>
              </a:p>
            </p:txBody>
          </p:sp>
          <p:sp>
            <p:nvSpPr>
              <p:cNvPr id="57" name="Freeform 19"/>
              <p:cNvSpPr>
                <a:spLocks noEditPoints="1"/>
              </p:cNvSpPr>
              <p:nvPr/>
            </p:nvSpPr>
            <p:spPr bwMode="auto">
              <a:xfrm>
                <a:off x="3281363" y="407988"/>
                <a:ext cx="146050" cy="146050"/>
              </a:xfrm>
              <a:custGeom>
                <a:avLst/>
                <a:gdLst>
                  <a:gd name="T0" fmla="*/ 74 w 148"/>
                  <a:gd name="T1" fmla="*/ 0 h 148"/>
                  <a:gd name="T2" fmla="*/ 0 w 148"/>
                  <a:gd name="T3" fmla="*/ 74 h 148"/>
                  <a:gd name="T4" fmla="*/ 74 w 148"/>
                  <a:gd name="T5" fmla="*/ 148 h 148"/>
                  <a:gd name="T6" fmla="*/ 148 w 148"/>
                  <a:gd name="T7" fmla="*/ 74 h 148"/>
                  <a:gd name="T8" fmla="*/ 74 w 148"/>
                  <a:gd name="T9" fmla="*/ 0 h 148"/>
                  <a:gd name="T10" fmla="*/ 120 w 148"/>
                  <a:gd name="T11" fmla="*/ 82 h 148"/>
                  <a:gd name="T12" fmla="*/ 82 w 148"/>
                  <a:gd name="T13" fmla="*/ 82 h 148"/>
                  <a:gd name="T14" fmla="*/ 82 w 148"/>
                  <a:gd name="T15" fmla="*/ 121 h 148"/>
                  <a:gd name="T16" fmla="*/ 66 w 148"/>
                  <a:gd name="T17" fmla="*/ 121 h 148"/>
                  <a:gd name="T18" fmla="*/ 66 w 148"/>
                  <a:gd name="T19" fmla="*/ 82 h 148"/>
                  <a:gd name="T20" fmla="*/ 27 w 148"/>
                  <a:gd name="T21" fmla="*/ 82 h 148"/>
                  <a:gd name="T22" fmla="*/ 27 w 148"/>
                  <a:gd name="T23" fmla="*/ 66 h 148"/>
                  <a:gd name="T24" fmla="*/ 66 w 148"/>
                  <a:gd name="T25" fmla="*/ 66 h 148"/>
                  <a:gd name="T26" fmla="*/ 66 w 148"/>
                  <a:gd name="T27" fmla="*/ 28 h 148"/>
                  <a:gd name="T28" fmla="*/ 82 w 148"/>
                  <a:gd name="T29" fmla="*/ 28 h 148"/>
                  <a:gd name="T30" fmla="*/ 82 w 148"/>
                  <a:gd name="T31" fmla="*/ 66 h 148"/>
                  <a:gd name="T32" fmla="*/ 120 w 148"/>
                  <a:gd name="T33" fmla="*/ 66 h 148"/>
                  <a:gd name="T34" fmla="*/ 120 w 148"/>
                  <a:gd name="T35" fmla="*/ 8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48">
                    <a:moveTo>
                      <a:pt x="74" y="0"/>
                    </a:moveTo>
                    <a:cubicBezTo>
                      <a:pt x="33" y="0"/>
                      <a:pt x="0" y="33"/>
                      <a:pt x="0" y="74"/>
                    </a:cubicBezTo>
                    <a:cubicBezTo>
                      <a:pt x="0" y="115"/>
                      <a:pt x="33" y="148"/>
                      <a:pt x="74" y="148"/>
                    </a:cubicBezTo>
                    <a:cubicBezTo>
                      <a:pt x="115" y="148"/>
                      <a:pt x="148" y="115"/>
                      <a:pt x="148" y="74"/>
                    </a:cubicBezTo>
                    <a:cubicBezTo>
                      <a:pt x="148" y="33"/>
                      <a:pt x="115" y="0"/>
                      <a:pt x="74" y="0"/>
                    </a:cubicBezTo>
                    <a:close/>
                    <a:moveTo>
                      <a:pt x="120" y="82"/>
                    </a:moveTo>
                    <a:cubicBezTo>
                      <a:pt x="82" y="82"/>
                      <a:pt x="82" y="82"/>
                      <a:pt x="82" y="82"/>
                    </a:cubicBezTo>
                    <a:cubicBezTo>
                      <a:pt x="82" y="121"/>
                      <a:pt x="82" y="121"/>
                      <a:pt x="82" y="121"/>
                    </a:cubicBezTo>
                    <a:cubicBezTo>
                      <a:pt x="66" y="121"/>
                      <a:pt x="66" y="121"/>
                      <a:pt x="66" y="121"/>
                    </a:cubicBezTo>
                    <a:cubicBezTo>
                      <a:pt x="66" y="82"/>
                      <a:pt x="66" y="82"/>
                      <a:pt x="66" y="82"/>
                    </a:cubicBezTo>
                    <a:cubicBezTo>
                      <a:pt x="27" y="82"/>
                      <a:pt x="27" y="82"/>
                      <a:pt x="27" y="82"/>
                    </a:cubicBezTo>
                    <a:cubicBezTo>
                      <a:pt x="27" y="66"/>
                      <a:pt x="27" y="66"/>
                      <a:pt x="27" y="66"/>
                    </a:cubicBezTo>
                    <a:cubicBezTo>
                      <a:pt x="66" y="66"/>
                      <a:pt x="66" y="66"/>
                      <a:pt x="66" y="66"/>
                    </a:cubicBezTo>
                    <a:cubicBezTo>
                      <a:pt x="66" y="28"/>
                      <a:pt x="66" y="28"/>
                      <a:pt x="66" y="28"/>
                    </a:cubicBezTo>
                    <a:cubicBezTo>
                      <a:pt x="82" y="28"/>
                      <a:pt x="82" y="28"/>
                      <a:pt x="82" y="28"/>
                    </a:cubicBezTo>
                    <a:cubicBezTo>
                      <a:pt x="82" y="66"/>
                      <a:pt x="82" y="66"/>
                      <a:pt x="82" y="66"/>
                    </a:cubicBezTo>
                    <a:cubicBezTo>
                      <a:pt x="120" y="66"/>
                      <a:pt x="120" y="66"/>
                      <a:pt x="120" y="66"/>
                    </a:cubicBezTo>
                    <a:lnTo>
                      <a:pt x="120" y="82"/>
                    </a:lnTo>
                    <a:close/>
                  </a:path>
                </a:pathLst>
              </a:custGeom>
              <a:solidFill>
                <a:srgbClr val="8A1118"/>
              </a:solidFill>
              <a:ln>
                <a:noFill/>
              </a:ln>
            </p:spPr>
            <p:txBody>
              <a:bodyPr vert="horz" wrap="square" lIns="91440" tIns="45720" rIns="91440" bIns="45720" numCol="1" anchor="t" anchorCtr="0" compatLnSpc="1"/>
              <a:lstStyle/>
              <a:p>
                <a:endParaRPr lang="zh-CN" altLang="en-US"/>
              </a:p>
            </p:txBody>
          </p:sp>
        </p:grpSp>
      </p:grpSp>
      <p:grpSp>
        <p:nvGrpSpPr>
          <p:cNvPr id="58" name="组合 57"/>
          <p:cNvGrpSpPr/>
          <p:nvPr/>
        </p:nvGrpSpPr>
        <p:grpSpPr>
          <a:xfrm>
            <a:off x="2280357" y="2520053"/>
            <a:ext cx="762943" cy="762943"/>
            <a:chOff x="1254722" y="1864234"/>
            <a:chExt cx="762943" cy="762943"/>
          </a:xfrm>
        </p:grpSpPr>
        <p:grpSp>
          <p:nvGrpSpPr>
            <p:cNvPr id="59" name="组合 58"/>
            <p:cNvGrpSpPr/>
            <p:nvPr/>
          </p:nvGrpSpPr>
          <p:grpSpPr>
            <a:xfrm>
              <a:off x="1254722" y="1864234"/>
              <a:ext cx="762943" cy="762943"/>
              <a:chOff x="2894659" y="1465288"/>
              <a:chExt cx="1727827" cy="1727827"/>
            </a:xfrm>
          </p:grpSpPr>
          <p:grpSp>
            <p:nvGrpSpPr>
              <p:cNvPr id="61" name="组合 60"/>
              <p:cNvGrpSpPr/>
              <p:nvPr/>
            </p:nvGrpSpPr>
            <p:grpSpPr>
              <a:xfrm rot="1771504">
                <a:off x="2914532" y="1485269"/>
                <a:ext cx="1688083" cy="1687866"/>
                <a:chOff x="1827622" y="1343919"/>
                <a:chExt cx="2304000" cy="2304000"/>
              </a:xfrm>
            </p:grpSpPr>
            <p:sp>
              <p:nvSpPr>
                <p:cNvPr id="63" name="椭圆 6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64" name="椭圆 6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62" name="流程图: 联系 31"/>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sp>
          <p:nvSpPr>
            <p:cNvPr id="60" name="文本框 59"/>
            <p:cNvSpPr txBox="1"/>
            <p:nvPr/>
          </p:nvSpPr>
          <p:spPr>
            <a:xfrm>
              <a:off x="1378895" y="2045650"/>
              <a:ext cx="526473"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grpSp>
        <p:nvGrpSpPr>
          <p:cNvPr id="72" name="组合 71"/>
          <p:cNvGrpSpPr/>
          <p:nvPr/>
        </p:nvGrpSpPr>
        <p:grpSpPr>
          <a:xfrm rot="1771504">
            <a:off x="2877790" y="3013615"/>
            <a:ext cx="272244" cy="272209"/>
            <a:chOff x="1827622" y="1343919"/>
            <a:chExt cx="2304000" cy="2304000"/>
          </a:xfrm>
          <a:solidFill>
            <a:srgbClr val="961218"/>
          </a:solidFill>
        </p:grpSpPr>
        <p:sp>
          <p:nvSpPr>
            <p:cNvPr id="73" name="椭圆 72"/>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74" name="椭圆 73"/>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grpSp>
        <p:nvGrpSpPr>
          <p:cNvPr id="79" name="组合 78"/>
          <p:cNvGrpSpPr/>
          <p:nvPr/>
        </p:nvGrpSpPr>
        <p:grpSpPr>
          <a:xfrm>
            <a:off x="8680070" y="3717071"/>
            <a:ext cx="762943" cy="762943"/>
            <a:chOff x="1254722" y="1864234"/>
            <a:chExt cx="762943" cy="762943"/>
          </a:xfrm>
        </p:grpSpPr>
        <p:grpSp>
          <p:nvGrpSpPr>
            <p:cNvPr id="80" name="组合 79"/>
            <p:cNvGrpSpPr/>
            <p:nvPr/>
          </p:nvGrpSpPr>
          <p:grpSpPr>
            <a:xfrm>
              <a:off x="1254722" y="1864234"/>
              <a:ext cx="762943" cy="762943"/>
              <a:chOff x="2894659" y="1465288"/>
              <a:chExt cx="1727827" cy="1727827"/>
            </a:xfrm>
          </p:grpSpPr>
          <p:grpSp>
            <p:nvGrpSpPr>
              <p:cNvPr id="82" name="组合 81"/>
              <p:cNvGrpSpPr/>
              <p:nvPr/>
            </p:nvGrpSpPr>
            <p:grpSpPr>
              <a:xfrm rot="1771504">
                <a:off x="2914532" y="1485269"/>
                <a:ext cx="1688083" cy="1687866"/>
                <a:chOff x="1827622" y="1343919"/>
                <a:chExt cx="2304000" cy="2304000"/>
              </a:xfrm>
            </p:grpSpPr>
            <p:sp>
              <p:nvSpPr>
                <p:cNvPr id="84" name="椭圆 8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85" name="椭圆 8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83" name="流程图: 联系 31"/>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sp>
          <p:nvSpPr>
            <p:cNvPr id="81" name="文本框 80"/>
            <p:cNvSpPr txBox="1"/>
            <p:nvPr/>
          </p:nvSpPr>
          <p:spPr>
            <a:xfrm>
              <a:off x="1378895" y="2045650"/>
              <a:ext cx="526473"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grpSp>
        <p:nvGrpSpPr>
          <p:cNvPr id="86" name="组合 85"/>
          <p:cNvGrpSpPr/>
          <p:nvPr/>
        </p:nvGrpSpPr>
        <p:grpSpPr>
          <a:xfrm rot="1771504">
            <a:off x="9261461" y="4210633"/>
            <a:ext cx="272244" cy="272209"/>
            <a:chOff x="1827622" y="1343919"/>
            <a:chExt cx="2304000" cy="2304000"/>
          </a:xfrm>
          <a:solidFill>
            <a:srgbClr val="961218"/>
          </a:solidFill>
        </p:grpSpPr>
        <p:sp>
          <p:nvSpPr>
            <p:cNvPr id="87" name="椭圆 86"/>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88" name="椭圆 87"/>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89" name="流程图: 联系 20"/>
          <p:cNvSpPr/>
          <p:nvPr/>
        </p:nvSpPr>
        <p:spPr>
          <a:xfrm>
            <a:off x="8895243" y="3854975"/>
            <a:ext cx="344471" cy="508033"/>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rgbClr val="8A11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dirty="0"/>
          </a:p>
        </p:txBody>
      </p:sp>
      <p:sp>
        <p:nvSpPr>
          <p:cNvPr id="91" name="Freeform 5"/>
          <p:cNvSpPr>
            <a:spLocks noEditPoints="1"/>
          </p:cNvSpPr>
          <p:nvPr/>
        </p:nvSpPr>
        <p:spPr bwMode="auto">
          <a:xfrm>
            <a:off x="2455796" y="2723614"/>
            <a:ext cx="386528" cy="443955"/>
          </a:xfrm>
          <a:custGeom>
            <a:avLst/>
            <a:gdLst>
              <a:gd name="T0" fmla="*/ 284 w 522"/>
              <a:gd name="T1" fmla="*/ 345 h 600"/>
              <a:gd name="T2" fmla="*/ 238 w 522"/>
              <a:gd name="T3" fmla="*/ 450 h 600"/>
              <a:gd name="T4" fmla="*/ 428 w 522"/>
              <a:gd name="T5" fmla="*/ 75 h 600"/>
              <a:gd name="T6" fmla="*/ 522 w 522"/>
              <a:gd name="T7" fmla="*/ 75 h 600"/>
              <a:gd name="T8" fmla="*/ 411 w 522"/>
              <a:gd name="T9" fmla="*/ 245 h 600"/>
              <a:gd name="T10" fmla="*/ 496 w 522"/>
              <a:gd name="T11" fmla="*/ 103 h 600"/>
              <a:gd name="T12" fmla="*/ 428 w 522"/>
              <a:gd name="T13" fmla="*/ 75 h 600"/>
              <a:gd name="T14" fmla="*/ 31 w 522"/>
              <a:gd name="T15" fmla="*/ 74 h 600"/>
              <a:gd name="T16" fmla="*/ 1 w 522"/>
              <a:gd name="T17" fmla="*/ 101 h 600"/>
              <a:gd name="T18" fmla="*/ 106 w 522"/>
              <a:gd name="T19" fmla="*/ 216 h 600"/>
              <a:gd name="T20" fmla="*/ 98 w 522"/>
              <a:gd name="T21" fmla="*/ 102 h 600"/>
              <a:gd name="T22" fmla="*/ 210 w 522"/>
              <a:gd name="T23" fmla="*/ 317 h 600"/>
              <a:gd name="T24" fmla="*/ 313 w 522"/>
              <a:gd name="T25" fmla="*/ 344 h 600"/>
              <a:gd name="T26" fmla="*/ 210 w 522"/>
              <a:gd name="T27" fmla="*/ 317 h 600"/>
              <a:gd name="T28" fmla="*/ 313 w 522"/>
              <a:gd name="T29" fmla="*/ 450 h 600"/>
              <a:gd name="T30" fmla="*/ 210 w 522"/>
              <a:gd name="T31" fmla="*/ 482 h 600"/>
              <a:gd name="T32" fmla="*/ 133 w 522"/>
              <a:gd name="T33" fmla="*/ 600 h 600"/>
              <a:gd name="T34" fmla="*/ 360 w 522"/>
              <a:gd name="T35" fmla="*/ 482 h 600"/>
              <a:gd name="T36" fmla="*/ 133 w 522"/>
              <a:gd name="T37" fmla="*/ 600 h 600"/>
              <a:gd name="T38" fmla="*/ 31 w 522"/>
              <a:gd name="T39" fmla="*/ 29 h 600"/>
              <a:gd name="T40" fmla="*/ 95 w 522"/>
              <a:gd name="T41" fmla="*/ 50 h 600"/>
              <a:gd name="T42" fmla="*/ 96 w 522"/>
              <a:gd name="T43" fmla="*/ 195 h 600"/>
              <a:gd name="T44" fmla="*/ 210 w 522"/>
              <a:gd name="T45" fmla="*/ 317 h 600"/>
              <a:gd name="T46" fmla="*/ 409 w 522"/>
              <a:gd name="T47" fmla="*/ 246 h 600"/>
              <a:gd name="T48" fmla="*/ 428 w 522"/>
              <a:gd name="T49" fmla="*/ 77 h 600"/>
              <a:gd name="T50" fmla="*/ 454 w 522"/>
              <a:gd name="T51" fmla="*/ 28 h 600"/>
              <a:gd name="T52" fmla="*/ 493 w 522"/>
              <a:gd name="T53" fmla="*/ 0 h 600"/>
              <a:gd name="T54" fmla="*/ 262 w 522"/>
              <a:gd name="T55" fmla="*/ 239 h 600"/>
              <a:gd name="T56" fmla="*/ 262 w 522"/>
              <a:gd name="T57" fmla="*/ 73 h 600"/>
              <a:gd name="T58" fmla="*/ 262 w 522"/>
              <a:gd name="T59" fmla="*/ 239 h 600"/>
              <a:gd name="T60" fmla="*/ 280 w 522"/>
              <a:gd name="T61" fmla="*/ 137 h 600"/>
              <a:gd name="T62" fmla="*/ 291 w 522"/>
              <a:gd name="T63" fmla="*/ 171 h 600"/>
              <a:gd name="T64" fmla="*/ 262 w 522"/>
              <a:gd name="T65" fmla="*/ 192 h 600"/>
              <a:gd name="T66" fmla="*/ 233 w 522"/>
              <a:gd name="T67" fmla="*/ 171 h 600"/>
              <a:gd name="T68" fmla="*/ 244 w 522"/>
              <a:gd name="T69" fmla="*/ 13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2" h="600">
                <a:moveTo>
                  <a:pt x="238" y="345"/>
                </a:moveTo>
                <a:cubicBezTo>
                  <a:pt x="284" y="345"/>
                  <a:pt x="284" y="345"/>
                  <a:pt x="284" y="345"/>
                </a:cubicBezTo>
                <a:cubicBezTo>
                  <a:pt x="284" y="450"/>
                  <a:pt x="284" y="450"/>
                  <a:pt x="284" y="450"/>
                </a:cubicBezTo>
                <a:cubicBezTo>
                  <a:pt x="238" y="450"/>
                  <a:pt x="238" y="450"/>
                  <a:pt x="238" y="450"/>
                </a:cubicBezTo>
                <a:lnTo>
                  <a:pt x="238" y="345"/>
                </a:lnTo>
                <a:close/>
                <a:moveTo>
                  <a:pt x="428" y="75"/>
                </a:moveTo>
                <a:cubicBezTo>
                  <a:pt x="493" y="75"/>
                  <a:pt x="493" y="75"/>
                  <a:pt x="493" y="75"/>
                </a:cubicBezTo>
                <a:cubicBezTo>
                  <a:pt x="522" y="75"/>
                  <a:pt x="522" y="75"/>
                  <a:pt x="522" y="75"/>
                </a:cubicBezTo>
                <a:cubicBezTo>
                  <a:pt x="522" y="75"/>
                  <a:pt x="522" y="99"/>
                  <a:pt x="522" y="102"/>
                </a:cubicBezTo>
                <a:cubicBezTo>
                  <a:pt x="522" y="122"/>
                  <a:pt x="506" y="233"/>
                  <a:pt x="411" y="245"/>
                </a:cubicBezTo>
                <a:cubicBezTo>
                  <a:pt x="411" y="245"/>
                  <a:pt x="417" y="232"/>
                  <a:pt x="419" y="217"/>
                </a:cubicBezTo>
                <a:cubicBezTo>
                  <a:pt x="419" y="217"/>
                  <a:pt x="488" y="196"/>
                  <a:pt x="496" y="103"/>
                </a:cubicBezTo>
                <a:cubicBezTo>
                  <a:pt x="427" y="103"/>
                  <a:pt x="427" y="103"/>
                  <a:pt x="427" y="103"/>
                </a:cubicBezTo>
                <a:lnTo>
                  <a:pt x="428" y="75"/>
                </a:lnTo>
                <a:close/>
                <a:moveTo>
                  <a:pt x="97" y="74"/>
                </a:moveTo>
                <a:cubicBezTo>
                  <a:pt x="31" y="74"/>
                  <a:pt x="31" y="74"/>
                  <a:pt x="31" y="74"/>
                </a:cubicBezTo>
                <a:cubicBezTo>
                  <a:pt x="1" y="74"/>
                  <a:pt x="1" y="74"/>
                  <a:pt x="1" y="74"/>
                </a:cubicBezTo>
                <a:cubicBezTo>
                  <a:pt x="1" y="74"/>
                  <a:pt x="1" y="98"/>
                  <a:pt x="1" y="101"/>
                </a:cubicBezTo>
                <a:cubicBezTo>
                  <a:pt x="0" y="121"/>
                  <a:pt x="17" y="232"/>
                  <a:pt x="114" y="244"/>
                </a:cubicBezTo>
                <a:cubicBezTo>
                  <a:pt x="114" y="244"/>
                  <a:pt x="108" y="231"/>
                  <a:pt x="106" y="216"/>
                </a:cubicBezTo>
                <a:cubicBezTo>
                  <a:pt x="106" y="216"/>
                  <a:pt x="36" y="195"/>
                  <a:pt x="28" y="102"/>
                </a:cubicBezTo>
                <a:cubicBezTo>
                  <a:pt x="98" y="102"/>
                  <a:pt x="98" y="102"/>
                  <a:pt x="98" y="102"/>
                </a:cubicBezTo>
                <a:lnTo>
                  <a:pt x="97" y="74"/>
                </a:lnTo>
                <a:close/>
                <a:moveTo>
                  <a:pt x="210" y="317"/>
                </a:moveTo>
                <a:cubicBezTo>
                  <a:pt x="313" y="317"/>
                  <a:pt x="313" y="317"/>
                  <a:pt x="313" y="317"/>
                </a:cubicBezTo>
                <a:cubicBezTo>
                  <a:pt x="313" y="344"/>
                  <a:pt x="313" y="344"/>
                  <a:pt x="313" y="344"/>
                </a:cubicBezTo>
                <a:cubicBezTo>
                  <a:pt x="210" y="344"/>
                  <a:pt x="210" y="344"/>
                  <a:pt x="210" y="344"/>
                </a:cubicBezTo>
                <a:lnTo>
                  <a:pt x="210" y="317"/>
                </a:lnTo>
                <a:close/>
                <a:moveTo>
                  <a:pt x="210" y="450"/>
                </a:moveTo>
                <a:cubicBezTo>
                  <a:pt x="313" y="450"/>
                  <a:pt x="313" y="450"/>
                  <a:pt x="313" y="450"/>
                </a:cubicBezTo>
                <a:cubicBezTo>
                  <a:pt x="313" y="482"/>
                  <a:pt x="313" y="482"/>
                  <a:pt x="313" y="482"/>
                </a:cubicBezTo>
                <a:cubicBezTo>
                  <a:pt x="210" y="482"/>
                  <a:pt x="210" y="482"/>
                  <a:pt x="210" y="482"/>
                </a:cubicBezTo>
                <a:lnTo>
                  <a:pt x="210" y="450"/>
                </a:lnTo>
                <a:close/>
                <a:moveTo>
                  <a:pt x="133" y="600"/>
                </a:moveTo>
                <a:cubicBezTo>
                  <a:pt x="163" y="482"/>
                  <a:pt x="163" y="482"/>
                  <a:pt x="163" y="482"/>
                </a:cubicBezTo>
                <a:cubicBezTo>
                  <a:pt x="360" y="482"/>
                  <a:pt x="360" y="482"/>
                  <a:pt x="360" y="482"/>
                </a:cubicBezTo>
                <a:cubicBezTo>
                  <a:pt x="390" y="600"/>
                  <a:pt x="390" y="600"/>
                  <a:pt x="390" y="600"/>
                </a:cubicBezTo>
                <a:lnTo>
                  <a:pt x="133" y="600"/>
                </a:lnTo>
                <a:close/>
                <a:moveTo>
                  <a:pt x="31" y="0"/>
                </a:moveTo>
                <a:cubicBezTo>
                  <a:pt x="31" y="29"/>
                  <a:pt x="31" y="29"/>
                  <a:pt x="31" y="29"/>
                </a:cubicBezTo>
                <a:cubicBezTo>
                  <a:pt x="71" y="29"/>
                  <a:pt x="71" y="29"/>
                  <a:pt x="71" y="29"/>
                </a:cubicBezTo>
                <a:cubicBezTo>
                  <a:pt x="85" y="31"/>
                  <a:pt x="93" y="42"/>
                  <a:pt x="95" y="50"/>
                </a:cubicBezTo>
                <a:cubicBezTo>
                  <a:pt x="96" y="56"/>
                  <a:pt x="96" y="75"/>
                  <a:pt x="96" y="75"/>
                </a:cubicBezTo>
                <a:cubicBezTo>
                  <a:pt x="96" y="195"/>
                  <a:pt x="96" y="195"/>
                  <a:pt x="96" y="195"/>
                </a:cubicBezTo>
                <a:cubicBezTo>
                  <a:pt x="96" y="215"/>
                  <a:pt x="115" y="246"/>
                  <a:pt x="115" y="246"/>
                </a:cubicBezTo>
                <a:cubicBezTo>
                  <a:pt x="150" y="305"/>
                  <a:pt x="210" y="317"/>
                  <a:pt x="210" y="317"/>
                </a:cubicBezTo>
                <a:cubicBezTo>
                  <a:pt x="314" y="317"/>
                  <a:pt x="314" y="317"/>
                  <a:pt x="314" y="317"/>
                </a:cubicBezTo>
                <a:cubicBezTo>
                  <a:pt x="362" y="313"/>
                  <a:pt x="409" y="246"/>
                  <a:pt x="409" y="246"/>
                </a:cubicBezTo>
                <a:cubicBezTo>
                  <a:pt x="422" y="230"/>
                  <a:pt x="426" y="204"/>
                  <a:pt x="427" y="189"/>
                </a:cubicBezTo>
                <a:cubicBezTo>
                  <a:pt x="429" y="161"/>
                  <a:pt x="428" y="77"/>
                  <a:pt x="428" y="77"/>
                </a:cubicBezTo>
                <a:cubicBezTo>
                  <a:pt x="428" y="77"/>
                  <a:pt x="428" y="77"/>
                  <a:pt x="428" y="54"/>
                </a:cubicBezTo>
                <a:cubicBezTo>
                  <a:pt x="428" y="31"/>
                  <a:pt x="454" y="28"/>
                  <a:pt x="454" y="28"/>
                </a:cubicBezTo>
                <a:cubicBezTo>
                  <a:pt x="493" y="28"/>
                  <a:pt x="493" y="28"/>
                  <a:pt x="493" y="28"/>
                </a:cubicBezTo>
                <a:cubicBezTo>
                  <a:pt x="493" y="0"/>
                  <a:pt x="493" y="0"/>
                  <a:pt x="493" y="0"/>
                </a:cubicBezTo>
                <a:lnTo>
                  <a:pt x="31" y="0"/>
                </a:lnTo>
                <a:close/>
                <a:moveTo>
                  <a:pt x="262" y="239"/>
                </a:moveTo>
                <a:cubicBezTo>
                  <a:pt x="216" y="239"/>
                  <a:pt x="179" y="202"/>
                  <a:pt x="179" y="156"/>
                </a:cubicBezTo>
                <a:cubicBezTo>
                  <a:pt x="179" y="110"/>
                  <a:pt x="216" y="73"/>
                  <a:pt x="262" y="73"/>
                </a:cubicBezTo>
                <a:cubicBezTo>
                  <a:pt x="308" y="73"/>
                  <a:pt x="345" y="110"/>
                  <a:pt x="345" y="156"/>
                </a:cubicBezTo>
                <a:cubicBezTo>
                  <a:pt x="345" y="202"/>
                  <a:pt x="308" y="239"/>
                  <a:pt x="262" y="239"/>
                </a:cubicBezTo>
                <a:close/>
                <a:moveTo>
                  <a:pt x="262" y="101"/>
                </a:moveTo>
                <a:cubicBezTo>
                  <a:pt x="280" y="137"/>
                  <a:pt x="280" y="137"/>
                  <a:pt x="280" y="137"/>
                </a:cubicBezTo>
                <a:cubicBezTo>
                  <a:pt x="320" y="143"/>
                  <a:pt x="320" y="143"/>
                  <a:pt x="320" y="143"/>
                </a:cubicBezTo>
                <a:cubicBezTo>
                  <a:pt x="291" y="171"/>
                  <a:pt x="291" y="171"/>
                  <a:pt x="291" y="171"/>
                </a:cubicBezTo>
                <a:cubicBezTo>
                  <a:pt x="298" y="211"/>
                  <a:pt x="298" y="211"/>
                  <a:pt x="298" y="211"/>
                </a:cubicBezTo>
                <a:cubicBezTo>
                  <a:pt x="262" y="192"/>
                  <a:pt x="262" y="192"/>
                  <a:pt x="262" y="192"/>
                </a:cubicBezTo>
                <a:cubicBezTo>
                  <a:pt x="226" y="211"/>
                  <a:pt x="226" y="211"/>
                  <a:pt x="226" y="211"/>
                </a:cubicBezTo>
                <a:cubicBezTo>
                  <a:pt x="233" y="171"/>
                  <a:pt x="233" y="171"/>
                  <a:pt x="233" y="171"/>
                </a:cubicBezTo>
                <a:cubicBezTo>
                  <a:pt x="204" y="143"/>
                  <a:pt x="204" y="143"/>
                  <a:pt x="204" y="143"/>
                </a:cubicBezTo>
                <a:cubicBezTo>
                  <a:pt x="244" y="137"/>
                  <a:pt x="244" y="137"/>
                  <a:pt x="244" y="137"/>
                </a:cubicBezTo>
                <a:lnTo>
                  <a:pt x="262" y="101"/>
                </a:lnTo>
                <a:close/>
              </a:path>
            </a:pathLst>
          </a:custGeom>
          <a:solidFill>
            <a:srgbClr val="8A1118"/>
          </a:solidFill>
          <a:ln>
            <a:noFill/>
          </a:ln>
        </p:spPr>
        <p:txBody>
          <a:bodyPr vert="horz" wrap="square" lIns="91440" tIns="45720" rIns="91440" bIns="45720" numCol="1" anchor="t" anchorCtr="0" compatLnSpc="1"/>
          <a:lstStyle/>
          <a:p>
            <a:endParaRPr lang="zh-CN" altLang="en-US" dirty="0"/>
          </a:p>
        </p:txBody>
      </p:sp>
      <p:sp>
        <p:nvSpPr>
          <p:cNvPr id="45" name="TextBox 148"/>
          <p:cNvSpPr txBox="1"/>
          <p:nvPr/>
        </p:nvSpPr>
        <p:spPr>
          <a:xfrm>
            <a:off x="4066259" y="370276"/>
            <a:ext cx="405948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3200" b="1" spc="300" dirty="0">
                <a:solidFill>
                  <a:schemeClr val="tx1">
                    <a:lumMod val="75000"/>
                    <a:lumOff val="25000"/>
                  </a:schemeClr>
                </a:solidFill>
                <a:latin typeface="微软雅黑" panose="020B0503020204020204" charset="-122"/>
                <a:ea typeface="微软雅黑" panose="020B0503020204020204" charset="-122"/>
              </a:rPr>
              <a:t>自我鉴定</a:t>
            </a:r>
            <a:endParaRPr kumimoji="0" lang="zh-CN" altLang="en-US" sz="3200" b="1" i="0" u="none" strike="noStrike" kern="1200" cap="none" spc="30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cxnSp>
        <p:nvCxnSpPr>
          <p:cNvPr id="46" name="直接连接符 45"/>
          <p:cNvCxnSpPr/>
          <p:nvPr/>
        </p:nvCxnSpPr>
        <p:spPr>
          <a:xfrm>
            <a:off x="7666609"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666609"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23981"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23981"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0" y="6711043"/>
            <a:ext cx="8017327" cy="163286"/>
          </a:xfrm>
          <a:prstGeom prst="rect">
            <a:avLst/>
          </a:prstGeom>
          <a:solidFill>
            <a:srgbClr val="8A11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8017327" y="6711043"/>
            <a:ext cx="4290574" cy="16328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par>
                                    <p:cTn id="12" presetID="2" presetClass="entr" presetSubtype="2" fill="hold" nodeType="withEffect">
                                      <p:stCondLst>
                                        <p:cond delay="250"/>
                                      </p:stCondLst>
                                      <p:childTnLst>
                                        <p:set>
                                          <p:cBhvr>
                                            <p:cTn id="13" dur="1" fill="hold">
                                              <p:stCondLst>
                                                <p:cond delay="0"/>
                                              </p:stCondLst>
                                            </p:cTn>
                                            <p:tgtEl>
                                              <p:spTgt spid="46"/>
                                            </p:tgtEl>
                                            <p:attrNameLst>
                                              <p:attrName>style.visibility</p:attrName>
                                            </p:attrNameLst>
                                          </p:cBhvr>
                                          <p:to>
                                            <p:strVal val="visible"/>
                                          </p:to>
                                        </p:set>
                                        <p:anim calcmode="lin" valueType="num">
                                          <p:cBhvr additive="base">
                                            <p:cTn id="14" dur="500" fill="hold"/>
                                            <p:tgtEl>
                                              <p:spTgt spid="46"/>
                                            </p:tgtEl>
                                            <p:attrNameLst>
                                              <p:attrName>ppt_x</p:attrName>
                                            </p:attrNameLst>
                                          </p:cBhvr>
                                          <p:tavLst>
                                            <p:tav tm="0">
                                              <p:val>
                                                <p:strVal val="1+#ppt_w/2"/>
                                              </p:val>
                                            </p:tav>
                                            <p:tav tm="100000">
                                              <p:val>
                                                <p:strVal val="#ppt_x"/>
                                              </p:val>
                                            </p:tav>
                                          </p:tavLst>
                                        </p:anim>
                                        <p:anim calcmode="lin" valueType="num">
                                          <p:cBhvr additive="base">
                                            <p:cTn id="15" dur="500" fill="hold"/>
                                            <p:tgtEl>
                                              <p:spTgt spid="46"/>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500" fill="hold"/>
                                            <p:tgtEl>
                                              <p:spTgt spid="47"/>
                                            </p:tgtEl>
                                            <p:attrNameLst>
                                              <p:attrName>ppt_x</p:attrName>
                                            </p:attrNameLst>
                                          </p:cBhvr>
                                          <p:tavLst>
                                            <p:tav tm="0">
                                              <p:val>
                                                <p:strVal val="1+#ppt_w/2"/>
                                              </p:val>
                                            </p:tav>
                                            <p:tav tm="100000">
                                              <p:val>
                                                <p:strVal val="#ppt_x"/>
                                              </p:val>
                                            </p:tav>
                                          </p:tavLst>
                                        </p:anim>
                                        <p:anim calcmode="lin" valueType="num">
                                          <p:cBhvr additive="base">
                                            <p:cTn id="19" dur="500" fill="hold"/>
                                            <p:tgtEl>
                                              <p:spTgt spid="47"/>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1+#ppt_w/2"/>
                                              </p:val>
                                            </p:tav>
                                            <p:tav tm="100000">
                                              <p:val>
                                                <p:strVal val="#ppt_x"/>
                                              </p:val>
                                            </p:tav>
                                          </p:tavLst>
                                        </p:anim>
                                        <p:anim calcmode="lin" valueType="num">
                                          <p:cBhvr additive="base">
                                            <p:cTn id="23" dur="500" fill="hold"/>
                                            <p:tgtEl>
                                              <p:spTgt spid="5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65"/>
                                            </p:tgtEl>
                                            <p:attrNameLst>
                                              <p:attrName>style.visibility</p:attrName>
                                            </p:attrNameLst>
                                          </p:cBhvr>
                                          <p:to>
                                            <p:strVal val="visible"/>
                                          </p:to>
                                        </p:set>
                                        <p:anim calcmode="lin" valueType="num">
                                          <p:cBhvr additive="base">
                                            <p:cTn id="26" dur="500" fill="hold"/>
                                            <p:tgtEl>
                                              <p:spTgt spid="65"/>
                                            </p:tgtEl>
                                            <p:attrNameLst>
                                              <p:attrName>ppt_x</p:attrName>
                                            </p:attrNameLst>
                                          </p:cBhvr>
                                          <p:tavLst>
                                            <p:tav tm="0">
                                              <p:val>
                                                <p:strVal val="1+#ppt_w/2"/>
                                              </p:val>
                                            </p:tav>
                                            <p:tav tm="100000">
                                              <p:val>
                                                <p:strVal val="#ppt_x"/>
                                              </p:val>
                                            </p:tav>
                                          </p:tavLst>
                                        </p:anim>
                                        <p:anim calcmode="lin" valueType="num">
                                          <p:cBhvr additive="base">
                                            <p:cTn id="27" dur="500" fill="hold"/>
                                            <p:tgtEl>
                                              <p:spTgt spid="65"/>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7" presetClass="entr" presetSubtype="1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strVal val="#ppt_h"/>
                                              </p:val>
                                            </p:tav>
                                            <p:tav tm="100000">
                                              <p:val>
                                                <p:strVal val="#ppt_h"/>
                                              </p:val>
                                            </p:tav>
                                          </p:tavLst>
                                        </p:anim>
                                      </p:childTnLst>
                                    </p:cTn>
                                  </p:par>
                                </p:childTnLst>
                              </p:cTn>
                            </p:par>
                            <p:par>
                              <p:cTn id="38" fill="hold">
                                <p:stCondLst>
                                  <p:cond delay="1000"/>
                                </p:stCondLst>
                                <p:childTnLst>
                                  <p:par>
                                    <p:cTn id="39" presetID="2" presetClass="entr" presetSubtype="9" accel="30000" fill="hold" nodeType="afterEffect" p14:presetBounceEnd="30000">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14:bounceEnd="30000">
                                          <p:cBhvr additive="base">
                                            <p:cTn id="41" dur="2000" fill="hold"/>
                                            <p:tgtEl>
                                              <p:spTgt spid="58"/>
                                            </p:tgtEl>
                                            <p:attrNameLst>
                                              <p:attrName>ppt_x</p:attrName>
                                            </p:attrNameLst>
                                          </p:cBhvr>
                                          <p:tavLst>
                                            <p:tav tm="0">
                                              <p:val>
                                                <p:strVal val="0-#ppt_w/2"/>
                                              </p:val>
                                            </p:tav>
                                            <p:tav tm="100000">
                                              <p:val>
                                                <p:strVal val="#ppt_x"/>
                                              </p:val>
                                            </p:tav>
                                          </p:tavLst>
                                        </p:anim>
                                        <p:anim calcmode="lin" valueType="num" p14:bounceEnd="30000">
                                          <p:cBhvr additive="base">
                                            <p:cTn id="42" dur="2000" fill="hold"/>
                                            <p:tgtEl>
                                              <p:spTgt spid="58"/>
                                            </p:tgtEl>
                                            <p:attrNameLst>
                                              <p:attrName>ppt_y</p:attrName>
                                            </p:attrNameLst>
                                          </p:cBhvr>
                                          <p:tavLst>
                                            <p:tav tm="0">
                                              <p:val>
                                                <p:strVal val="0-#ppt_h/2"/>
                                              </p:val>
                                            </p:tav>
                                            <p:tav tm="100000">
                                              <p:val>
                                                <p:strVal val="#ppt_y"/>
                                              </p:val>
                                            </p:tav>
                                          </p:tavLst>
                                        </p:anim>
                                      </p:childTnLst>
                                    </p:cTn>
                                  </p:par>
                                  <p:par>
                                    <p:cTn id="43" presetID="2" presetClass="entr" presetSubtype="6" accel="30000" fill="hold" nodeType="withEffect" p14:presetBounceEnd="30000">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14:bounceEnd="30000">
                                          <p:cBhvr additive="base">
                                            <p:cTn id="45" dur="2000" fill="hold"/>
                                            <p:tgtEl>
                                              <p:spTgt spid="72"/>
                                            </p:tgtEl>
                                            <p:attrNameLst>
                                              <p:attrName>ppt_x</p:attrName>
                                            </p:attrNameLst>
                                          </p:cBhvr>
                                          <p:tavLst>
                                            <p:tav tm="0">
                                              <p:val>
                                                <p:strVal val="1+#ppt_w/2"/>
                                              </p:val>
                                            </p:tav>
                                            <p:tav tm="100000">
                                              <p:val>
                                                <p:strVal val="#ppt_x"/>
                                              </p:val>
                                            </p:tav>
                                          </p:tavLst>
                                        </p:anim>
                                        <p:anim calcmode="lin" valueType="num" p14:bounceEnd="30000">
                                          <p:cBhvr additive="base">
                                            <p:cTn id="46" dur="2000" fill="hold"/>
                                            <p:tgtEl>
                                              <p:spTgt spid="72"/>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500"/>
                                            <p:tgtEl>
                                              <p:spTgt spid="91"/>
                                            </p:tgtEl>
                                          </p:cBhvr>
                                        </p:animEffect>
                                      </p:childTnLst>
                                    </p:cTn>
                                  </p:par>
                                </p:childTnLst>
                              </p:cTn>
                            </p:par>
                            <p:par>
                              <p:cTn id="51" fill="hold">
                                <p:stCondLst>
                                  <p:cond delay="3500"/>
                                </p:stCondLst>
                                <p:childTnLst>
                                  <p:par>
                                    <p:cTn id="52" presetID="23" presetClass="entr" presetSubtype="36"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strVal val="(6*min(max(#ppt_w*#ppt_h,.3),1)-7.4)/-.7*#ppt_w"/>
                                              </p:val>
                                            </p:tav>
                                            <p:tav tm="100000">
                                              <p:val>
                                                <p:strVal val="#ppt_w"/>
                                              </p:val>
                                            </p:tav>
                                          </p:tavLst>
                                        </p:anim>
                                        <p:anim calcmode="lin" valueType="num">
                                          <p:cBhvr>
                                            <p:cTn id="55" dur="1000" fill="hold"/>
                                            <p:tgtEl>
                                              <p:spTgt spid="9"/>
                                            </p:tgtEl>
                                            <p:attrNameLst>
                                              <p:attrName>ppt_h</p:attrName>
                                            </p:attrNameLst>
                                          </p:cBhvr>
                                          <p:tavLst>
                                            <p:tav tm="0">
                                              <p:val>
                                                <p:strVal val="(6*min(max(#ppt_w*#ppt_h,.3),1)-7.4)/-.7*#ppt_h"/>
                                              </p:val>
                                            </p:tav>
                                            <p:tav tm="100000">
                                              <p:val>
                                                <p:strVal val="#ppt_h"/>
                                              </p:val>
                                            </p:tav>
                                          </p:tavLst>
                                        </p:anim>
                                        <p:anim calcmode="lin" valueType="num">
                                          <p:cBhvr>
                                            <p:cTn id="56" dur="1000" fill="hold"/>
                                            <p:tgtEl>
                                              <p:spTgt spid="9"/>
                                            </p:tgtEl>
                                            <p:attrNameLst>
                                              <p:attrName>ppt_x</p:attrName>
                                            </p:attrNameLst>
                                          </p:cBhvr>
                                          <p:tavLst>
                                            <p:tav tm="0">
                                              <p:val>
                                                <p:fltVal val="0.5"/>
                                              </p:val>
                                            </p:tav>
                                            <p:tav tm="100000">
                                              <p:val>
                                                <p:strVal val="#ppt_x"/>
                                              </p:val>
                                            </p:tav>
                                          </p:tavLst>
                                        </p:anim>
                                        <p:anim calcmode="lin" valueType="num">
                                          <p:cBhvr>
                                            <p:cTn id="57" dur="10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 calcmode="lin" valueType="num">
                                          <p:cBhvr>
                                            <p:cTn id="61" dur="250" fill="hold"/>
                                            <p:tgtEl>
                                              <p:spTgt spid="10"/>
                                            </p:tgtEl>
                                            <p:attrNameLst>
                                              <p:attrName>ppt_w</p:attrName>
                                            </p:attrNameLst>
                                          </p:cBhvr>
                                          <p:tavLst>
                                            <p:tav tm="0">
                                              <p:val>
                                                <p:fltVal val="0"/>
                                              </p:val>
                                            </p:tav>
                                            <p:tav tm="100000">
                                              <p:val>
                                                <p:strVal val="#ppt_w"/>
                                              </p:val>
                                            </p:tav>
                                          </p:tavLst>
                                        </p:anim>
                                        <p:anim calcmode="lin" valueType="num">
                                          <p:cBhvr>
                                            <p:cTn id="62" dur="250" fill="hold"/>
                                            <p:tgtEl>
                                              <p:spTgt spid="10"/>
                                            </p:tgtEl>
                                            <p:attrNameLst>
                                              <p:attrName>ppt_h</p:attrName>
                                            </p:attrNameLst>
                                          </p:cBhvr>
                                          <p:tavLst>
                                            <p:tav tm="0">
                                              <p:val>
                                                <p:fltVal val="0"/>
                                              </p:val>
                                            </p:tav>
                                            <p:tav tm="100000">
                                              <p:val>
                                                <p:strVal val="#ppt_h"/>
                                              </p:val>
                                            </p:tav>
                                          </p:tavLst>
                                        </p:anim>
                                        <p:animEffect transition="in" filter="fade">
                                          <p:cBhvr>
                                            <p:cTn id="63" dur="250"/>
                                            <p:tgtEl>
                                              <p:spTgt spid="10"/>
                                            </p:tgtEl>
                                          </p:cBhvr>
                                        </p:animEffect>
                                      </p:childTnLst>
                                    </p:cTn>
                                  </p:par>
                                </p:childTnLst>
                              </p:cTn>
                            </p:par>
                            <p:par>
                              <p:cTn id="64" fill="hold">
                                <p:stCondLst>
                                  <p:cond delay="5375"/>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par>
                              <p:cTn id="69" fill="hold">
                                <p:stCondLst>
                                  <p:cond delay="5875"/>
                                </p:stCondLst>
                                <p:childTnLst>
                                  <p:par>
                                    <p:cTn id="70" presetID="2" presetClass="entr" presetSubtype="9" accel="30000" fill="hold" nodeType="afterEffect" p14:presetBounceEnd="30000">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14:bounceEnd="30000">
                                          <p:cBhvr additive="base">
                                            <p:cTn id="72" dur="20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73" dur="2000" fill="hold"/>
                                            <p:tgtEl>
                                              <p:spTgt spid="79"/>
                                            </p:tgtEl>
                                            <p:attrNameLst>
                                              <p:attrName>ppt_y</p:attrName>
                                            </p:attrNameLst>
                                          </p:cBhvr>
                                          <p:tavLst>
                                            <p:tav tm="0">
                                              <p:val>
                                                <p:strVal val="0-#ppt_h/2"/>
                                              </p:val>
                                            </p:tav>
                                            <p:tav tm="100000">
                                              <p:val>
                                                <p:strVal val="#ppt_y"/>
                                              </p:val>
                                            </p:tav>
                                          </p:tavLst>
                                        </p:anim>
                                      </p:childTnLst>
                                    </p:cTn>
                                  </p:par>
                                  <p:par>
                                    <p:cTn id="74" presetID="2" presetClass="entr" presetSubtype="6" accel="30000" fill="hold" nodeType="withEffect" p14:presetBounceEnd="30000">
                                      <p:stCondLst>
                                        <p:cond delay="0"/>
                                      </p:stCondLst>
                                      <p:childTnLst>
                                        <p:set>
                                          <p:cBhvr>
                                            <p:cTn id="75" dur="1" fill="hold">
                                              <p:stCondLst>
                                                <p:cond delay="0"/>
                                              </p:stCondLst>
                                            </p:cTn>
                                            <p:tgtEl>
                                              <p:spTgt spid="86"/>
                                            </p:tgtEl>
                                            <p:attrNameLst>
                                              <p:attrName>style.visibility</p:attrName>
                                            </p:attrNameLst>
                                          </p:cBhvr>
                                          <p:to>
                                            <p:strVal val="visible"/>
                                          </p:to>
                                        </p:set>
                                        <p:anim calcmode="lin" valueType="num" p14:bounceEnd="30000">
                                          <p:cBhvr additive="base">
                                            <p:cTn id="76" dur="2000" fill="hold"/>
                                            <p:tgtEl>
                                              <p:spTgt spid="86"/>
                                            </p:tgtEl>
                                            <p:attrNameLst>
                                              <p:attrName>ppt_x</p:attrName>
                                            </p:attrNameLst>
                                          </p:cBhvr>
                                          <p:tavLst>
                                            <p:tav tm="0">
                                              <p:val>
                                                <p:strVal val="1+#ppt_w/2"/>
                                              </p:val>
                                            </p:tav>
                                            <p:tav tm="100000">
                                              <p:val>
                                                <p:strVal val="#ppt_x"/>
                                              </p:val>
                                            </p:tav>
                                          </p:tavLst>
                                        </p:anim>
                                        <p:anim calcmode="lin" valueType="num" p14:bounceEnd="30000">
                                          <p:cBhvr additive="base">
                                            <p:cTn id="77" dur="2000" fill="hold"/>
                                            <p:tgtEl>
                                              <p:spTgt spid="86"/>
                                            </p:tgtEl>
                                            <p:attrNameLst>
                                              <p:attrName>ppt_y</p:attrName>
                                            </p:attrNameLst>
                                          </p:cBhvr>
                                          <p:tavLst>
                                            <p:tav tm="0">
                                              <p:val>
                                                <p:strVal val="1+#ppt_h/2"/>
                                              </p:val>
                                            </p:tav>
                                            <p:tav tm="100000">
                                              <p:val>
                                                <p:strVal val="#ppt_y"/>
                                              </p:val>
                                            </p:tav>
                                          </p:tavLst>
                                        </p:anim>
                                      </p:childTnLst>
                                    </p:cTn>
                                  </p:par>
                                </p:childTnLst>
                              </p:cTn>
                            </p:par>
                            <p:par>
                              <p:cTn id="78" fill="hold">
                                <p:stCondLst>
                                  <p:cond delay="7875"/>
                                </p:stCondLst>
                                <p:childTnLst>
                                  <p:par>
                                    <p:cTn id="79" presetID="10" presetClass="entr" presetSubtype="0" fill="hold" grpId="0" nodeType="after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fade">
                                          <p:cBhvr>
                                            <p:cTn id="81" dur="500"/>
                                            <p:tgtEl>
                                              <p:spTgt spid="89"/>
                                            </p:tgtEl>
                                          </p:cBhvr>
                                        </p:animEffect>
                                      </p:childTnLst>
                                    </p:cTn>
                                  </p:par>
                                </p:childTnLst>
                              </p:cTn>
                            </p:par>
                            <p:par>
                              <p:cTn id="82" fill="hold">
                                <p:stCondLst>
                                  <p:cond delay="8375"/>
                                </p:stCondLst>
                                <p:childTnLst>
                                  <p:par>
                                    <p:cTn id="83" presetID="23" presetClass="entr" presetSubtype="36"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1000" fill="hold"/>
                                            <p:tgtEl>
                                              <p:spTgt spid="11"/>
                                            </p:tgtEl>
                                            <p:attrNameLst>
                                              <p:attrName>ppt_w</p:attrName>
                                            </p:attrNameLst>
                                          </p:cBhvr>
                                          <p:tavLst>
                                            <p:tav tm="0">
                                              <p:val>
                                                <p:strVal val="(6*min(max(#ppt_w*#ppt_h,.3),1)-7.4)/-.7*#ppt_w"/>
                                              </p:val>
                                            </p:tav>
                                            <p:tav tm="100000">
                                              <p:val>
                                                <p:strVal val="#ppt_w"/>
                                              </p:val>
                                            </p:tav>
                                          </p:tavLst>
                                        </p:anim>
                                        <p:anim calcmode="lin" valueType="num">
                                          <p:cBhvr>
                                            <p:cTn id="86" dur="1000" fill="hold"/>
                                            <p:tgtEl>
                                              <p:spTgt spid="11"/>
                                            </p:tgtEl>
                                            <p:attrNameLst>
                                              <p:attrName>ppt_h</p:attrName>
                                            </p:attrNameLst>
                                          </p:cBhvr>
                                          <p:tavLst>
                                            <p:tav tm="0">
                                              <p:val>
                                                <p:strVal val="(6*min(max(#ppt_w*#ppt_h,.3),1)-7.4)/-.7*#ppt_h"/>
                                              </p:val>
                                            </p:tav>
                                            <p:tav tm="100000">
                                              <p:val>
                                                <p:strVal val="#ppt_h"/>
                                              </p:val>
                                            </p:tav>
                                          </p:tavLst>
                                        </p:anim>
                                        <p:anim calcmode="lin" valueType="num">
                                          <p:cBhvr>
                                            <p:cTn id="87" dur="1000" fill="hold"/>
                                            <p:tgtEl>
                                              <p:spTgt spid="11"/>
                                            </p:tgtEl>
                                            <p:attrNameLst>
                                              <p:attrName>ppt_x</p:attrName>
                                            </p:attrNameLst>
                                          </p:cBhvr>
                                          <p:tavLst>
                                            <p:tav tm="0">
                                              <p:val>
                                                <p:fltVal val="0.5"/>
                                              </p:val>
                                            </p:tav>
                                            <p:tav tm="100000">
                                              <p:val>
                                                <p:strVal val="#ppt_x"/>
                                              </p:val>
                                            </p:tav>
                                          </p:tavLst>
                                        </p:anim>
                                        <p:anim calcmode="lin" valueType="num">
                                          <p:cBhvr>
                                            <p:cTn id="88" dur="10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89" fill="hold">
                                <p:stCondLst>
                                  <p:cond delay="9375"/>
                                </p:stCondLst>
                                <p:childTnLst>
                                  <p:par>
                                    <p:cTn id="90" presetID="53" presetClass="entr" presetSubtype="16" fill="hold" grpId="0" nodeType="afterEffect">
                                      <p:stCondLst>
                                        <p:cond delay="0"/>
                                      </p:stCondLst>
                                      <p:iterate type="lt">
                                        <p:tmPct val="10000"/>
                                      </p:iterate>
                                      <p:childTnLst>
                                        <p:set>
                                          <p:cBhvr>
                                            <p:cTn id="91" dur="1" fill="hold">
                                              <p:stCondLst>
                                                <p:cond delay="0"/>
                                              </p:stCondLst>
                                            </p:cTn>
                                            <p:tgtEl>
                                              <p:spTgt spid="12"/>
                                            </p:tgtEl>
                                            <p:attrNameLst>
                                              <p:attrName>style.visibility</p:attrName>
                                            </p:attrNameLst>
                                          </p:cBhvr>
                                          <p:to>
                                            <p:strVal val="visible"/>
                                          </p:to>
                                        </p:set>
                                        <p:anim calcmode="lin" valueType="num">
                                          <p:cBhvr>
                                            <p:cTn id="92" dur="250" fill="hold"/>
                                            <p:tgtEl>
                                              <p:spTgt spid="12"/>
                                            </p:tgtEl>
                                            <p:attrNameLst>
                                              <p:attrName>ppt_w</p:attrName>
                                            </p:attrNameLst>
                                          </p:cBhvr>
                                          <p:tavLst>
                                            <p:tav tm="0">
                                              <p:val>
                                                <p:fltVal val="0"/>
                                              </p:val>
                                            </p:tav>
                                            <p:tav tm="100000">
                                              <p:val>
                                                <p:strVal val="#ppt_w"/>
                                              </p:val>
                                            </p:tav>
                                          </p:tavLst>
                                        </p:anim>
                                        <p:anim calcmode="lin" valueType="num">
                                          <p:cBhvr>
                                            <p:cTn id="93" dur="250" fill="hold"/>
                                            <p:tgtEl>
                                              <p:spTgt spid="12"/>
                                            </p:tgtEl>
                                            <p:attrNameLst>
                                              <p:attrName>ppt_h</p:attrName>
                                            </p:attrNameLst>
                                          </p:cBhvr>
                                          <p:tavLst>
                                            <p:tav tm="0">
                                              <p:val>
                                                <p:fltVal val="0"/>
                                              </p:val>
                                            </p:tav>
                                            <p:tav tm="100000">
                                              <p:val>
                                                <p:strVal val="#ppt_h"/>
                                              </p:val>
                                            </p:tav>
                                          </p:tavLst>
                                        </p:anim>
                                        <p:animEffect transition="in" filter="fade">
                                          <p:cBhvr>
                                            <p:cTn id="94"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89" grpId="0" animBg="1"/>
          <p:bldP spid="91" grpId="0" animBg="1"/>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par>
                                    <p:cTn id="12" presetID="2" presetClass="entr" presetSubtype="2" fill="hold" nodeType="withEffect">
                                      <p:stCondLst>
                                        <p:cond delay="250"/>
                                      </p:stCondLst>
                                      <p:childTnLst>
                                        <p:set>
                                          <p:cBhvr>
                                            <p:cTn id="13" dur="1" fill="hold">
                                              <p:stCondLst>
                                                <p:cond delay="0"/>
                                              </p:stCondLst>
                                            </p:cTn>
                                            <p:tgtEl>
                                              <p:spTgt spid="46"/>
                                            </p:tgtEl>
                                            <p:attrNameLst>
                                              <p:attrName>style.visibility</p:attrName>
                                            </p:attrNameLst>
                                          </p:cBhvr>
                                          <p:to>
                                            <p:strVal val="visible"/>
                                          </p:to>
                                        </p:set>
                                        <p:anim calcmode="lin" valueType="num">
                                          <p:cBhvr additive="base">
                                            <p:cTn id="14" dur="500" fill="hold"/>
                                            <p:tgtEl>
                                              <p:spTgt spid="46"/>
                                            </p:tgtEl>
                                            <p:attrNameLst>
                                              <p:attrName>ppt_x</p:attrName>
                                            </p:attrNameLst>
                                          </p:cBhvr>
                                          <p:tavLst>
                                            <p:tav tm="0">
                                              <p:val>
                                                <p:strVal val="1+#ppt_w/2"/>
                                              </p:val>
                                            </p:tav>
                                            <p:tav tm="100000">
                                              <p:val>
                                                <p:strVal val="#ppt_x"/>
                                              </p:val>
                                            </p:tav>
                                          </p:tavLst>
                                        </p:anim>
                                        <p:anim calcmode="lin" valueType="num">
                                          <p:cBhvr additive="base">
                                            <p:cTn id="15" dur="500" fill="hold"/>
                                            <p:tgtEl>
                                              <p:spTgt spid="46"/>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500" fill="hold"/>
                                            <p:tgtEl>
                                              <p:spTgt spid="47"/>
                                            </p:tgtEl>
                                            <p:attrNameLst>
                                              <p:attrName>ppt_x</p:attrName>
                                            </p:attrNameLst>
                                          </p:cBhvr>
                                          <p:tavLst>
                                            <p:tav tm="0">
                                              <p:val>
                                                <p:strVal val="1+#ppt_w/2"/>
                                              </p:val>
                                            </p:tav>
                                            <p:tav tm="100000">
                                              <p:val>
                                                <p:strVal val="#ppt_x"/>
                                              </p:val>
                                            </p:tav>
                                          </p:tavLst>
                                        </p:anim>
                                        <p:anim calcmode="lin" valueType="num">
                                          <p:cBhvr additive="base">
                                            <p:cTn id="19" dur="500" fill="hold"/>
                                            <p:tgtEl>
                                              <p:spTgt spid="47"/>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1+#ppt_w/2"/>
                                              </p:val>
                                            </p:tav>
                                            <p:tav tm="100000">
                                              <p:val>
                                                <p:strVal val="#ppt_x"/>
                                              </p:val>
                                            </p:tav>
                                          </p:tavLst>
                                        </p:anim>
                                        <p:anim calcmode="lin" valueType="num">
                                          <p:cBhvr additive="base">
                                            <p:cTn id="23" dur="500" fill="hold"/>
                                            <p:tgtEl>
                                              <p:spTgt spid="5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65"/>
                                            </p:tgtEl>
                                            <p:attrNameLst>
                                              <p:attrName>style.visibility</p:attrName>
                                            </p:attrNameLst>
                                          </p:cBhvr>
                                          <p:to>
                                            <p:strVal val="visible"/>
                                          </p:to>
                                        </p:set>
                                        <p:anim calcmode="lin" valueType="num">
                                          <p:cBhvr additive="base">
                                            <p:cTn id="26" dur="500" fill="hold"/>
                                            <p:tgtEl>
                                              <p:spTgt spid="65"/>
                                            </p:tgtEl>
                                            <p:attrNameLst>
                                              <p:attrName>ppt_x</p:attrName>
                                            </p:attrNameLst>
                                          </p:cBhvr>
                                          <p:tavLst>
                                            <p:tav tm="0">
                                              <p:val>
                                                <p:strVal val="1+#ppt_w/2"/>
                                              </p:val>
                                            </p:tav>
                                            <p:tav tm="100000">
                                              <p:val>
                                                <p:strVal val="#ppt_x"/>
                                              </p:val>
                                            </p:tav>
                                          </p:tavLst>
                                        </p:anim>
                                        <p:anim calcmode="lin" valueType="num">
                                          <p:cBhvr additive="base">
                                            <p:cTn id="27" dur="500" fill="hold"/>
                                            <p:tgtEl>
                                              <p:spTgt spid="65"/>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7" presetClass="entr" presetSubtype="1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strVal val="#ppt_h"/>
                                              </p:val>
                                            </p:tav>
                                            <p:tav tm="100000">
                                              <p:val>
                                                <p:strVal val="#ppt_h"/>
                                              </p:val>
                                            </p:tav>
                                          </p:tavLst>
                                        </p:anim>
                                      </p:childTnLst>
                                    </p:cTn>
                                  </p:par>
                                </p:childTnLst>
                              </p:cTn>
                            </p:par>
                            <p:par>
                              <p:cTn id="38" fill="hold">
                                <p:stCondLst>
                                  <p:cond delay="1000"/>
                                </p:stCondLst>
                                <p:childTnLst>
                                  <p:par>
                                    <p:cTn id="39" presetID="2" presetClass="entr" presetSubtype="9" accel="30000"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2000" fill="hold"/>
                                            <p:tgtEl>
                                              <p:spTgt spid="58"/>
                                            </p:tgtEl>
                                            <p:attrNameLst>
                                              <p:attrName>ppt_x</p:attrName>
                                            </p:attrNameLst>
                                          </p:cBhvr>
                                          <p:tavLst>
                                            <p:tav tm="0">
                                              <p:val>
                                                <p:strVal val="0-#ppt_w/2"/>
                                              </p:val>
                                            </p:tav>
                                            <p:tav tm="100000">
                                              <p:val>
                                                <p:strVal val="#ppt_x"/>
                                              </p:val>
                                            </p:tav>
                                          </p:tavLst>
                                        </p:anim>
                                        <p:anim calcmode="lin" valueType="num">
                                          <p:cBhvr additive="base">
                                            <p:cTn id="42" dur="2000" fill="hold"/>
                                            <p:tgtEl>
                                              <p:spTgt spid="58"/>
                                            </p:tgtEl>
                                            <p:attrNameLst>
                                              <p:attrName>ppt_y</p:attrName>
                                            </p:attrNameLst>
                                          </p:cBhvr>
                                          <p:tavLst>
                                            <p:tav tm="0">
                                              <p:val>
                                                <p:strVal val="0-#ppt_h/2"/>
                                              </p:val>
                                            </p:tav>
                                            <p:tav tm="100000">
                                              <p:val>
                                                <p:strVal val="#ppt_y"/>
                                              </p:val>
                                            </p:tav>
                                          </p:tavLst>
                                        </p:anim>
                                      </p:childTnLst>
                                    </p:cTn>
                                  </p:par>
                                  <p:par>
                                    <p:cTn id="43" presetID="2" presetClass="entr" presetSubtype="6" accel="3000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additive="base">
                                            <p:cTn id="45" dur="2000" fill="hold"/>
                                            <p:tgtEl>
                                              <p:spTgt spid="72"/>
                                            </p:tgtEl>
                                            <p:attrNameLst>
                                              <p:attrName>ppt_x</p:attrName>
                                            </p:attrNameLst>
                                          </p:cBhvr>
                                          <p:tavLst>
                                            <p:tav tm="0">
                                              <p:val>
                                                <p:strVal val="1+#ppt_w/2"/>
                                              </p:val>
                                            </p:tav>
                                            <p:tav tm="100000">
                                              <p:val>
                                                <p:strVal val="#ppt_x"/>
                                              </p:val>
                                            </p:tav>
                                          </p:tavLst>
                                        </p:anim>
                                        <p:anim calcmode="lin" valueType="num">
                                          <p:cBhvr additive="base">
                                            <p:cTn id="46" dur="2000" fill="hold"/>
                                            <p:tgtEl>
                                              <p:spTgt spid="72"/>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500"/>
                                            <p:tgtEl>
                                              <p:spTgt spid="91"/>
                                            </p:tgtEl>
                                          </p:cBhvr>
                                        </p:animEffect>
                                      </p:childTnLst>
                                    </p:cTn>
                                  </p:par>
                                </p:childTnLst>
                              </p:cTn>
                            </p:par>
                            <p:par>
                              <p:cTn id="51" fill="hold">
                                <p:stCondLst>
                                  <p:cond delay="3500"/>
                                </p:stCondLst>
                                <p:childTnLst>
                                  <p:par>
                                    <p:cTn id="52" presetID="23" presetClass="entr" presetSubtype="36"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strVal val="(6*min(max(#ppt_w*#ppt_h,.3),1)-7.4)/-.7*#ppt_w"/>
                                              </p:val>
                                            </p:tav>
                                            <p:tav tm="100000">
                                              <p:val>
                                                <p:strVal val="#ppt_w"/>
                                              </p:val>
                                            </p:tav>
                                          </p:tavLst>
                                        </p:anim>
                                        <p:anim calcmode="lin" valueType="num">
                                          <p:cBhvr>
                                            <p:cTn id="55" dur="1000" fill="hold"/>
                                            <p:tgtEl>
                                              <p:spTgt spid="9"/>
                                            </p:tgtEl>
                                            <p:attrNameLst>
                                              <p:attrName>ppt_h</p:attrName>
                                            </p:attrNameLst>
                                          </p:cBhvr>
                                          <p:tavLst>
                                            <p:tav tm="0">
                                              <p:val>
                                                <p:strVal val="(6*min(max(#ppt_w*#ppt_h,.3),1)-7.4)/-.7*#ppt_h"/>
                                              </p:val>
                                            </p:tav>
                                            <p:tav tm="100000">
                                              <p:val>
                                                <p:strVal val="#ppt_h"/>
                                              </p:val>
                                            </p:tav>
                                          </p:tavLst>
                                        </p:anim>
                                        <p:anim calcmode="lin" valueType="num">
                                          <p:cBhvr>
                                            <p:cTn id="56" dur="1000" fill="hold"/>
                                            <p:tgtEl>
                                              <p:spTgt spid="9"/>
                                            </p:tgtEl>
                                            <p:attrNameLst>
                                              <p:attrName>ppt_x</p:attrName>
                                            </p:attrNameLst>
                                          </p:cBhvr>
                                          <p:tavLst>
                                            <p:tav tm="0">
                                              <p:val>
                                                <p:fltVal val="0.5"/>
                                              </p:val>
                                            </p:tav>
                                            <p:tav tm="100000">
                                              <p:val>
                                                <p:strVal val="#ppt_x"/>
                                              </p:val>
                                            </p:tav>
                                          </p:tavLst>
                                        </p:anim>
                                        <p:anim calcmode="lin" valueType="num">
                                          <p:cBhvr>
                                            <p:cTn id="57" dur="10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 calcmode="lin" valueType="num">
                                          <p:cBhvr>
                                            <p:cTn id="61" dur="250" fill="hold"/>
                                            <p:tgtEl>
                                              <p:spTgt spid="10"/>
                                            </p:tgtEl>
                                            <p:attrNameLst>
                                              <p:attrName>ppt_w</p:attrName>
                                            </p:attrNameLst>
                                          </p:cBhvr>
                                          <p:tavLst>
                                            <p:tav tm="0">
                                              <p:val>
                                                <p:fltVal val="0"/>
                                              </p:val>
                                            </p:tav>
                                            <p:tav tm="100000">
                                              <p:val>
                                                <p:strVal val="#ppt_w"/>
                                              </p:val>
                                            </p:tav>
                                          </p:tavLst>
                                        </p:anim>
                                        <p:anim calcmode="lin" valueType="num">
                                          <p:cBhvr>
                                            <p:cTn id="62" dur="250" fill="hold"/>
                                            <p:tgtEl>
                                              <p:spTgt spid="10"/>
                                            </p:tgtEl>
                                            <p:attrNameLst>
                                              <p:attrName>ppt_h</p:attrName>
                                            </p:attrNameLst>
                                          </p:cBhvr>
                                          <p:tavLst>
                                            <p:tav tm="0">
                                              <p:val>
                                                <p:fltVal val="0"/>
                                              </p:val>
                                            </p:tav>
                                            <p:tav tm="100000">
                                              <p:val>
                                                <p:strVal val="#ppt_h"/>
                                              </p:val>
                                            </p:tav>
                                          </p:tavLst>
                                        </p:anim>
                                        <p:animEffect transition="in" filter="fade">
                                          <p:cBhvr>
                                            <p:cTn id="63" dur="250"/>
                                            <p:tgtEl>
                                              <p:spTgt spid="10"/>
                                            </p:tgtEl>
                                          </p:cBhvr>
                                        </p:animEffect>
                                      </p:childTnLst>
                                    </p:cTn>
                                  </p:par>
                                </p:childTnLst>
                              </p:cTn>
                            </p:par>
                            <p:par>
                              <p:cTn id="64" fill="hold">
                                <p:stCondLst>
                                  <p:cond delay="5375"/>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par>
                              <p:cTn id="69" fill="hold">
                                <p:stCondLst>
                                  <p:cond delay="5875"/>
                                </p:stCondLst>
                                <p:childTnLst>
                                  <p:par>
                                    <p:cTn id="70" presetID="2" presetClass="entr" presetSubtype="9" accel="30000" fill="hold"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2000" fill="hold"/>
                                            <p:tgtEl>
                                              <p:spTgt spid="79"/>
                                            </p:tgtEl>
                                            <p:attrNameLst>
                                              <p:attrName>ppt_x</p:attrName>
                                            </p:attrNameLst>
                                          </p:cBhvr>
                                          <p:tavLst>
                                            <p:tav tm="0">
                                              <p:val>
                                                <p:strVal val="0-#ppt_w/2"/>
                                              </p:val>
                                            </p:tav>
                                            <p:tav tm="100000">
                                              <p:val>
                                                <p:strVal val="#ppt_x"/>
                                              </p:val>
                                            </p:tav>
                                          </p:tavLst>
                                        </p:anim>
                                        <p:anim calcmode="lin" valueType="num">
                                          <p:cBhvr additive="base">
                                            <p:cTn id="73" dur="2000" fill="hold"/>
                                            <p:tgtEl>
                                              <p:spTgt spid="79"/>
                                            </p:tgtEl>
                                            <p:attrNameLst>
                                              <p:attrName>ppt_y</p:attrName>
                                            </p:attrNameLst>
                                          </p:cBhvr>
                                          <p:tavLst>
                                            <p:tav tm="0">
                                              <p:val>
                                                <p:strVal val="0-#ppt_h/2"/>
                                              </p:val>
                                            </p:tav>
                                            <p:tav tm="100000">
                                              <p:val>
                                                <p:strVal val="#ppt_y"/>
                                              </p:val>
                                            </p:tav>
                                          </p:tavLst>
                                        </p:anim>
                                      </p:childTnLst>
                                    </p:cTn>
                                  </p:par>
                                  <p:par>
                                    <p:cTn id="74" presetID="2" presetClass="entr" presetSubtype="6" accel="30000" fill="hold" nodeType="withEffect">
                                      <p:stCondLst>
                                        <p:cond delay="0"/>
                                      </p:stCondLst>
                                      <p:childTnLst>
                                        <p:set>
                                          <p:cBhvr>
                                            <p:cTn id="75" dur="1" fill="hold">
                                              <p:stCondLst>
                                                <p:cond delay="0"/>
                                              </p:stCondLst>
                                            </p:cTn>
                                            <p:tgtEl>
                                              <p:spTgt spid="86"/>
                                            </p:tgtEl>
                                            <p:attrNameLst>
                                              <p:attrName>style.visibility</p:attrName>
                                            </p:attrNameLst>
                                          </p:cBhvr>
                                          <p:to>
                                            <p:strVal val="visible"/>
                                          </p:to>
                                        </p:set>
                                        <p:anim calcmode="lin" valueType="num">
                                          <p:cBhvr additive="base">
                                            <p:cTn id="76" dur="2000" fill="hold"/>
                                            <p:tgtEl>
                                              <p:spTgt spid="86"/>
                                            </p:tgtEl>
                                            <p:attrNameLst>
                                              <p:attrName>ppt_x</p:attrName>
                                            </p:attrNameLst>
                                          </p:cBhvr>
                                          <p:tavLst>
                                            <p:tav tm="0">
                                              <p:val>
                                                <p:strVal val="1+#ppt_w/2"/>
                                              </p:val>
                                            </p:tav>
                                            <p:tav tm="100000">
                                              <p:val>
                                                <p:strVal val="#ppt_x"/>
                                              </p:val>
                                            </p:tav>
                                          </p:tavLst>
                                        </p:anim>
                                        <p:anim calcmode="lin" valueType="num">
                                          <p:cBhvr additive="base">
                                            <p:cTn id="77" dur="2000" fill="hold"/>
                                            <p:tgtEl>
                                              <p:spTgt spid="86"/>
                                            </p:tgtEl>
                                            <p:attrNameLst>
                                              <p:attrName>ppt_y</p:attrName>
                                            </p:attrNameLst>
                                          </p:cBhvr>
                                          <p:tavLst>
                                            <p:tav tm="0">
                                              <p:val>
                                                <p:strVal val="1+#ppt_h/2"/>
                                              </p:val>
                                            </p:tav>
                                            <p:tav tm="100000">
                                              <p:val>
                                                <p:strVal val="#ppt_y"/>
                                              </p:val>
                                            </p:tav>
                                          </p:tavLst>
                                        </p:anim>
                                      </p:childTnLst>
                                    </p:cTn>
                                  </p:par>
                                </p:childTnLst>
                              </p:cTn>
                            </p:par>
                            <p:par>
                              <p:cTn id="78" fill="hold">
                                <p:stCondLst>
                                  <p:cond delay="7875"/>
                                </p:stCondLst>
                                <p:childTnLst>
                                  <p:par>
                                    <p:cTn id="79" presetID="10" presetClass="entr" presetSubtype="0" fill="hold" grpId="0" nodeType="after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fade">
                                          <p:cBhvr>
                                            <p:cTn id="81" dur="500"/>
                                            <p:tgtEl>
                                              <p:spTgt spid="89"/>
                                            </p:tgtEl>
                                          </p:cBhvr>
                                        </p:animEffect>
                                      </p:childTnLst>
                                    </p:cTn>
                                  </p:par>
                                </p:childTnLst>
                              </p:cTn>
                            </p:par>
                            <p:par>
                              <p:cTn id="82" fill="hold">
                                <p:stCondLst>
                                  <p:cond delay="8375"/>
                                </p:stCondLst>
                                <p:childTnLst>
                                  <p:par>
                                    <p:cTn id="83" presetID="23" presetClass="entr" presetSubtype="36"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1000" fill="hold"/>
                                            <p:tgtEl>
                                              <p:spTgt spid="11"/>
                                            </p:tgtEl>
                                            <p:attrNameLst>
                                              <p:attrName>ppt_w</p:attrName>
                                            </p:attrNameLst>
                                          </p:cBhvr>
                                          <p:tavLst>
                                            <p:tav tm="0">
                                              <p:val>
                                                <p:strVal val="(6*min(max(#ppt_w*#ppt_h,.3),1)-7.4)/-.7*#ppt_w"/>
                                              </p:val>
                                            </p:tav>
                                            <p:tav tm="100000">
                                              <p:val>
                                                <p:strVal val="#ppt_w"/>
                                              </p:val>
                                            </p:tav>
                                          </p:tavLst>
                                        </p:anim>
                                        <p:anim calcmode="lin" valueType="num">
                                          <p:cBhvr>
                                            <p:cTn id="86" dur="1000" fill="hold"/>
                                            <p:tgtEl>
                                              <p:spTgt spid="11"/>
                                            </p:tgtEl>
                                            <p:attrNameLst>
                                              <p:attrName>ppt_h</p:attrName>
                                            </p:attrNameLst>
                                          </p:cBhvr>
                                          <p:tavLst>
                                            <p:tav tm="0">
                                              <p:val>
                                                <p:strVal val="(6*min(max(#ppt_w*#ppt_h,.3),1)-7.4)/-.7*#ppt_h"/>
                                              </p:val>
                                            </p:tav>
                                            <p:tav tm="100000">
                                              <p:val>
                                                <p:strVal val="#ppt_h"/>
                                              </p:val>
                                            </p:tav>
                                          </p:tavLst>
                                        </p:anim>
                                        <p:anim calcmode="lin" valueType="num">
                                          <p:cBhvr>
                                            <p:cTn id="87" dur="1000" fill="hold"/>
                                            <p:tgtEl>
                                              <p:spTgt spid="11"/>
                                            </p:tgtEl>
                                            <p:attrNameLst>
                                              <p:attrName>ppt_x</p:attrName>
                                            </p:attrNameLst>
                                          </p:cBhvr>
                                          <p:tavLst>
                                            <p:tav tm="0">
                                              <p:val>
                                                <p:fltVal val="0.5"/>
                                              </p:val>
                                            </p:tav>
                                            <p:tav tm="100000">
                                              <p:val>
                                                <p:strVal val="#ppt_x"/>
                                              </p:val>
                                            </p:tav>
                                          </p:tavLst>
                                        </p:anim>
                                        <p:anim calcmode="lin" valueType="num">
                                          <p:cBhvr>
                                            <p:cTn id="88" dur="10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89" fill="hold">
                                <p:stCondLst>
                                  <p:cond delay="9375"/>
                                </p:stCondLst>
                                <p:childTnLst>
                                  <p:par>
                                    <p:cTn id="90" presetID="53" presetClass="entr" presetSubtype="16" fill="hold" grpId="0" nodeType="afterEffect">
                                      <p:stCondLst>
                                        <p:cond delay="0"/>
                                      </p:stCondLst>
                                      <p:iterate type="lt">
                                        <p:tmPct val="10000"/>
                                      </p:iterate>
                                      <p:childTnLst>
                                        <p:set>
                                          <p:cBhvr>
                                            <p:cTn id="91" dur="1" fill="hold">
                                              <p:stCondLst>
                                                <p:cond delay="0"/>
                                              </p:stCondLst>
                                            </p:cTn>
                                            <p:tgtEl>
                                              <p:spTgt spid="12"/>
                                            </p:tgtEl>
                                            <p:attrNameLst>
                                              <p:attrName>style.visibility</p:attrName>
                                            </p:attrNameLst>
                                          </p:cBhvr>
                                          <p:to>
                                            <p:strVal val="visible"/>
                                          </p:to>
                                        </p:set>
                                        <p:anim calcmode="lin" valueType="num">
                                          <p:cBhvr>
                                            <p:cTn id="92" dur="250" fill="hold"/>
                                            <p:tgtEl>
                                              <p:spTgt spid="12"/>
                                            </p:tgtEl>
                                            <p:attrNameLst>
                                              <p:attrName>ppt_w</p:attrName>
                                            </p:attrNameLst>
                                          </p:cBhvr>
                                          <p:tavLst>
                                            <p:tav tm="0">
                                              <p:val>
                                                <p:fltVal val="0"/>
                                              </p:val>
                                            </p:tav>
                                            <p:tav tm="100000">
                                              <p:val>
                                                <p:strVal val="#ppt_w"/>
                                              </p:val>
                                            </p:tav>
                                          </p:tavLst>
                                        </p:anim>
                                        <p:anim calcmode="lin" valueType="num">
                                          <p:cBhvr>
                                            <p:cTn id="93" dur="250" fill="hold"/>
                                            <p:tgtEl>
                                              <p:spTgt spid="12"/>
                                            </p:tgtEl>
                                            <p:attrNameLst>
                                              <p:attrName>ppt_h</p:attrName>
                                            </p:attrNameLst>
                                          </p:cBhvr>
                                          <p:tavLst>
                                            <p:tav tm="0">
                                              <p:val>
                                                <p:fltVal val="0"/>
                                              </p:val>
                                            </p:tav>
                                            <p:tav tm="100000">
                                              <p:val>
                                                <p:strVal val="#ppt_h"/>
                                              </p:val>
                                            </p:tav>
                                          </p:tavLst>
                                        </p:anim>
                                        <p:animEffect transition="in" filter="fade">
                                          <p:cBhvr>
                                            <p:cTn id="94"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89" grpId="0" animBg="1"/>
          <p:bldP spid="91" grpId="0" animBg="1"/>
          <p:bldP spid="4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rot="1771504">
            <a:off x="4376250" y="1218532"/>
            <a:ext cx="334283" cy="334240"/>
            <a:chOff x="1827622" y="1343919"/>
            <a:chExt cx="2304000" cy="2304000"/>
          </a:xfrm>
          <a:solidFill>
            <a:srgbClr val="8A1118"/>
          </a:solidFill>
        </p:grpSpPr>
        <p:sp>
          <p:nvSpPr>
            <p:cNvPr id="5" name="椭圆 4"/>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6" name="椭圆 5"/>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7" name="组合 6"/>
          <p:cNvGrpSpPr/>
          <p:nvPr/>
        </p:nvGrpSpPr>
        <p:grpSpPr>
          <a:xfrm rot="1771504">
            <a:off x="6786282" y="1648229"/>
            <a:ext cx="739299" cy="739203"/>
            <a:chOff x="1827622" y="1343919"/>
            <a:chExt cx="2304000" cy="2304000"/>
          </a:xfrm>
        </p:grpSpPr>
        <p:sp>
          <p:nvSpPr>
            <p:cNvPr id="8" name="椭圆 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9" name="椭圆 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11" name="组合 10"/>
          <p:cNvGrpSpPr/>
          <p:nvPr/>
        </p:nvGrpSpPr>
        <p:grpSpPr>
          <a:xfrm>
            <a:off x="4554518" y="288863"/>
            <a:ext cx="2777750" cy="2777750"/>
            <a:chOff x="2894659" y="1465288"/>
            <a:chExt cx="1727827" cy="1727827"/>
          </a:xfrm>
        </p:grpSpPr>
        <p:grpSp>
          <p:nvGrpSpPr>
            <p:cNvPr id="12" name="组合 11"/>
            <p:cNvGrpSpPr/>
            <p:nvPr/>
          </p:nvGrpSpPr>
          <p:grpSpPr>
            <a:xfrm rot="1771504">
              <a:off x="2914532" y="1485269"/>
              <a:ext cx="1688083" cy="1687866"/>
              <a:chOff x="1827622" y="1343919"/>
              <a:chExt cx="2304000" cy="2304000"/>
            </a:xfrm>
          </p:grpSpPr>
          <p:sp>
            <p:nvSpPr>
              <p:cNvPr id="14" name="椭圆 1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5" name="椭圆 1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13" name="流程图: 联系 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6" name="组合 15"/>
          <p:cNvGrpSpPr/>
          <p:nvPr/>
        </p:nvGrpSpPr>
        <p:grpSpPr>
          <a:xfrm rot="1771504">
            <a:off x="3930380" y="1994380"/>
            <a:ext cx="272244" cy="272209"/>
            <a:chOff x="1827622" y="1343919"/>
            <a:chExt cx="2304000" cy="2304000"/>
          </a:xfrm>
        </p:grpSpPr>
        <p:sp>
          <p:nvSpPr>
            <p:cNvPr id="17" name="椭圆 1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8" name="椭圆 1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19" name="组合 18"/>
          <p:cNvGrpSpPr/>
          <p:nvPr/>
        </p:nvGrpSpPr>
        <p:grpSpPr>
          <a:xfrm rot="1771504">
            <a:off x="7549996" y="2042953"/>
            <a:ext cx="417739" cy="417685"/>
            <a:chOff x="1827622" y="1343919"/>
            <a:chExt cx="2304000" cy="2304000"/>
          </a:xfrm>
          <a:solidFill>
            <a:srgbClr val="8A1118"/>
          </a:solidFill>
        </p:grpSpPr>
        <p:sp>
          <p:nvSpPr>
            <p:cNvPr id="20" name="椭圆 19"/>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1" name="椭圆 20"/>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22" name="组合 21"/>
          <p:cNvGrpSpPr/>
          <p:nvPr/>
        </p:nvGrpSpPr>
        <p:grpSpPr>
          <a:xfrm rot="1771504">
            <a:off x="4891840" y="2828329"/>
            <a:ext cx="216832" cy="216804"/>
            <a:chOff x="1827622" y="1343919"/>
            <a:chExt cx="2304000" cy="2304000"/>
          </a:xfrm>
        </p:grpSpPr>
        <p:sp>
          <p:nvSpPr>
            <p:cNvPr id="23" name="椭圆 2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4" name="椭圆 2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25" name="组合 24"/>
          <p:cNvGrpSpPr/>
          <p:nvPr/>
        </p:nvGrpSpPr>
        <p:grpSpPr>
          <a:xfrm rot="1771504">
            <a:off x="7040896" y="2580325"/>
            <a:ext cx="402249" cy="402197"/>
            <a:chOff x="1827622" y="1343919"/>
            <a:chExt cx="2304000" cy="2304000"/>
          </a:xfrm>
        </p:grpSpPr>
        <p:sp>
          <p:nvSpPr>
            <p:cNvPr id="26" name="椭圆 2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7" name="椭圆 2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28" name="组合 27"/>
          <p:cNvGrpSpPr/>
          <p:nvPr/>
        </p:nvGrpSpPr>
        <p:grpSpPr>
          <a:xfrm rot="1771504">
            <a:off x="4253221" y="2432202"/>
            <a:ext cx="202768" cy="202742"/>
            <a:chOff x="1827622" y="1343919"/>
            <a:chExt cx="2304000" cy="2304000"/>
          </a:xfrm>
          <a:solidFill>
            <a:schemeClr val="accent1"/>
          </a:solidFill>
        </p:grpSpPr>
        <p:sp>
          <p:nvSpPr>
            <p:cNvPr id="29" name="椭圆 28"/>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30" name="椭圆 29"/>
            <p:cNvSpPr/>
            <p:nvPr/>
          </p:nvSpPr>
          <p:spPr>
            <a:xfrm>
              <a:off x="1877481" y="1393778"/>
              <a:ext cx="2204282" cy="2204282"/>
            </a:xfrm>
            <a:prstGeom prst="ellipse">
              <a:avLst/>
            </a:prstGeom>
            <a:solidFill>
              <a:srgbClr val="8A111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C00000"/>
                </a:solidFill>
                <a:effectLst/>
                <a:uLnTx/>
                <a:uFillTx/>
                <a:latin typeface="华文细黑" panose="02010600040101010101" pitchFamily="2" charset="-122"/>
                <a:ea typeface="华文细黑" panose="02010600040101010101" pitchFamily="2" charset="-122"/>
                <a:cs typeface="+mn-cs"/>
              </a:endParaRPr>
            </a:p>
          </p:txBody>
        </p:sp>
      </p:grpSp>
      <p:sp>
        <p:nvSpPr>
          <p:cNvPr id="31" name="矩形 30"/>
          <p:cNvSpPr/>
          <p:nvPr/>
        </p:nvSpPr>
        <p:spPr>
          <a:xfrm>
            <a:off x="1" y="3394344"/>
            <a:ext cx="12192000" cy="914626"/>
          </a:xfrm>
          <a:prstGeom prst="rect">
            <a:avLst/>
          </a:prstGeom>
          <a:solidFill>
            <a:srgbClr val="9612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b="21608"/>
          <a:stretch>
            <a:fillRect/>
          </a:stretch>
        </p:blipFill>
        <p:spPr>
          <a:xfrm>
            <a:off x="4827421" y="410289"/>
            <a:ext cx="2548269" cy="2188513"/>
          </a:xfrm>
          <a:prstGeom prst="rect">
            <a:avLst/>
          </a:prstGeom>
          <a:effectLst/>
        </p:spPr>
      </p:pic>
      <p:grpSp>
        <p:nvGrpSpPr>
          <p:cNvPr id="38" name="组合 37"/>
          <p:cNvGrpSpPr/>
          <p:nvPr/>
        </p:nvGrpSpPr>
        <p:grpSpPr>
          <a:xfrm rot="1771504">
            <a:off x="7384313" y="1011029"/>
            <a:ext cx="272244" cy="272209"/>
            <a:chOff x="1827622" y="1343919"/>
            <a:chExt cx="2304000" cy="2304000"/>
          </a:xfrm>
          <a:solidFill>
            <a:srgbClr val="961218"/>
          </a:solidFill>
        </p:grpSpPr>
        <p:sp>
          <p:nvSpPr>
            <p:cNvPr id="39" name="椭圆 38"/>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40" name="椭圆 39"/>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pic>
        <p:nvPicPr>
          <p:cNvPr id="41" name="图片 40"/>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flipH="1">
            <a:off x="14124506" y="2027168"/>
            <a:ext cx="1623794" cy="818035"/>
          </a:xfrm>
          <a:prstGeom prst="rect">
            <a:avLst/>
          </a:prstGeom>
        </p:spPr>
      </p:pic>
      <p:pic>
        <p:nvPicPr>
          <p:cNvPr id="42" name="图片 41"/>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H="1">
            <a:off x="13972371" y="4308970"/>
            <a:ext cx="1434917" cy="1150577"/>
          </a:xfrm>
          <a:prstGeom prst="rect">
            <a:avLst/>
          </a:prstGeom>
        </p:spPr>
      </p:pic>
      <p:sp>
        <p:nvSpPr>
          <p:cNvPr id="32" name="标题 1"/>
          <p:cNvSpPr txBox="1"/>
          <p:nvPr/>
        </p:nvSpPr>
        <p:spPr>
          <a:xfrm>
            <a:off x="1524000" y="3282973"/>
            <a:ext cx="9144000" cy="1211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chemeClr val="bg1"/>
                </a:solidFill>
                <a:latin typeface="思源黑体 CN Bold" panose="020B0800000000000000" pitchFamily="34" charset="-122"/>
                <a:ea typeface="思源黑体 CN Bold" panose="020B0800000000000000" pitchFamily="34" charset="-122"/>
              </a:rPr>
              <a:t>请党组织在实践中考验我！</a:t>
            </a:r>
          </a:p>
        </p:txBody>
      </p:sp>
      <p:sp>
        <p:nvSpPr>
          <p:cNvPr id="44" name="矩形 43"/>
          <p:cNvSpPr/>
          <p:nvPr/>
        </p:nvSpPr>
        <p:spPr>
          <a:xfrm>
            <a:off x="0" y="6711043"/>
            <a:ext cx="8017327" cy="163286"/>
          </a:xfrm>
          <a:prstGeom prst="rect">
            <a:avLst/>
          </a:prstGeom>
          <a:solidFill>
            <a:srgbClr val="8A11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8017327" y="6711043"/>
            <a:ext cx="4290574" cy="16328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14:presetBounceEnd="3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30000">
                                          <p:cBhvr additive="base">
                                            <p:cTn id="7" dur="2000" fill="hold"/>
                                            <p:tgtEl>
                                              <p:spTgt spid="11"/>
                                            </p:tgtEl>
                                            <p:attrNameLst>
                                              <p:attrName>ppt_x</p:attrName>
                                            </p:attrNameLst>
                                          </p:cBhvr>
                                          <p:tavLst>
                                            <p:tav tm="0">
                                              <p:val>
                                                <p:strVal val="#ppt_x"/>
                                              </p:val>
                                            </p:tav>
                                            <p:tav tm="100000">
                                              <p:val>
                                                <p:strVal val="#ppt_x"/>
                                              </p:val>
                                            </p:tav>
                                          </p:tavLst>
                                        </p:anim>
                                        <p:anim calcmode="lin" valueType="num" p14:bounceEnd="30000">
                                          <p:cBhvr additive="base">
                                            <p:cTn id="8" dur="2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accel="30000" fill="hold" nodeType="withEffect" p14:presetBounceEnd="30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30000">
                                          <p:cBhvr additive="base">
                                            <p:cTn id="11" dur="2000" fill="hold"/>
                                            <p:tgtEl>
                                              <p:spTgt spid="19"/>
                                            </p:tgtEl>
                                            <p:attrNameLst>
                                              <p:attrName>ppt_x</p:attrName>
                                            </p:attrNameLst>
                                          </p:cBhvr>
                                          <p:tavLst>
                                            <p:tav tm="0">
                                              <p:val>
                                                <p:strVal val="1+#ppt_w/2"/>
                                              </p:val>
                                            </p:tav>
                                            <p:tav tm="100000">
                                              <p:val>
                                                <p:strVal val="#ppt_x"/>
                                              </p:val>
                                            </p:tav>
                                          </p:tavLst>
                                        </p:anim>
                                        <p:anim calcmode="lin" valueType="num" p14:bounceEnd="30000">
                                          <p:cBhvr additive="base">
                                            <p:cTn id="12" dur="2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2" accel="30000" fill="hold" nodeType="withEffect" p14:presetBounceEnd="3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30000">
                                          <p:cBhvr additive="base">
                                            <p:cTn id="15" dur="2000" fill="hold"/>
                                            <p:tgtEl>
                                              <p:spTgt spid="16"/>
                                            </p:tgtEl>
                                            <p:attrNameLst>
                                              <p:attrName>ppt_x</p:attrName>
                                            </p:attrNameLst>
                                          </p:cBhvr>
                                          <p:tavLst>
                                            <p:tav tm="0">
                                              <p:val>
                                                <p:strVal val="0-#ppt_w/2"/>
                                              </p:val>
                                            </p:tav>
                                            <p:tav tm="100000">
                                              <p:val>
                                                <p:strVal val="#ppt_x"/>
                                              </p:val>
                                            </p:tav>
                                          </p:tavLst>
                                        </p:anim>
                                        <p:anim calcmode="lin" valueType="num" p14:bounceEnd="30000">
                                          <p:cBhvr additive="base">
                                            <p:cTn id="16" dur="2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6" accel="30000" fill="hold" nodeType="withEffect" p14:presetBounceEnd="30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30000">
                                          <p:cBhvr additive="base">
                                            <p:cTn id="19" dur="2000" fill="hold"/>
                                            <p:tgtEl>
                                              <p:spTgt spid="22"/>
                                            </p:tgtEl>
                                            <p:attrNameLst>
                                              <p:attrName>ppt_x</p:attrName>
                                            </p:attrNameLst>
                                          </p:cBhvr>
                                          <p:tavLst>
                                            <p:tav tm="0">
                                              <p:val>
                                                <p:strVal val="1+#ppt_w/2"/>
                                              </p:val>
                                            </p:tav>
                                            <p:tav tm="100000">
                                              <p:val>
                                                <p:strVal val="#ppt_x"/>
                                              </p:val>
                                            </p:tav>
                                          </p:tavLst>
                                        </p:anim>
                                        <p:anim calcmode="lin" valueType="num" p14:bounceEnd="30000">
                                          <p:cBhvr additive="base">
                                            <p:cTn id="20" dur="2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accel="30000" fill="hold" nodeType="withEffect" p14:presetBounceEnd="30000">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14:bounceEnd="30000">
                                          <p:cBhvr additive="base">
                                            <p:cTn id="23" dur="2000" fill="hold"/>
                                            <p:tgtEl>
                                              <p:spTgt spid="28"/>
                                            </p:tgtEl>
                                            <p:attrNameLst>
                                              <p:attrName>ppt_x</p:attrName>
                                            </p:attrNameLst>
                                          </p:cBhvr>
                                          <p:tavLst>
                                            <p:tav tm="0">
                                              <p:val>
                                                <p:strVal val="#ppt_x"/>
                                              </p:val>
                                            </p:tav>
                                            <p:tav tm="100000">
                                              <p:val>
                                                <p:strVal val="#ppt_x"/>
                                              </p:val>
                                            </p:tav>
                                          </p:tavLst>
                                        </p:anim>
                                        <p:anim calcmode="lin" valueType="num" p14:bounceEnd="30000">
                                          <p:cBhvr additive="base">
                                            <p:cTn id="24" dur="20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2" accel="30000" fill="hold" nodeType="withEffect" p14:presetBounceEnd="30000">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14:bounceEnd="30000">
                                          <p:cBhvr additive="base">
                                            <p:cTn id="27" dur="2000" fill="hold"/>
                                            <p:tgtEl>
                                              <p:spTgt spid="25"/>
                                            </p:tgtEl>
                                            <p:attrNameLst>
                                              <p:attrName>ppt_x</p:attrName>
                                            </p:attrNameLst>
                                          </p:cBhvr>
                                          <p:tavLst>
                                            <p:tav tm="0">
                                              <p:val>
                                                <p:strVal val="1+#ppt_w/2"/>
                                              </p:val>
                                            </p:tav>
                                            <p:tav tm="100000">
                                              <p:val>
                                                <p:strVal val="#ppt_x"/>
                                              </p:val>
                                            </p:tav>
                                          </p:tavLst>
                                        </p:anim>
                                        <p:anim calcmode="lin" valueType="num" p14:bounceEnd="30000">
                                          <p:cBhvr additive="base">
                                            <p:cTn id="28" dur="20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2" accel="30000" fill="hold" nodeType="withEffect" p14:presetBounceEnd="30000">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14:bounceEnd="30000">
                                          <p:cBhvr additive="base">
                                            <p:cTn id="31" dur="20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32" dur="20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3" accel="30000" fill="hold" nodeType="withEffect" p14:presetBounceEnd="30000">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14:bounceEnd="30000">
                                          <p:cBhvr additive="base">
                                            <p:cTn id="35" dur="2000" fill="hold"/>
                                            <p:tgtEl>
                                              <p:spTgt spid="4"/>
                                            </p:tgtEl>
                                            <p:attrNameLst>
                                              <p:attrName>ppt_x</p:attrName>
                                            </p:attrNameLst>
                                          </p:cBhvr>
                                          <p:tavLst>
                                            <p:tav tm="0">
                                              <p:val>
                                                <p:strVal val="1+#ppt_w/2"/>
                                              </p:val>
                                            </p:tav>
                                            <p:tav tm="100000">
                                              <p:val>
                                                <p:strVal val="#ppt_x"/>
                                              </p:val>
                                            </p:tav>
                                          </p:tavLst>
                                        </p:anim>
                                        <p:anim calcmode="lin" valueType="num" p14:bounceEnd="30000">
                                          <p:cBhvr additive="base">
                                            <p:cTn id="36" dur="2000" fill="hold"/>
                                            <p:tgtEl>
                                              <p:spTgt spid="4"/>
                                            </p:tgtEl>
                                            <p:attrNameLst>
                                              <p:attrName>ppt_y</p:attrName>
                                            </p:attrNameLst>
                                          </p:cBhvr>
                                          <p:tavLst>
                                            <p:tav tm="0">
                                              <p:val>
                                                <p:strVal val="0-#ppt_h/2"/>
                                              </p:val>
                                            </p:tav>
                                            <p:tav tm="100000">
                                              <p:val>
                                                <p:strVal val="#ppt_y"/>
                                              </p:val>
                                            </p:tav>
                                          </p:tavLst>
                                        </p:anim>
                                      </p:childTnLst>
                                    </p:cTn>
                                  </p:par>
                                  <p:par>
                                    <p:cTn id="37" presetID="2" presetClass="entr" presetSubtype="12" accel="30000" fill="hold" nodeType="withEffect" p14:presetBounceEnd="30000">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14:bounceEnd="30000">
                                          <p:cBhvr additive="base">
                                            <p:cTn id="39" dur="2000" fill="hold"/>
                                            <p:tgtEl>
                                              <p:spTgt spid="38"/>
                                            </p:tgtEl>
                                            <p:attrNameLst>
                                              <p:attrName>ppt_x</p:attrName>
                                            </p:attrNameLst>
                                          </p:cBhvr>
                                          <p:tavLst>
                                            <p:tav tm="0">
                                              <p:val>
                                                <p:strVal val="0-#ppt_w/2"/>
                                              </p:val>
                                            </p:tav>
                                            <p:tav tm="100000">
                                              <p:val>
                                                <p:strVal val="#ppt_x"/>
                                              </p:val>
                                            </p:tav>
                                          </p:tavLst>
                                        </p:anim>
                                        <p:anim calcmode="lin" valueType="num" p14:bounceEnd="30000">
                                          <p:cBhvr additive="base">
                                            <p:cTn id="40" dur="2000" fill="hold"/>
                                            <p:tgtEl>
                                              <p:spTgt spid="38"/>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childTnLst>
                              </p:cTn>
                            </p:par>
                            <p:par>
                              <p:cTn id="51" fill="hold">
                                <p:stCondLst>
                                  <p:cond delay="3000"/>
                                </p:stCondLst>
                                <p:childTnLst>
                                  <p:par>
                                    <p:cTn id="52" presetID="2" presetClass="entr" presetSubtype="4"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1+#ppt_h/2"/>
                                              </p:val>
                                            </p:tav>
                                            <p:tav tm="100000">
                                              <p:val>
                                                <p:strVal val="#ppt_y"/>
                                              </p:val>
                                            </p:tav>
                                          </p:tavLst>
                                        </p:anim>
                                      </p:childTnLst>
                                    </p:cTn>
                                  </p:par>
                                  <p:par>
                                    <p:cTn id="56" presetID="59" presetClass="path" presetSubtype="0" accel="50000" decel="50000" fill="hold" nodeType="withEffect">
                                      <p:stCondLst>
                                        <p:cond delay="0"/>
                                      </p:stCondLst>
                                      <p:childTnLst>
                                        <p:animMotion origin="layout" path="M -0.40352 -0.04676 C -0.40352 -0.08171 -0.37552 -0.10879 -0.34154 -0.10879 C -0.30651 -0.10879 -0.27852 -0.08171 -0.27852 -0.04676 C -0.27852 -0.0118 -0.25052 0.01528 -0.21549 0.01528 C -0.18151 0.01528 -0.15352 -0.0118 -0.15352 -0.04676 " pathEditMode="relative" rAng="0" ptsTypes="AAAAA">
                                          <p:cBhvr>
                                            <p:cTn id="57" dur="2000" spd="-100000" fill="hold"/>
                                            <p:tgtEl>
                                              <p:spTgt spid="41"/>
                                            </p:tgtEl>
                                            <p:attrNameLst>
                                              <p:attrName>ppt_x</p:attrName>
                                              <p:attrName>ppt_y</p:attrName>
                                            </p:attrNameLst>
                                          </p:cBhvr>
                                          <p:rCtr x="12500" y="0"/>
                                        </p:animMotion>
                                      </p:childTnLst>
                                    </p:cTn>
                                  </p:par>
                                  <p:par>
                                    <p:cTn id="58" presetID="59" presetClass="path" presetSubtype="0" accel="50000" decel="50000" fill="hold" nodeType="withEffect">
                                      <p:stCondLst>
                                        <p:cond delay="0"/>
                                      </p:stCondLst>
                                      <p:childTnLst>
                                        <p:animMotion origin="layout" path="M -0.33594 2.96296E-6 C -0.33594 -0.03496 -0.30794 -0.06204 -0.27396 -0.06204 C -0.23893 -0.06204 -0.21094 -0.03496 -0.21094 2.96296E-6 C -0.21094 0.03495 -0.18294 0.06203 -0.14792 0.06203 C -0.11393 0.06203 -0.08594 0.03495 -0.08594 2.96296E-6 " pathEditMode="relative" rAng="0" ptsTypes="AAAAA">
                                          <p:cBhvr>
                                            <p:cTn id="59" dur="2000" spd="-100000" fill="hold"/>
                                            <p:tgtEl>
                                              <p:spTgt spid="42"/>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accel="3000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1+#ppt_w/2"/>
                                              </p:val>
                                            </p:tav>
                                            <p:tav tm="100000">
                                              <p:val>
                                                <p:strVal val="#ppt_x"/>
                                              </p:val>
                                            </p:tav>
                                          </p:tavLst>
                                        </p:anim>
                                        <p:anim calcmode="lin" valueType="num">
                                          <p:cBhvr additive="base">
                                            <p:cTn id="12" dur="2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2" accel="3000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0-#ppt_w/2"/>
                                              </p:val>
                                            </p:tav>
                                            <p:tav tm="100000">
                                              <p:val>
                                                <p:strVal val="#ppt_x"/>
                                              </p:val>
                                            </p:tav>
                                          </p:tavLst>
                                        </p:anim>
                                        <p:anim calcmode="lin" valueType="num">
                                          <p:cBhvr additive="base">
                                            <p:cTn id="16" dur="2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6" accel="3000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2000" fill="hold"/>
                                            <p:tgtEl>
                                              <p:spTgt spid="22"/>
                                            </p:tgtEl>
                                            <p:attrNameLst>
                                              <p:attrName>ppt_x</p:attrName>
                                            </p:attrNameLst>
                                          </p:cBhvr>
                                          <p:tavLst>
                                            <p:tav tm="0">
                                              <p:val>
                                                <p:strVal val="1+#ppt_w/2"/>
                                              </p:val>
                                            </p:tav>
                                            <p:tav tm="100000">
                                              <p:val>
                                                <p:strVal val="#ppt_x"/>
                                              </p:val>
                                            </p:tav>
                                          </p:tavLst>
                                        </p:anim>
                                        <p:anim calcmode="lin" valueType="num">
                                          <p:cBhvr additive="base">
                                            <p:cTn id="20" dur="2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accel="3000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2000" fill="hold"/>
                                            <p:tgtEl>
                                              <p:spTgt spid="28"/>
                                            </p:tgtEl>
                                            <p:attrNameLst>
                                              <p:attrName>ppt_x</p:attrName>
                                            </p:attrNameLst>
                                          </p:cBhvr>
                                          <p:tavLst>
                                            <p:tav tm="0">
                                              <p:val>
                                                <p:strVal val="#ppt_x"/>
                                              </p:val>
                                            </p:tav>
                                            <p:tav tm="100000">
                                              <p:val>
                                                <p:strVal val="#ppt_x"/>
                                              </p:val>
                                            </p:tav>
                                          </p:tavLst>
                                        </p:anim>
                                        <p:anim calcmode="lin" valueType="num">
                                          <p:cBhvr additive="base">
                                            <p:cTn id="24" dur="20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2" accel="3000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2000" fill="hold"/>
                                            <p:tgtEl>
                                              <p:spTgt spid="25"/>
                                            </p:tgtEl>
                                            <p:attrNameLst>
                                              <p:attrName>ppt_x</p:attrName>
                                            </p:attrNameLst>
                                          </p:cBhvr>
                                          <p:tavLst>
                                            <p:tav tm="0">
                                              <p:val>
                                                <p:strVal val="1+#ppt_w/2"/>
                                              </p:val>
                                            </p:tav>
                                            <p:tav tm="100000">
                                              <p:val>
                                                <p:strVal val="#ppt_x"/>
                                              </p:val>
                                            </p:tav>
                                          </p:tavLst>
                                        </p:anim>
                                        <p:anim calcmode="lin" valueType="num">
                                          <p:cBhvr additive="base">
                                            <p:cTn id="28" dur="20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2" accel="3000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1+#ppt_w/2"/>
                                              </p:val>
                                            </p:tav>
                                            <p:tav tm="100000">
                                              <p:val>
                                                <p:strVal val="#ppt_x"/>
                                              </p:val>
                                            </p:tav>
                                          </p:tavLst>
                                        </p:anim>
                                        <p:anim calcmode="lin" valueType="num">
                                          <p:cBhvr additive="base">
                                            <p:cTn id="32" dur="20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3" accel="3000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2000" fill="hold"/>
                                            <p:tgtEl>
                                              <p:spTgt spid="4"/>
                                            </p:tgtEl>
                                            <p:attrNameLst>
                                              <p:attrName>ppt_x</p:attrName>
                                            </p:attrNameLst>
                                          </p:cBhvr>
                                          <p:tavLst>
                                            <p:tav tm="0">
                                              <p:val>
                                                <p:strVal val="1+#ppt_w/2"/>
                                              </p:val>
                                            </p:tav>
                                            <p:tav tm="100000">
                                              <p:val>
                                                <p:strVal val="#ppt_x"/>
                                              </p:val>
                                            </p:tav>
                                          </p:tavLst>
                                        </p:anim>
                                        <p:anim calcmode="lin" valueType="num">
                                          <p:cBhvr additive="base">
                                            <p:cTn id="36" dur="2000" fill="hold"/>
                                            <p:tgtEl>
                                              <p:spTgt spid="4"/>
                                            </p:tgtEl>
                                            <p:attrNameLst>
                                              <p:attrName>ppt_y</p:attrName>
                                            </p:attrNameLst>
                                          </p:cBhvr>
                                          <p:tavLst>
                                            <p:tav tm="0">
                                              <p:val>
                                                <p:strVal val="0-#ppt_h/2"/>
                                              </p:val>
                                            </p:tav>
                                            <p:tav tm="100000">
                                              <p:val>
                                                <p:strVal val="#ppt_y"/>
                                              </p:val>
                                            </p:tav>
                                          </p:tavLst>
                                        </p:anim>
                                      </p:childTnLst>
                                    </p:cTn>
                                  </p:par>
                                  <p:par>
                                    <p:cTn id="37" presetID="2" presetClass="entr" presetSubtype="12" accel="3000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2000" fill="hold"/>
                                            <p:tgtEl>
                                              <p:spTgt spid="38"/>
                                            </p:tgtEl>
                                            <p:attrNameLst>
                                              <p:attrName>ppt_x</p:attrName>
                                            </p:attrNameLst>
                                          </p:cBhvr>
                                          <p:tavLst>
                                            <p:tav tm="0">
                                              <p:val>
                                                <p:strVal val="0-#ppt_w/2"/>
                                              </p:val>
                                            </p:tav>
                                            <p:tav tm="100000">
                                              <p:val>
                                                <p:strVal val="#ppt_x"/>
                                              </p:val>
                                            </p:tav>
                                          </p:tavLst>
                                        </p:anim>
                                        <p:anim calcmode="lin" valueType="num">
                                          <p:cBhvr additive="base">
                                            <p:cTn id="40" dur="2000" fill="hold"/>
                                            <p:tgtEl>
                                              <p:spTgt spid="38"/>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childTnLst>
                              </p:cTn>
                            </p:par>
                            <p:par>
                              <p:cTn id="51" fill="hold">
                                <p:stCondLst>
                                  <p:cond delay="3000"/>
                                </p:stCondLst>
                                <p:childTnLst>
                                  <p:par>
                                    <p:cTn id="52" presetID="2" presetClass="entr" presetSubtype="4"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1+#ppt_h/2"/>
                                              </p:val>
                                            </p:tav>
                                            <p:tav tm="100000">
                                              <p:val>
                                                <p:strVal val="#ppt_y"/>
                                              </p:val>
                                            </p:tav>
                                          </p:tavLst>
                                        </p:anim>
                                      </p:childTnLst>
                                    </p:cTn>
                                  </p:par>
                                  <p:par>
                                    <p:cTn id="56" presetID="59" presetClass="path" presetSubtype="0" accel="50000" decel="50000" fill="hold" nodeType="withEffect">
                                      <p:stCondLst>
                                        <p:cond delay="0"/>
                                      </p:stCondLst>
                                      <p:childTnLst>
                                        <p:animMotion origin="layout" path="M -0.40352 -0.04676 C -0.40352 -0.08171 -0.37552 -0.10879 -0.34154 -0.10879 C -0.30651 -0.10879 -0.27852 -0.08171 -0.27852 -0.04676 C -0.27852 -0.0118 -0.25052 0.01528 -0.21549 0.01528 C -0.18151 0.01528 -0.15352 -0.0118 -0.15352 -0.04676 " pathEditMode="relative" rAng="0" ptsTypes="AAAAA">
                                          <p:cBhvr>
                                            <p:cTn id="57" dur="2000" spd="-100000" fill="hold"/>
                                            <p:tgtEl>
                                              <p:spTgt spid="41"/>
                                            </p:tgtEl>
                                            <p:attrNameLst>
                                              <p:attrName>ppt_x</p:attrName>
                                              <p:attrName>ppt_y</p:attrName>
                                            </p:attrNameLst>
                                          </p:cBhvr>
                                          <p:rCtr x="12500" y="0"/>
                                        </p:animMotion>
                                      </p:childTnLst>
                                    </p:cTn>
                                  </p:par>
                                  <p:par>
                                    <p:cTn id="58" presetID="59" presetClass="path" presetSubtype="0" accel="50000" decel="50000" fill="hold" nodeType="withEffect">
                                      <p:stCondLst>
                                        <p:cond delay="0"/>
                                      </p:stCondLst>
                                      <p:childTnLst>
                                        <p:animMotion origin="layout" path="M -0.33594 2.96296E-6 C -0.33594 -0.03496 -0.30794 -0.06204 -0.27396 -0.06204 C -0.23893 -0.06204 -0.21094 -0.03496 -0.21094 2.96296E-6 C -0.21094 0.03495 -0.18294 0.06203 -0.14792 0.06203 C -0.11393 0.06203 -0.08594 0.03495 -0.08594 2.96296E-6 " pathEditMode="relative" rAng="0" ptsTypes="AAAAA">
                                          <p:cBhvr>
                                            <p:cTn id="59" dur="2000" spd="-100000" fill="hold"/>
                                            <p:tgtEl>
                                              <p:spTgt spid="42"/>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a:xfrm flipH="1">
            <a:off x="-7324" y="0"/>
            <a:ext cx="9664700" cy="6915986"/>
          </a:xfrm>
          <a:prstGeom prst="rect">
            <a:avLst/>
          </a:prstGeom>
          <a:noFill/>
        </p:spPr>
      </p:pic>
      <p:grpSp>
        <p:nvGrpSpPr>
          <p:cNvPr id="4" name="组合 3"/>
          <p:cNvGrpSpPr/>
          <p:nvPr/>
        </p:nvGrpSpPr>
        <p:grpSpPr>
          <a:xfrm rot="1771504">
            <a:off x="4376250" y="1218532"/>
            <a:ext cx="334283" cy="334240"/>
            <a:chOff x="1827622" y="1343919"/>
            <a:chExt cx="2304000" cy="2304000"/>
          </a:xfrm>
          <a:solidFill>
            <a:srgbClr val="8A1118"/>
          </a:solidFill>
        </p:grpSpPr>
        <p:sp>
          <p:nvSpPr>
            <p:cNvPr id="5" name="椭圆 4"/>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6" name="椭圆 5"/>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7" name="组合 6"/>
          <p:cNvGrpSpPr/>
          <p:nvPr/>
        </p:nvGrpSpPr>
        <p:grpSpPr>
          <a:xfrm rot="1771504">
            <a:off x="6786282" y="1648229"/>
            <a:ext cx="739299" cy="739203"/>
            <a:chOff x="1827622" y="1343919"/>
            <a:chExt cx="2304000" cy="2304000"/>
          </a:xfrm>
        </p:grpSpPr>
        <p:sp>
          <p:nvSpPr>
            <p:cNvPr id="8" name="椭圆 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9" name="椭圆 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10" name="副标题 2"/>
          <p:cNvSpPr txBox="1"/>
          <p:nvPr/>
        </p:nvSpPr>
        <p:spPr>
          <a:xfrm>
            <a:off x="3684867" y="4473867"/>
            <a:ext cx="4822265" cy="4951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zh-CN" altLang="en-US" sz="1800" dirty="0">
                <a:solidFill>
                  <a:schemeClr val="tx1">
                    <a:lumMod val="75000"/>
                    <a:lumOff val="25000"/>
                  </a:schemeClr>
                </a:solidFill>
                <a:latin typeface="思源黑体 CN Light" panose="020B0300000000000000" pitchFamily="34" charset="-122"/>
                <a:ea typeface="思源黑体 CN Light" panose="020B0300000000000000" pitchFamily="34" charset="-122"/>
              </a:rPr>
              <a:t>推优入党报告</a:t>
            </a:r>
            <a:r>
              <a:rPr lang="en-US" altLang="zh-CN" sz="18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800" dirty="0">
                <a:solidFill>
                  <a:schemeClr val="tx1">
                    <a:lumMod val="75000"/>
                    <a:lumOff val="25000"/>
                  </a:schemeClr>
                </a:solidFill>
                <a:latin typeface="思源黑体 CN Light" panose="020B0300000000000000" pitchFamily="34" charset="-122"/>
                <a:ea typeface="思源黑体 CN Light" panose="020B0300000000000000" pitchFamily="34" charset="-122"/>
              </a:rPr>
              <a:t>入党申请</a:t>
            </a:r>
            <a:r>
              <a:rPr lang="en-US" altLang="zh-CN" sz="18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800" dirty="0">
                <a:solidFill>
                  <a:schemeClr val="tx1">
                    <a:lumMod val="75000"/>
                    <a:lumOff val="25000"/>
                  </a:schemeClr>
                </a:solidFill>
                <a:latin typeface="思源黑体 CN Light" panose="020B0300000000000000" pitchFamily="34" charset="-122"/>
                <a:ea typeface="思源黑体 CN Light" panose="020B0300000000000000" pitchFamily="34" charset="-122"/>
              </a:rPr>
              <a:t>自我介绍</a:t>
            </a:r>
            <a:r>
              <a:rPr lang="en-US" altLang="zh-CN" sz="18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800" dirty="0">
                <a:solidFill>
                  <a:schemeClr val="tx1">
                    <a:lumMod val="75000"/>
                    <a:lumOff val="25000"/>
                  </a:schemeClr>
                </a:solidFill>
                <a:latin typeface="思源黑体 CN Light" panose="020B0300000000000000" pitchFamily="34" charset="-122"/>
                <a:ea typeface="思源黑体 CN Light" panose="020B0300000000000000" pitchFamily="34" charset="-122"/>
              </a:rPr>
              <a:t>入党答辩</a:t>
            </a:r>
          </a:p>
        </p:txBody>
      </p:sp>
      <p:grpSp>
        <p:nvGrpSpPr>
          <p:cNvPr id="11" name="组合 10"/>
          <p:cNvGrpSpPr/>
          <p:nvPr/>
        </p:nvGrpSpPr>
        <p:grpSpPr>
          <a:xfrm>
            <a:off x="4554518" y="288863"/>
            <a:ext cx="2777750" cy="2777750"/>
            <a:chOff x="2894659" y="1465288"/>
            <a:chExt cx="1727827" cy="1727827"/>
          </a:xfrm>
        </p:grpSpPr>
        <p:grpSp>
          <p:nvGrpSpPr>
            <p:cNvPr id="12" name="组合 11"/>
            <p:cNvGrpSpPr/>
            <p:nvPr/>
          </p:nvGrpSpPr>
          <p:grpSpPr>
            <a:xfrm rot="1771504">
              <a:off x="2914532" y="1485269"/>
              <a:ext cx="1688083" cy="1687866"/>
              <a:chOff x="1827622" y="1343919"/>
              <a:chExt cx="2304000" cy="2304000"/>
            </a:xfrm>
          </p:grpSpPr>
          <p:sp>
            <p:nvSpPr>
              <p:cNvPr id="14" name="椭圆 1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5" name="椭圆 1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13" name="流程图: 联系 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6" name="组合 15"/>
          <p:cNvGrpSpPr/>
          <p:nvPr/>
        </p:nvGrpSpPr>
        <p:grpSpPr>
          <a:xfrm rot="1771504">
            <a:off x="3930380" y="1994380"/>
            <a:ext cx="272244" cy="272209"/>
            <a:chOff x="1827622" y="1343919"/>
            <a:chExt cx="2304000" cy="2304000"/>
          </a:xfrm>
        </p:grpSpPr>
        <p:sp>
          <p:nvSpPr>
            <p:cNvPr id="17" name="椭圆 1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8" name="椭圆 1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19" name="组合 18"/>
          <p:cNvGrpSpPr/>
          <p:nvPr/>
        </p:nvGrpSpPr>
        <p:grpSpPr>
          <a:xfrm rot="1771504">
            <a:off x="7549996" y="2042953"/>
            <a:ext cx="417739" cy="417685"/>
            <a:chOff x="1827622" y="1343919"/>
            <a:chExt cx="2304000" cy="2304000"/>
          </a:xfrm>
          <a:solidFill>
            <a:srgbClr val="8A1118"/>
          </a:solidFill>
        </p:grpSpPr>
        <p:sp>
          <p:nvSpPr>
            <p:cNvPr id="20" name="椭圆 19"/>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1" name="椭圆 20"/>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22" name="组合 21"/>
          <p:cNvGrpSpPr/>
          <p:nvPr/>
        </p:nvGrpSpPr>
        <p:grpSpPr>
          <a:xfrm rot="1771504">
            <a:off x="4891840" y="2828329"/>
            <a:ext cx="216832" cy="216804"/>
            <a:chOff x="1827622" y="1343919"/>
            <a:chExt cx="2304000" cy="2304000"/>
          </a:xfrm>
        </p:grpSpPr>
        <p:sp>
          <p:nvSpPr>
            <p:cNvPr id="23" name="椭圆 2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4" name="椭圆 2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25" name="组合 24"/>
          <p:cNvGrpSpPr/>
          <p:nvPr/>
        </p:nvGrpSpPr>
        <p:grpSpPr>
          <a:xfrm rot="1771504">
            <a:off x="7040896" y="2580325"/>
            <a:ext cx="402249" cy="402197"/>
            <a:chOff x="1827622" y="1343919"/>
            <a:chExt cx="2304000" cy="2304000"/>
          </a:xfrm>
        </p:grpSpPr>
        <p:sp>
          <p:nvSpPr>
            <p:cNvPr id="26" name="椭圆 2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7" name="椭圆 2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grpSp>
        <p:nvGrpSpPr>
          <p:cNvPr id="28" name="组合 27"/>
          <p:cNvGrpSpPr/>
          <p:nvPr/>
        </p:nvGrpSpPr>
        <p:grpSpPr>
          <a:xfrm rot="1771504">
            <a:off x="4253221" y="2432202"/>
            <a:ext cx="202768" cy="202742"/>
            <a:chOff x="1827622" y="1343919"/>
            <a:chExt cx="2304000" cy="2304000"/>
          </a:xfrm>
          <a:solidFill>
            <a:schemeClr val="accent1"/>
          </a:solidFill>
        </p:grpSpPr>
        <p:sp>
          <p:nvSpPr>
            <p:cNvPr id="29" name="椭圆 28"/>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30" name="椭圆 29"/>
            <p:cNvSpPr/>
            <p:nvPr/>
          </p:nvSpPr>
          <p:spPr>
            <a:xfrm>
              <a:off x="1877481" y="1393778"/>
              <a:ext cx="2204282" cy="2204282"/>
            </a:xfrm>
            <a:prstGeom prst="ellipse">
              <a:avLst/>
            </a:prstGeom>
            <a:solidFill>
              <a:srgbClr val="8A111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C00000"/>
                </a:solidFill>
                <a:effectLst/>
                <a:uLnTx/>
                <a:uFillTx/>
                <a:latin typeface="华文细黑" panose="02010600040101010101" pitchFamily="2" charset="-122"/>
                <a:ea typeface="华文细黑" panose="02010600040101010101" pitchFamily="2" charset="-122"/>
                <a:cs typeface="+mn-cs"/>
              </a:endParaRPr>
            </a:p>
          </p:txBody>
        </p:sp>
      </p:grpSp>
      <p:sp>
        <p:nvSpPr>
          <p:cNvPr id="31" name="矩形 30"/>
          <p:cNvSpPr/>
          <p:nvPr/>
        </p:nvSpPr>
        <p:spPr>
          <a:xfrm>
            <a:off x="1" y="3394344"/>
            <a:ext cx="12192000" cy="914626"/>
          </a:xfrm>
          <a:prstGeom prst="rect">
            <a:avLst/>
          </a:prstGeom>
          <a:solidFill>
            <a:srgbClr val="9612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标题 1"/>
          <p:cNvSpPr txBox="1"/>
          <p:nvPr/>
        </p:nvSpPr>
        <p:spPr>
          <a:xfrm>
            <a:off x="1524000" y="3282973"/>
            <a:ext cx="9144000" cy="1211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r>
              <a:rPr lang="zh-CN" altLang="en-US" sz="6000" b="1" dirty="0">
                <a:solidFill>
                  <a:schemeClr val="bg1"/>
                </a:solidFill>
                <a:latin typeface="思源黑体 CN Bold" panose="020B0800000000000000" pitchFamily="34" charset="-122"/>
                <a:ea typeface="思源黑体 CN Bold" panose="020B0800000000000000" pitchFamily="34" charset="-122"/>
              </a:rPr>
              <a:t>谢谢！</a:t>
            </a:r>
          </a:p>
        </p:txBody>
      </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b="21608"/>
          <a:stretch>
            <a:fillRect/>
          </a:stretch>
        </p:blipFill>
        <p:spPr>
          <a:xfrm>
            <a:off x="4827421" y="410289"/>
            <a:ext cx="2548269" cy="2188513"/>
          </a:xfrm>
          <a:prstGeom prst="rect">
            <a:avLst/>
          </a:prstGeom>
          <a:effectLst/>
        </p:spPr>
      </p:pic>
      <p:grpSp>
        <p:nvGrpSpPr>
          <p:cNvPr id="35" name="组合 34"/>
          <p:cNvGrpSpPr/>
          <p:nvPr/>
        </p:nvGrpSpPr>
        <p:grpSpPr>
          <a:xfrm rot="1771504">
            <a:off x="7384313" y="1011029"/>
            <a:ext cx="272244" cy="272209"/>
            <a:chOff x="1827622" y="1343919"/>
            <a:chExt cx="2304000" cy="2304000"/>
          </a:xfrm>
          <a:solidFill>
            <a:srgbClr val="961218"/>
          </a:solidFill>
        </p:grpSpPr>
        <p:sp>
          <p:nvSpPr>
            <p:cNvPr id="36" name="椭圆 35"/>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37" name="椭圆 36"/>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prestige"/>
      </p:transition>
    </mc:Choice>
    <mc:Fallback xmlns="">
      <p:transition spd="slow" advClick="0"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14:presetBounceEnd="3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30000">
                                          <p:cBhvr additive="base">
                                            <p:cTn id="7" dur="2000" fill="hold"/>
                                            <p:tgtEl>
                                              <p:spTgt spid="11"/>
                                            </p:tgtEl>
                                            <p:attrNameLst>
                                              <p:attrName>ppt_x</p:attrName>
                                            </p:attrNameLst>
                                          </p:cBhvr>
                                          <p:tavLst>
                                            <p:tav tm="0">
                                              <p:val>
                                                <p:strVal val="#ppt_x"/>
                                              </p:val>
                                            </p:tav>
                                            <p:tav tm="100000">
                                              <p:val>
                                                <p:strVal val="#ppt_x"/>
                                              </p:val>
                                            </p:tav>
                                          </p:tavLst>
                                        </p:anim>
                                        <p:anim calcmode="lin" valueType="num" p14:bounceEnd="30000">
                                          <p:cBhvr additive="base">
                                            <p:cTn id="8" dur="2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accel="30000" fill="hold" nodeType="withEffect" p14:presetBounceEnd="30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30000">
                                          <p:cBhvr additive="base">
                                            <p:cTn id="11" dur="2000" fill="hold"/>
                                            <p:tgtEl>
                                              <p:spTgt spid="19"/>
                                            </p:tgtEl>
                                            <p:attrNameLst>
                                              <p:attrName>ppt_x</p:attrName>
                                            </p:attrNameLst>
                                          </p:cBhvr>
                                          <p:tavLst>
                                            <p:tav tm="0">
                                              <p:val>
                                                <p:strVal val="1+#ppt_w/2"/>
                                              </p:val>
                                            </p:tav>
                                            <p:tav tm="100000">
                                              <p:val>
                                                <p:strVal val="#ppt_x"/>
                                              </p:val>
                                            </p:tav>
                                          </p:tavLst>
                                        </p:anim>
                                        <p:anim calcmode="lin" valueType="num" p14:bounceEnd="30000">
                                          <p:cBhvr additive="base">
                                            <p:cTn id="12" dur="2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2" accel="30000" fill="hold" nodeType="withEffect" p14:presetBounceEnd="3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30000">
                                          <p:cBhvr additive="base">
                                            <p:cTn id="15" dur="2000" fill="hold"/>
                                            <p:tgtEl>
                                              <p:spTgt spid="16"/>
                                            </p:tgtEl>
                                            <p:attrNameLst>
                                              <p:attrName>ppt_x</p:attrName>
                                            </p:attrNameLst>
                                          </p:cBhvr>
                                          <p:tavLst>
                                            <p:tav tm="0">
                                              <p:val>
                                                <p:strVal val="0-#ppt_w/2"/>
                                              </p:val>
                                            </p:tav>
                                            <p:tav tm="100000">
                                              <p:val>
                                                <p:strVal val="#ppt_x"/>
                                              </p:val>
                                            </p:tav>
                                          </p:tavLst>
                                        </p:anim>
                                        <p:anim calcmode="lin" valueType="num" p14:bounceEnd="30000">
                                          <p:cBhvr additive="base">
                                            <p:cTn id="16" dur="2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6" accel="30000" fill="hold" nodeType="withEffect" p14:presetBounceEnd="30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30000">
                                          <p:cBhvr additive="base">
                                            <p:cTn id="19" dur="2000" fill="hold"/>
                                            <p:tgtEl>
                                              <p:spTgt spid="22"/>
                                            </p:tgtEl>
                                            <p:attrNameLst>
                                              <p:attrName>ppt_x</p:attrName>
                                            </p:attrNameLst>
                                          </p:cBhvr>
                                          <p:tavLst>
                                            <p:tav tm="0">
                                              <p:val>
                                                <p:strVal val="1+#ppt_w/2"/>
                                              </p:val>
                                            </p:tav>
                                            <p:tav tm="100000">
                                              <p:val>
                                                <p:strVal val="#ppt_x"/>
                                              </p:val>
                                            </p:tav>
                                          </p:tavLst>
                                        </p:anim>
                                        <p:anim calcmode="lin" valueType="num" p14:bounceEnd="30000">
                                          <p:cBhvr additive="base">
                                            <p:cTn id="20" dur="2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accel="30000" fill="hold" nodeType="withEffect" p14:presetBounceEnd="30000">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14:bounceEnd="30000">
                                          <p:cBhvr additive="base">
                                            <p:cTn id="23" dur="2000" fill="hold"/>
                                            <p:tgtEl>
                                              <p:spTgt spid="28"/>
                                            </p:tgtEl>
                                            <p:attrNameLst>
                                              <p:attrName>ppt_x</p:attrName>
                                            </p:attrNameLst>
                                          </p:cBhvr>
                                          <p:tavLst>
                                            <p:tav tm="0">
                                              <p:val>
                                                <p:strVal val="#ppt_x"/>
                                              </p:val>
                                            </p:tav>
                                            <p:tav tm="100000">
                                              <p:val>
                                                <p:strVal val="#ppt_x"/>
                                              </p:val>
                                            </p:tav>
                                          </p:tavLst>
                                        </p:anim>
                                        <p:anim calcmode="lin" valueType="num" p14:bounceEnd="30000">
                                          <p:cBhvr additive="base">
                                            <p:cTn id="24" dur="20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2" accel="30000" fill="hold" nodeType="withEffect" p14:presetBounceEnd="30000">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14:bounceEnd="30000">
                                          <p:cBhvr additive="base">
                                            <p:cTn id="27" dur="2000" fill="hold"/>
                                            <p:tgtEl>
                                              <p:spTgt spid="25"/>
                                            </p:tgtEl>
                                            <p:attrNameLst>
                                              <p:attrName>ppt_x</p:attrName>
                                            </p:attrNameLst>
                                          </p:cBhvr>
                                          <p:tavLst>
                                            <p:tav tm="0">
                                              <p:val>
                                                <p:strVal val="1+#ppt_w/2"/>
                                              </p:val>
                                            </p:tav>
                                            <p:tav tm="100000">
                                              <p:val>
                                                <p:strVal val="#ppt_x"/>
                                              </p:val>
                                            </p:tav>
                                          </p:tavLst>
                                        </p:anim>
                                        <p:anim calcmode="lin" valueType="num" p14:bounceEnd="30000">
                                          <p:cBhvr additive="base">
                                            <p:cTn id="28" dur="20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2" accel="30000" fill="hold" nodeType="withEffect" p14:presetBounceEnd="30000">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14:bounceEnd="30000">
                                          <p:cBhvr additive="base">
                                            <p:cTn id="31" dur="20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32" dur="20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3" accel="30000" fill="hold" nodeType="withEffect" p14:presetBounceEnd="30000">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14:bounceEnd="30000">
                                          <p:cBhvr additive="base">
                                            <p:cTn id="35" dur="2000" fill="hold"/>
                                            <p:tgtEl>
                                              <p:spTgt spid="4"/>
                                            </p:tgtEl>
                                            <p:attrNameLst>
                                              <p:attrName>ppt_x</p:attrName>
                                            </p:attrNameLst>
                                          </p:cBhvr>
                                          <p:tavLst>
                                            <p:tav tm="0">
                                              <p:val>
                                                <p:strVal val="1+#ppt_w/2"/>
                                              </p:val>
                                            </p:tav>
                                            <p:tav tm="100000">
                                              <p:val>
                                                <p:strVal val="#ppt_x"/>
                                              </p:val>
                                            </p:tav>
                                          </p:tavLst>
                                        </p:anim>
                                        <p:anim calcmode="lin" valueType="num" p14:bounceEnd="30000">
                                          <p:cBhvr additive="base">
                                            <p:cTn id="36" dur="2000" fill="hold"/>
                                            <p:tgtEl>
                                              <p:spTgt spid="4"/>
                                            </p:tgtEl>
                                            <p:attrNameLst>
                                              <p:attrName>ppt_y</p:attrName>
                                            </p:attrNameLst>
                                          </p:cBhvr>
                                          <p:tavLst>
                                            <p:tav tm="0">
                                              <p:val>
                                                <p:strVal val="0-#ppt_h/2"/>
                                              </p:val>
                                            </p:tav>
                                            <p:tav tm="100000">
                                              <p:val>
                                                <p:strVal val="#ppt_y"/>
                                              </p:val>
                                            </p:tav>
                                          </p:tavLst>
                                        </p:anim>
                                      </p:childTnLst>
                                    </p:cTn>
                                  </p:par>
                                  <p:par>
                                    <p:cTn id="37" presetID="2" presetClass="entr" presetSubtype="12" accel="30000" fill="hold" nodeType="withEffect" p14:presetBounceEnd="30000">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14:bounceEnd="30000">
                                          <p:cBhvr additive="base">
                                            <p:cTn id="39" dur="2000" fill="hold"/>
                                            <p:tgtEl>
                                              <p:spTgt spid="35"/>
                                            </p:tgtEl>
                                            <p:attrNameLst>
                                              <p:attrName>ppt_x</p:attrName>
                                            </p:attrNameLst>
                                          </p:cBhvr>
                                          <p:tavLst>
                                            <p:tav tm="0">
                                              <p:val>
                                                <p:strVal val="0-#ppt_w/2"/>
                                              </p:val>
                                            </p:tav>
                                            <p:tav tm="100000">
                                              <p:val>
                                                <p:strVal val="#ppt_x"/>
                                              </p:val>
                                            </p:tav>
                                          </p:tavLst>
                                        </p:anim>
                                        <p:anim calcmode="lin" valueType="num" p14:bounceEnd="30000">
                                          <p:cBhvr additive="base">
                                            <p:cTn id="40" dur="2000" fill="hold"/>
                                            <p:tgtEl>
                                              <p:spTgt spid="35"/>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childTnLst>
                              </p:cTn>
                            </p:par>
                            <p:par>
                              <p:cTn id="51" fill="hold">
                                <p:stCondLst>
                                  <p:cond delay="3000"/>
                                </p:stCondLst>
                                <p:childTnLst>
                                  <p:par>
                                    <p:cTn id="52" presetID="2" presetClass="entr" presetSubtype="4"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1+#ppt_h/2"/>
                                              </p:val>
                                            </p:tav>
                                            <p:tav tm="100000">
                                              <p:val>
                                                <p:strVal val="#ppt_y"/>
                                              </p:val>
                                            </p:tav>
                                          </p:tavLst>
                                        </p:anim>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1" grpId="0" animBg="1"/>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accel="3000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1+#ppt_w/2"/>
                                              </p:val>
                                            </p:tav>
                                            <p:tav tm="100000">
                                              <p:val>
                                                <p:strVal val="#ppt_x"/>
                                              </p:val>
                                            </p:tav>
                                          </p:tavLst>
                                        </p:anim>
                                        <p:anim calcmode="lin" valueType="num">
                                          <p:cBhvr additive="base">
                                            <p:cTn id="12" dur="2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2" accel="3000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0-#ppt_w/2"/>
                                              </p:val>
                                            </p:tav>
                                            <p:tav tm="100000">
                                              <p:val>
                                                <p:strVal val="#ppt_x"/>
                                              </p:val>
                                            </p:tav>
                                          </p:tavLst>
                                        </p:anim>
                                        <p:anim calcmode="lin" valueType="num">
                                          <p:cBhvr additive="base">
                                            <p:cTn id="16" dur="2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6" accel="3000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2000" fill="hold"/>
                                            <p:tgtEl>
                                              <p:spTgt spid="22"/>
                                            </p:tgtEl>
                                            <p:attrNameLst>
                                              <p:attrName>ppt_x</p:attrName>
                                            </p:attrNameLst>
                                          </p:cBhvr>
                                          <p:tavLst>
                                            <p:tav tm="0">
                                              <p:val>
                                                <p:strVal val="1+#ppt_w/2"/>
                                              </p:val>
                                            </p:tav>
                                            <p:tav tm="100000">
                                              <p:val>
                                                <p:strVal val="#ppt_x"/>
                                              </p:val>
                                            </p:tav>
                                          </p:tavLst>
                                        </p:anim>
                                        <p:anim calcmode="lin" valueType="num">
                                          <p:cBhvr additive="base">
                                            <p:cTn id="20" dur="2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accel="3000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2000" fill="hold"/>
                                            <p:tgtEl>
                                              <p:spTgt spid="28"/>
                                            </p:tgtEl>
                                            <p:attrNameLst>
                                              <p:attrName>ppt_x</p:attrName>
                                            </p:attrNameLst>
                                          </p:cBhvr>
                                          <p:tavLst>
                                            <p:tav tm="0">
                                              <p:val>
                                                <p:strVal val="#ppt_x"/>
                                              </p:val>
                                            </p:tav>
                                            <p:tav tm="100000">
                                              <p:val>
                                                <p:strVal val="#ppt_x"/>
                                              </p:val>
                                            </p:tav>
                                          </p:tavLst>
                                        </p:anim>
                                        <p:anim calcmode="lin" valueType="num">
                                          <p:cBhvr additive="base">
                                            <p:cTn id="24" dur="20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2" accel="3000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2000" fill="hold"/>
                                            <p:tgtEl>
                                              <p:spTgt spid="25"/>
                                            </p:tgtEl>
                                            <p:attrNameLst>
                                              <p:attrName>ppt_x</p:attrName>
                                            </p:attrNameLst>
                                          </p:cBhvr>
                                          <p:tavLst>
                                            <p:tav tm="0">
                                              <p:val>
                                                <p:strVal val="1+#ppt_w/2"/>
                                              </p:val>
                                            </p:tav>
                                            <p:tav tm="100000">
                                              <p:val>
                                                <p:strVal val="#ppt_x"/>
                                              </p:val>
                                            </p:tav>
                                          </p:tavLst>
                                        </p:anim>
                                        <p:anim calcmode="lin" valueType="num">
                                          <p:cBhvr additive="base">
                                            <p:cTn id="28" dur="20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2" accel="3000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1+#ppt_w/2"/>
                                              </p:val>
                                            </p:tav>
                                            <p:tav tm="100000">
                                              <p:val>
                                                <p:strVal val="#ppt_x"/>
                                              </p:val>
                                            </p:tav>
                                          </p:tavLst>
                                        </p:anim>
                                        <p:anim calcmode="lin" valueType="num">
                                          <p:cBhvr additive="base">
                                            <p:cTn id="32" dur="20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3" accel="3000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2000" fill="hold"/>
                                            <p:tgtEl>
                                              <p:spTgt spid="4"/>
                                            </p:tgtEl>
                                            <p:attrNameLst>
                                              <p:attrName>ppt_x</p:attrName>
                                            </p:attrNameLst>
                                          </p:cBhvr>
                                          <p:tavLst>
                                            <p:tav tm="0">
                                              <p:val>
                                                <p:strVal val="1+#ppt_w/2"/>
                                              </p:val>
                                            </p:tav>
                                            <p:tav tm="100000">
                                              <p:val>
                                                <p:strVal val="#ppt_x"/>
                                              </p:val>
                                            </p:tav>
                                          </p:tavLst>
                                        </p:anim>
                                        <p:anim calcmode="lin" valueType="num">
                                          <p:cBhvr additive="base">
                                            <p:cTn id="36" dur="2000" fill="hold"/>
                                            <p:tgtEl>
                                              <p:spTgt spid="4"/>
                                            </p:tgtEl>
                                            <p:attrNameLst>
                                              <p:attrName>ppt_y</p:attrName>
                                            </p:attrNameLst>
                                          </p:cBhvr>
                                          <p:tavLst>
                                            <p:tav tm="0">
                                              <p:val>
                                                <p:strVal val="0-#ppt_h/2"/>
                                              </p:val>
                                            </p:tav>
                                            <p:tav tm="100000">
                                              <p:val>
                                                <p:strVal val="#ppt_y"/>
                                              </p:val>
                                            </p:tav>
                                          </p:tavLst>
                                        </p:anim>
                                      </p:childTnLst>
                                    </p:cTn>
                                  </p:par>
                                  <p:par>
                                    <p:cTn id="37" presetID="2" presetClass="entr" presetSubtype="12" accel="3000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2000" fill="hold"/>
                                            <p:tgtEl>
                                              <p:spTgt spid="35"/>
                                            </p:tgtEl>
                                            <p:attrNameLst>
                                              <p:attrName>ppt_x</p:attrName>
                                            </p:attrNameLst>
                                          </p:cBhvr>
                                          <p:tavLst>
                                            <p:tav tm="0">
                                              <p:val>
                                                <p:strVal val="0-#ppt_w/2"/>
                                              </p:val>
                                            </p:tav>
                                            <p:tav tm="100000">
                                              <p:val>
                                                <p:strVal val="#ppt_x"/>
                                              </p:val>
                                            </p:tav>
                                          </p:tavLst>
                                        </p:anim>
                                        <p:anim calcmode="lin" valueType="num">
                                          <p:cBhvr additive="base">
                                            <p:cTn id="40" dur="2000" fill="hold"/>
                                            <p:tgtEl>
                                              <p:spTgt spid="35"/>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childTnLst>
                              </p:cTn>
                            </p:par>
                            <p:par>
                              <p:cTn id="51" fill="hold">
                                <p:stCondLst>
                                  <p:cond delay="3000"/>
                                </p:stCondLst>
                                <p:childTnLst>
                                  <p:par>
                                    <p:cTn id="52" presetID="2" presetClass="entr" presetSubtype="4"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1+#ppt_h/2"/>
                                              </p:val>
                                            </p:tav>
                                            <p:tav tm="100000">
                                              <p:val>
                                                <p:strVal val="#ppt_y"/>
                                              </p:val>
                                            </p:tav>
                                          </p:tavLst>
                                        </p:anim>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1" grpId="0" animBg="1"/>
          <p:bldP spid="3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a:xfrm flipH="1">
            <a:off x="-7324" y="0"/>
            <a:ext cx="9664700" cy="6891866"/>
          </a:xfrm>
          <a:prstGeom prst="rect">
            <a:avLst/>
          </a:prstGeom>
          <a:noFill/>
        </p:spPr>
      </p:pic>
      <p:sp>
        <p:nvSpPr>
          <p:cNvPr id="26" name="TextBox 1"/>
          <p:cNvSpPr txBox="1"/>
          <p:nvPr/>
        </p:nvSpPr>
        <p:spPr>
          <a:xfrm>
            <a:off x="4872245" y="2106300"/>
            <a:ext cx="3855543" cy="1723549"/>
          </a:xfrm>
          <a:prstGeom prst="rect">
            <a:avLst/>
          </a:prstGeom>
          <a:noFill/>
        </p:spPr>
        <p:txBody>
          <a:bodyPr wrap="none" rtlCol="0">
            <a:spAutoFit/>
          </a:bodyPr>
          <a:lstStyle/>
          <a:p>
            <a:pPr marL="0" lvl="1" defTabSz="609600">
              <a:defRPr/>
            </a:pPr>
            <a:r>
              <a:rPr lang="zh-CN" altLang="en-US" sz="1865" b="1" dirty="0">
                <a:solidFill>
                  <a:prstClr val="black">
                    <a:lumMod val="50000"/>
                    <a:lumOff val="50000"/>
                  </a:prstClr>
                </a:solidFill>
                <a:latin typeface="微软雅黑" panose="020B0503020204020204" charset="-122"/>
                <a:ea typeface="微软雅黑" panose="020B0503020204020204" charset="-122"/>
              </a:rPr>
              <a:t>     </a:t>
            </a:r>
            <a:r>
              <a:rPr lang="zh-CN" altLang="en-US" sz="4000" b="1" dirty="0">
                <a:solidFill>
                  <a:schemeClr val="tx1">
                    <a:lumMod val="75000"/>
                    <a:lumOff val="25000"/>
                  </a:schemeClr>
                </a:solidFill>
                <a:latin typeface="微软雅黑" panose="020B0503020204020204" charset="-122"/>
                <a:ea typeface="微软雅黑" panose="020B0503020204020204" charset="-122"/>
              </a:rPr>
              <a:t>第一部分</a:t>
            </a:r>
            <a:endParaRPr lang="en-US" altLang="zh-CN" sz="4000" b="1" dirty="0">
              <a:solidFill>
                <a:schemeClr val="tx1">
                  <a:lumMod val="75000"/>
                  <a:lumOff val="25000"/>
                </a:schemeClr>
              </a:solidFill>
              <a:latin typeface="微软雅黑" panose="020B0503020204020204" charset="-122"/>
              <a:ea typeface="微软雅黑" panose="020B0503020204020204" charset="-122"/>
            </a:endParaRPr>
          </a:p>
          <a:p>
            <a:pPr marL="0" lvl="1" defTabSz="609600">
              <a:defRPr/>
            </a:pPr>
            <a:r>
              <a:rPr lang="en-US" altLang="zh-CN" sz="3735" b="1" dirty="0">
                <a:solidFill>
                  <a:prstClr val="black">
                    <a:lumMod val="50000"/>
                    <a:lumOff val="50000"/>
                  </a:prstClr>
                </a:solidFill>
                <a:latin typeface="微软雅黑" panose="020B0503020204020204" charset="-122"/>
                <a:ea typeface="微软雅黑" panose="020B0503020204020204" charset="-122"/>
              </a:rPr>
              <a:t>  </a:t>
            </a:r>
            <a:r>
              <a:rPr lang="zh-CN" altLang="en-US" sz="6600" b="1" dirty="0">
                <a:solidFill>
                  <a:srgbClr val="8A1118"/>
                </a:solidFill>
                <a:latin typeface="微软雅黑" panose="020B0503020204020204" charset="-122"/>
                <a:ea typeface="微软雅黑" panose="020B0503020204020204" charset="-122"/>
              </a:rPr>
              <a:t>自我介绍</a:t>
            </a:r>
          </a:p>
        </p:txBody>
      </p:sp>
      <p:cxnSp>
        <p:nvCxnSpPr>
          <p:cNvPr id="27" name="直接连接符 26"/>
          <p:cNvCxnSpPr/>
          <p:nvPr/>
        </p:nvCxnSpPr>
        <p:spPr>
          <a:xfrm flipV="1">
            <a:off x="4872245" y="2072311"/>
            <a:ext cx="0" cy="24553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
          <p:cNvSpPr txBox="1"/>
          <p:nvPr/>
        </p:nvSpPr>
        <p:spPr>
          <a:xfrm>
            <a:off x="3090528" y="4135731"/>
            <a:ext cx="1203795" cy="328231"/>
          </a:xfrm>
          <a:prstGeom prst="rect">
            <a:avLst/>
          </a:prstGeom>
          <a:noFill/>
        </p:spPr>
        <p:txBody>
          <a:bodyPr wrap="square" lIns="0" tIns="0" rIns="0" bIns="0" rtlCol="0">
            <a:spAutoFit/>
          </a:bodyPr>
          <a:lstStyle/>
          <a:p>
            <a:pPr defTabSz="609600">
              <a:defRPr/>
            </a:pPr>
            <a:r>
              <a:rPr lang="en-US" altLang="zh-CN" sz="2135" dirty="0">
                <a:solidFill>
                  <a:prstClr val="black"/>
                </a:solidFill>
                <a:latin typeface="微软雅黑" panose="020B0503020204020204" charset="-122"/>
                <a:ea typeface="微软雅黑" panose="020B0503020204020204" charset="-122"/>
              </a:rPr>
              <a:t>PART 01</a:t>
            </a:r>
            <a:endParaRPr lang="zh-CN" altLang="en-US" sz="2135" dirty="0">
              <a:solidFill>
                <a:prstClr val="black"/>
              </a:solidFill>
              <a:latin typeface="微软雅黑" panose="020B0503020204020204" charset="-122"/>
              <a:ea typeface="微软雅黑" panose="020B0503020204020204" charset="-122"/>
            </a:endParaRPr>
          </a:p>
        </p:txBody>
      </p:sp>
      <p:sp>
        <p:nvSpPr>
          <p:cNvPr id="3" name="文本框 2"/>
          <p:cNvSpPr txBox="1"/>
          <p:nvPr/>
        </p:nvSpPr>
        <p:spPr>
          <a:xfrm>
            <a:off x="5220160" y="3656359"/>
            <a:ext cx="3411774" cy="369332"/>
          </a:xfrm>
          <a:prstGeom prst="rect">
            <a:avLst/>
          </a:prstGeom>
          <a:noFill/>
        </p:spPr>
        <p:txBody>
          <a:bodyPr wrap="square" rtlCol="0">
            <a:spAutoFit/>
          </a:bodyPr>
          <a:lstStyle/>
          <a:p>
            <a:pPr algn="dist"/>
            <a:r>
              <a:rPr lang="en-US" altLang="zh-CN" dirty="0">
                <a:latin typeface="等线 Light" panose="02010600030101010101" pitchFamily="2" charset="-122"/>
                <a:ea typeface="等线 Light" panose="02010600030101010101" pitchFamily="2" charset="-122"/>
              </a:rPr>
              <a:t>Introduce oneself</a:t>
            </a:r>
            <a:endParaRPr lang="zh-CN" altLang="en-US" dirty="0">
              <a:latin typeface="等线 Light" panose="02010600030101010101" pitchFamily="2" charset="-122"/>
              <a:ea typeface="等线 Light" panose="02010600030101010101" pitchFamily="2" charset="-122"/>
            </a:endParaRPr>
          </a:p>
        </p:txBody>
      </p:sp>
      <p:grpSp>
        <p:nvGrpSpPr>
          <p:cNvPr id="30" name="组合 29"/>
          <p:cNvGrpSpPr/>
          <p:nvPr/>
        </p:nvGrpSpPr>
        <p:grpSpPr>
          <a:xfrm>
            <a:off x="2831638" y="2106300"/>
            <a:ext cx="1596233" cy="1596233"/>
            <a:chOff x="304800" y="673100"/>
            <a:chExt cx="4000500" cy="4000500"/>
          </a:xfrm>
          <a:effectLst>
            <a:outerShdw blurRad="444500" dist="254000" dir="8100000" algn="tr" rotWithShape="0">
              <a:prstClr val="black">
                <a:alpha val="50000"/>
              </a:prstClr>
            </a:outerShdw>
          </a:effectLst>
        </p:grpSpPr>
        <p:sp>
          <p:nvSpPr>
            <p:cNvPr id="32"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black"/>
                </a:solidFill>
                <a:latin typeface="微软雅黑" panose="020B0503020204020204" charset="-122"/>
                <a:ea typeface="微软雅黑" panose="020B0503020204020204" charset="-122"/>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white"/>
                </a:solidFill>
                <a:latin typeface="微软雅黑" panose="020B0503020204020204" charset="-122"/>
                <a:ea typeface="微软雅黑" panose="020B0503020204020204" charset="-122"/>
              </a:endParaRPr>
            </a:p>
          </p:txBody>
        </p:sp>
      </p:grpSp>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b="21608"/>
          <a:stretch>
            <a:fillRect/>
          </a:stretch>
        </p:blipFill>
        <p:spPr>
          <a:xfrm>
            <a:off x="3090528" y="2336426"/>
            <a:ext cx="1203795" cy="1033847"/>
          </a:xfrm>
          <a:prstGeom prst="rect">
            <a:avLst/>
          </a:prstGeom>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prestig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anim calcmode="lin" valueType="num">
                                      <p:cBhvr>
                                        <p:cTn id="12" dur="500" fill="hold"/>
                                        <p:tgtEl>
                                          <p:spTgt spid="28"/>
                                        </p:tgtEl>
                                        <p:attrNameLst>
                                          <p:attrName>ppt_x</p:attrName>
                                        </p:attrNameLst>
                                      </p:cBhvr>
                                      <p:tavLst>
                                        <p:tav tm="0">
                                          <p:val>
                                            <p:strVal val="#ppt_x"/>
                                          </p:val>
                                        </p:tav>
                                        <p:tav tm="100000">
                                          <p:val>
                                            <p:strVal val="#ppt_x"/>
                                          </p:val>
                                        </p:tav>
                                      </p:tavLst>
                                    </p:anim>
                                    <p:anim calcmode="lin" valueType="num">
                                      <p:cBhvr>
                                        <p:cTn id="13" dur="5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right)">
                                      <p:cBhvr>
                                        <p:cTn id="28" dur="500"/>
                                        <p:tgtEl>
                                          <p:spTgt spid="26"/>
                                        </p:tgtEl>
                                      </p:cBhvr>
                                    </p:animEffect>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92395" y="3443053"/>
            <a:ext cx="3511684" cy="448392"/>
          </a:xfrm>
          <a:prstGeom prst="rect">
            <a:avLst/>
          </a:prstGeom>
        </p:spPr>
        <p:txBody>
          <a:bodyPr wrap="square">
            <a:spAutoFit/>
          </a:bodyPr>
          <a:lstStyle/>
          <a:p>
            <a:pPr>
              <a:lnSpc>
                <a:spcPct val="125000"/>
              </a:lnSpc>
            </a:pPr>
            <a:r>
              <a:rPr lang="zh-CN" altLang="en-US"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 出生年月：</a:t>
            </a:r>
            <a:r>
              <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1995</a:t>
            </a:r>
            <a:r>
              <a:rPr lang="zh-CN" altLang="en-US"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a:t>
            </a:r>
            <a:r>
              <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4</a:t>
            </a:r>
            <a:r>
              <a:rPr lang="zh-CN" altLang="en-US"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月</a:t>
            </a:r>
            <a:r>
              <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2</a:t>
            </a:r>
            <a:r>
              <a:rPr lang="zh-CN" altLang="en-US"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日</a:t>
            </a:r>
            <a:endPar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32" name="矩形 31"/>
          <p:cNvSpPr/>
          <p:nvPr/>
        </p:nvSpPr>
        <p:spPr>
          <a:xfrm>
            <a:off x="6324408" y="1545410"/>
            <a:ext cx="2127505" cy="441916"/>
          </a:xfrm>
          <a:prstGeom prst="rect">
            <a:avLst/>
          </a:prstGeom>
        </p:spPr>
        <p:txBody>
          <a:bodyPr wrap="none">
            <a:spAutoFit/>
          </a:bodyPr>
          <a:lstStyle/>
          <a:p>
            <a:pPr>
              <a:lnSpc>
                <a:spcPct val="125000"/>
              </a:lnSpc>
            </a:pPr>
            <a:r>
              <a:rPr lang="zh-CN" altLang="en-US"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姓         名：</a:t>
            </a:r>
            <a:r>
              <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XXX</a:t>
            </a:r>
          </a:p>
        </p:txBody>
      </p:sp>
      <p:sp>
        <p:nvSpPr>
          <p:cNvPr id="33" name="矩形 32"/>
          <p:cNvSpPr/>
          <p:nvPr/>
        </p:nvSpPr>
        <p:spPr>
          <a:xfrm>
            <a:off x="6324408" y="2030543"/>
            <a:ext cx="3307316" cy="448392"/>
          </a:xfrm>
          <a:prstGeom prst="rect">
            <a:avLst/>
          </a:prstGeom>
        </p:spPr>
        <p:txBody>
          <a:bodyPr wrap="none">
            <a:spAutoFit/>
          </a:bodyPr>
          <a:lstStyle/>
          <a:p>
            <a:pPr>
              <a:lnSpc>
                <a:spcPct val="125000"/>
              </a:lnSpc>
            </a:pPr>
            <a:r>
              <a:rPr lang="zh-CN" altLang="en-US"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学         院：英语学院</a:t>
            </a:r>
            <a:r>
              <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2016</a:t>
            </a:r>
            <a:r>
              <a:rPr lang="zh-CN" altLang="en-US"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级</a:t>
            </a:r>
            <a:endPar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34" name="矩形 33"/>
          <p:cNvSpPr/>
          <p:nvPr/>
        </p:nvSpPr>
        <p:spPr>
          <a:xfrm>
            <a:off x="6334682" y="2515676"/>
            <a:ext cx="3695242" cy="448392"/>
          </a:xfrm>
          <a:prstGeom prst="rect">
            <a:avLst/>
          </a:prstGeom>
        </p:spPr>
        <p:txBody>
          <a:bodyPr wrap="none">
            <a:spAutoFit/>
          </a:bodyPr>
          <a:lstStyle/>
          <a:p>
            <a:pPr>
              <a:lnSpc>
                <a:spcPct val="125000"/>
              </a:lnSpc>
            </a:pPr>
            <a:r>
              <a:rPr lang="zh-CN" altLang="en-US"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专业班级：英语教育</a:t>
            </a:r>
            <a:r>
              <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2016</a:t>
            </a:r>
            <a:r>
              <a:rPr lang="zh-CN" altLang="en-US"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级</a:t>
            </a:r>
            <a:r>
              <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2</a:t>
            </a:r>
            <a:r>
              <a:rPr lang="zh-CN" altLang="en-US"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班</a:t>
            </a:r>
            <a:endPar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35" name="矩形 34"/>
          <p:cNvSpPr/>
          <p:nvPr/>
        </p:nvSpPr>
        <p:spPr>
          <a:xfrm>
            <a:off x="6324408" y="2957920"/>
            <a:ext cx="4038285" cy="448392"/>
          </a:xfrm>
          <a:prstGeom prst="rect">
            <a:avLst/>
          </a:prstGeom>
        </p:spPr>
        <p:txBody>
          <a:bodyPr wrap="none">
            <a:spAutoFit/>
          </a:bodyPr>
          <a:lstStyle/>
          <a:p>
            <a:pPr>
              <a:lnSpc>
                <a:spcPct val="125000"/>
              </a:lnSpc>
            </a:pPr>
            <a:r>
              <a:rPr lang="zh-CN" altLang="en-US"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职         务：学习委员、学生会会长</a:t>
            </a:r>
            <a:endPar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nvGrpSpPr>
          <p:cNvPr id="40" name="组合 39"/>
          <p:cNvGrpSpPr/>
          <p:nvPr/>
        </p:nvGrpSpPr>
        <p:grpSpPr>
          <a:xfrm>
            <a:off x="6053159" y="1678351"/>
            <a:ext cx="270534" cy="270534"/>
            <a:chOff x="648742" y="5266581"/>
            <a:chExt cx="270534" cy="270534"/>
          </a:xfrm>
        </p:grpSpPr>
        <p:sp>
          <p:nvSpPr>
            <p:cNvPr id="38" name="Freeform 5"/>
            <p:cNvSpPr/>
            <p:nvPr/>
          </p:nvSpPr>
          <p:spPr bwMode="auto">
            <a:xfrm>
              <a:off x="648742" y="5266581"/>
              <a:ext cx="270534" cy="270534"/>
            </a:xfrm>
            <a:custGeom>
              <a:avLst/>
              <a:gdLst>
                <a:gd name="T0" fmla="*/ 732 w 756"/>
                <a:gd name="T1" fmla="*/ 246 h 756"/>
                <a:gd name="T2" fmla="*/ 667 w 756"/>
                <a:gd name="T3" fmla="*/ 134 h 756"/>
                <a:gd name="T4" fmla="*/ 610 w 756"/>
                <a:gd name="T5" fmla="*/ 129 h 756"/>
                <a:gd name="T6" fmla="*/ 606 w 756"/>
                <a:gd name="T7" fmla="*/ 186 h 756"/>
                <a:gd name="T8" fmla="*/ 676 w 756"/>
                <a:gd name="T9" fmla="*/ 378 h 756"/>
                <a:gd name="T10" fmla="*/ 378 w 756"/>
                <a:gd name="T11" fmla="*/ 676 h 756"/>
                <a:gd name="T12" fmla="*/ 80 w 756"/>
                <a:gd name="T13" fmla="*/ 378 h 756"/>
                <a:gd name="T14" fmla="*/ 378 w 756"/>
                <a:gd name="T15" fmla="*/ 80 h 756"/>
                <a:gd name="T16" fmla="*/ 512 w 756"/>
                <a:gd name="T17" fmla="*/ 112 h 756"/>
                <a:gd name="T18" fmla="*/ 566 w 756"/>
                <a:gd name="T19" fmla="*/ 94 h 756"/>
                <a:gd name="T20" fmla="*/ 548 w 756"/>
                <a:gd name="T21" fmla="*/ 40 h 756"/>
                <a:gd name="T22" fmla="*/ 378 w 756"/>
                <a:gd name="T23" fmla="*/ 0 h 756"/>
                <a:gd name="T24" fmla="*/ 231 w 756"/>
                <a:gd name="T25" fmla="*/ 30 h 756"/>
                <a:gd name="T26" fmla="*/ 111 w 756"/>
                <a:gd name="T27" fmla="*/ 111 h 756"/>
                <a:gd name="T28" fmla="*/ 30 w 756"/>
                <a:gd name="T29" fmla="*/ 231 h 756"/>
                <a:gd name="T30" fmla="*/ 0 w 756"/>
                <a:gd name="T31" fmla="*/ 378 h 756"/>
                <a:gd name="T32" fmla="*/ 30 w 756"/>
                <a:gd name="T33" fmla="*/ 525 h 756"/>
                <a:gd name="T34" fmla="*/ 111 w 756"/>
                <a:gd name="T35" fmla="*/ 645 h 756"/>
                <a:gd name="T36" fmla="*/ 231 w 756"/>
                <a:gd name="T37" fmla="*/ 726 h 756"/>
                <a:gd name="T38" fmla="*/ 378 w 756"/>
                <a:gd name="T39" fmla="*/ 756 h 756"/>
                <a:gd name="T40" fmla="*/ 525 w 756"/>
                <a:gd name="T41" fmla="*/ 726 h 756"/>
                <a:gd name="T42" fmla="*/ 645 w 756"/>
                <a:gd name="T43" fmla="*/ 645 h 756"/>
                <a:gd name="T44" fmla="*/ 726 w 756"/>
                <a:gd name="T45" fmla="*/ 525 h 756"/>
                <a:gd name="T46" fmla="*/ 756 w 756"/>
                <a:gd name="T47" fmla="*/ 378 h 756"/>
                <a:gd name="T48" fmla="*/ 732 w 756"/>
                <a:gd name="T49" fmla="*/ 24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6" h="756">
                  <a:moveTo>
                    <a:pt x="732" y="246"/>
                  </a:moveTo>
                  <a:cubicBezTo>
                    <a:pt x="717" y="205"/>
                    <a:pt x="695" y="167"/>
                    <a:pt x="667" y="134"/>
                  </a:cubicBezTo>
                  <a:cubicBezTo>
                    <a:pt x="652" y="117"/>
                    <a:pt x="627" y="115"/>
                    <a:pt x="610" y="129"/>
                  </a:cubicBezTo>
                  <a:cubicBezTo>
                    <a:pt x="593" y="144"/>
                    <a:pt x="591" y="169"/>
                    <a:pt x="606" y="186"/>
                  </a:cubicBezTo>
                  <a:cubicBezTo>
                    <a:pt x="651" y="239"/>
                    <a:pt x="676" y="308"/>
                    <a:pt x="676" y="378"/>
                  </a:cubicBezTo>
                  <a:cubicBezTo>
                    <a:pt x="676" y="542"/>
                    <a:pt x="542" y="676"/>
                    <a:pt x="378" y="676"/>
                  </a:cubicBezTo>
                  <a:cubicBezTo>
                    <a:pt x="214" y="676"/>
                    <a:pt x="80" y="542"/>
                    <a:pt x="80" y="378"/>
                  </a:cubicBezTo>
                  <a:cubicBezTo>
                    <a:pt x="80" y="214"/>
                    <a:pt x="214" y="80"/>
                    <a:pt x="378" y="80"/>
                  </a:cubicBezTo>
                  <a:cubicBezTo>
                    <a:pt x="425" y="80"/>
                    <a:pt x="470" y="91"/>
                    <a:pt x="512" y="112"/>
                  </a:cubicBezTo>
                  <a:cubicBezTo>
                    <a:pt x="532" y="122"/>
                    <a:pt x="556" y="114"/>
                    <a:pt x="566" y="94"/>
                  </a:cubicBezTo>
                  <a:cubicBezTo>
                    <a:pt x="576" y="75"/>
                    <a:pt x="568" y="50"/>
                    <a:pt x="548" y="40"/>
                  </a:cubicBezTo>
                  <a:cubicBezTo>
                    <a:pt x="495" y="14"/>
                    <a:pt x="438" y="0"/>
                    <a:pt x="378" y="0"/>
                  </a:cubicBezTo>
                  <a:cubicBezTo>
                    <a:pt x="327" y="0"/>
                    <a:pt x="277" y="10"/>
                    <a:pt x="231" y="30"/>
                  </a:cubicBezTo>
                  <a:cubicBezTo>
                    <a:pt x="186" y="49"/>
                    <a:pt x="145" y="76"/>
                    <a:pt x="111" y="111"/>
                  </a:cubicBezTo>
                  <a:cubicBezTo>
                    <a:pt x="76" y="145"/>
                    <a:pt x="49" y="186"/>
                    <a:pt x="30" y="231"/>
                  </a:cubicBezTo>
                  <a:cubicBezTo>
                    <a:pt x="10" y="277"/>
                    <a:pt x="0" y="327"/>
                    <a:pt x="0" y="378"/>
                  </a:cubicBezTo>
                  <a:cubicBezTo>
                    <a:pt x="0" y="429"/>
                    <a:pt x="10" y="479"/>
                    <a:pt x="30" y="525"/>
                  </a:cubicBezTo>
                  <a:cubicBezTo>
                    <a:pt x="49" y="570"/>
                    <a:pt x="76" y="611"/>
                    <a:pt x="111" y="645"/>
                  </a:cubicBezTo>
                  <a:cubicBezTo>
                    <a:pt x="145" y="680"/>
                    <a:pt x="186" y="707"/>
                    <a:pt x="231" y="726"/>
                  </a:cubicBezTo>
                  <a:cubicBezTo>
                    <a:pt x="277" y="746"/>
                    <a:pt x="327" y="756"/>
                    <a:pt x="378" y="756"/>
                  </a:cubicBezTo>
                  <a:cubicBezTo>
                    <a:pt x="429" y="756"/>
                    <a:pt x="479" y="746"/>
                    <a:pt x="525" y="726"/>
                  </a:cubicBezTo>
                  <a:cubicBezTo>
                    <a:pt x="570" y="707"/>
                    <a:pt x="611" y="680"/>
                    <a:pt x="645" y="645"/>
                  </a:cubicBezTo>
                  <a:cubicBezTo>
                    <a:pt x="680" y="611"/>
                    <a:pt x="707" y="570"/>
                    <a:pt x="726" y="525"/>
                  </a:cubicBezTo>
                  <a:cubicBezTo>
                    <a:pt x="746" y="479"/>
                    <a:pt x="756" y="429"/>
                    <a:pt x="756" y="378"/>
                  </a:cubicBezTo>
                  <a:cubicBezTo>
                    <a:pt x="756" y="333"/>
                    <a:pt x="748" y="288"/>
                    <a:pt x="732" y="246"/>
                  </a:cubicBezTo>
                  <a:close/>
                </a:path>
              </a:pathLst>
            </a:custGeom>
            <a:solidFill>
              <a:srgbClr val="C00000"/>
            </a:solidFill>
            <a:ln>
              <a:noFill/>
            </a:ln>
          </p:spPr>
          <p:txBody>
            <a:bodyPr vert="horz" wrap="square" lIns="91440" tIns="45720" rIns="91440" bIns="45720" numCol="1" anchor="t" anchorCtr="0" compatLnSpc="1"/>
            <a:lstStyle/>
            <a:p>
              <a:endParaRPr lang="en-US" sz="2200" dirty="0">
                <a:solidFill>
                  <a:schemeClr val="tx1">
                    <a:lumMod val="75000"/>
                    <a:lumOff val="25000"/>
                  </a:schemeClr>
                </a:solidFill>
              </a:endParaRPr>
            </a:p>
          </p:txBody>
        </p:sp>
        <p:sp>
          <p:nvSpPr>
            <p:cNvPr id="39" name="Freeform 6"/>
            <p:cNvSpPr/>
            <p:nvPr/>
          </p:nvSpPr>
          <p:spPr bwMode="auto">
            <a:xfrm>
              <a:off x="689594" y="5306679"/>
              <a:ext cx="175327" cy="166726"/>
            </a:xfrm>
            <a:custGeom>
              <a:avLst/>
              <a:gdLst>
                <a:gd name="T0" fmla="*/ 761 w 1162"/>
                <a:gd name="T1" fmla="*/ 363 h 1105"/>
                <a:gd name="T2" fmla="*/ 581 w 1162"/>
                <a:gd name="T3" fmla="*/ 0 h 1105"/>
                <a:gd name="T4" fmla="*/ 401 w 1162"/>
                <a:gd name="T5" fmla="*/ 363 h 1105"/>
                <a:gd name="T6" fmla="*/ 0 w 1162"/>
                <a:gd name="T7" fmla="*/ 422 h 1105"/>
                <a:gd name="T8" fmla="*/ 289 w 1162"/>
                <a:gd name="T9" fmla="*/ 705 h 1105"/>
                <a:gd name="T10" fmla="*/ 223 w 1162"/>
                <a:gd name="T11" fmla="*/ 1105 h 1105"/>
                <a:gd name="T12" fmla="*/ 581 w 1162"/>
                <a:gd name="T13" fmla="*/ 916 h 1105"/>
                <a:gd name="T14" fmla="*/ 939 w 1162"/>
                <a:gd name="T15" fmla="*/ 1105 h 1105"/>
                <a:gd name="T16" fmla="*/ 873 w 1162"/>
                <a:gd name="T17" fmla="*/ 705 h 1105"/>
                <a:gd name="T18" fmla="*/ 1162 w 1162"/>
                <a:gd name="T19" fmla="*/ 422 h 1105"/>
                <a:gd name="T20" fmla="*/ 761 w 1162"/>
                <a:gd name="T21" fmla="*/ 363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2" h="1105">
                  <a:moveTo>
                    <a:pt x="761" y="363"/>
                  </a:moveTo>
                  <a:lnTo>
                    <a:pt x="581" y="0"/>
                  </a:lnTo>
                  <a:lnTo>
                    <a:pt x="401" y="363"/>
                  </a:lnTo>
                  <a:lnTo>
                    <a:pt x="0" y="422"/>
                  </a:lnTo>
                  <a:lnTo>
                    <a:pt x="289" y="705"/>
                  </a:lnTo>
                  <a:lnTo>
                    <a:pt x="223" y="1105"/>
                  </a:lnTo>
                  <a:lnTo>
                    <a:pt x="581" y="916"/>
                  </a:lnTo>
                  <a:lnTo>
                    <a:pt x="939" y="1105"/>
                  </a:lnTo>
                  <a:lnTo>
                    <a:pt x="873" y="705"/>
                  </a:lnTo>
                  <a:lnTo>
                    <a:pt x="1162" y="422"/>
                  </a:lnTo>
                  <a:lnTo>
                    <a:pt x="761" y="363"/>
                  </a:lnTo>
                  <a:close/>
                </a:path>
              </a:pathLst>
            </a:custGeom>
            <a:solidFill>
              <a:srgbClr val="C00000"/>
            </a:solidFill>
            <a:ln>
              <a:noFill/>
            </a:ln>
          </p:spPr>
          <p:txBody>
            <a:bodyPr vert="horz" wrap="square" lIns="91440" tIns="45720" rIns="91440" bIns="45720" numCol="1" anchor="t" anchorCtr="0" compatLnSpc="1"/>
            <a:lstStyle/>
            <a:p>
              <a:endParaRPr lang="en-US" sz="2200">
                <a:solidFill>
                  <a:schemeClr val="tx1">
                    <a:lumMod val="75000"/>
                    <a:lumOff val="25000"/>
                  </a:schemeClr>
                </a:solidFill>
              </a:endParaRPr>
            </a:p>
          </p:txBody>
        </p:sp>
      </p:grpSp>
      <p:grpSp>
        <p:nvGrpSpPr>
          <p:cNvPr id="44" name="组合 43"/>
          <p:cNvGrpSpPr/>
          <p:nvPr/>
        </p:nvGrpSpPr>
        <p:grpSpPr>
          <a:xfrm>
            <a:off x="6053159" y="2159287"/>
            <a:ext cx="270534" cy="270534"/>
            <a:chOff x="648742" y="5266581"/>
            <a:chExt cx="270534" cy="270534"/>
          </a:xfrm>
        </p:grpSpPr>
        <p:sp>
          <p:nvSpPr>
            <p:cNvPr id="45" name="Freeform 5"/>
            <p:cNvSpPr/>
            <p:nvPr/>
          </p:nvSpPr>
          <p:spPr bwMode="auto">
            <a:xfrm>
              <a:off x="648742" y="5266581"/>
              <a:ext cx="270534" cy="270534"/>
            </a:xfrm>
            <a:custGeom>
              <a:avLst/>
              <a:gdLst>
                <a:gd name="T0" fmla="*/ 732 w 756"/>
                <a:gd name="T1" fmla="*/ 246 h 756"/>
                <a:gd name="T2" fmla="*/ 667 w 756"/>
                <a:gd name="T3" fmla="*/ 134 h 756"/>
                <a:gd name="T4" fmla="*/ 610 w 756"/>
                <a:gd name="T5" fmla="*/ 129 h 756"/>
                <a:gd name="T6" fmla="*/ 606 w 756"/>
                <a:gd name="T7" fmla="*/ 186 h 756"/>
                <a:gd name="T8" fmla="*/ 676 w 756"/>
                <a:gd name="T9" fmla="*/ 378 h 756"/>
                <a:gd name="T10" fmla="*/ 378 w 756"/>
                <a:gd name="T11" fmla="*/ 676 h 756"/>
                <a:gd name="T12" fmla="*/ 80 w 756"/>
                <a:gd name="T13" fmla="*/ 378 h 756"/>
                <a:gd name="T14" fmla="*/ 378 w 756"/>
                <a:gd name="T15" fmla="*/ 80 h 756"/>
                <a:gd name="T16" fmla="*/ 512 w 756"/>
                <a:gd name="T17" fmla="*/ 112 h 756"/>
                <a:gd name="T18" fmla="*/ 566 w 756"/>
                <a:gd name="T19" fmla="*/ 94 h 756"/>
                <a:gd name="T20" fmla="*/ 548 w 756"/>
                <a:gd name="T21" fmla="*/ 40 h 756"/>
                <a:gd name="T22" fmla="*/ 378 w 756"/>
                <a:gd name="T23" fmla="*/ 0 h 756"/>
                <a:gd name="T24" fmla="*/ 231 w 756"/>
                <a:gd name="T25" fmla="*/ 30 h 756"/>
                <a:gd name="T26" fmla="*/ 111 w 756"/>
                <a:gd name="T27" fmla="*/ 111 h 756"/>
                <a:gd name="T28" fmla="*/ 30 w 756"/>
                <a:gd name="T29" fmla="*/ 231 h 756"/>
                <a:gd name="T30" fmla="*/ 0 w 756"/>
                <a:gd name="T31" fmla="*/ 378 h 756"/>
                <a:gd name="T32" fmla="*/ 30 w 756"/>
                <a:gd name="T33" fmla="*/ 525 h 756"/>
                <a:gd name="T34" fmla="*/ 111 w 756"/>
                <a:gd name="T35" fmla="*/ 645 h 756"/>
                <a:gd name="T36" fmla="*/ 231 w 756"/>
                <a:gd name="T37" fmla="*/ 726 h 756"/>
                <a:gd name="T38" fmla="*/ 378 w 756"/>
                <a:gd name="T39" fmla="*/ 756 h 756"/>
                <a:gd name="T40" fmla="*/ 525 w 756"/>
                <a:gd name="T41" fmla="*/ 726 h 756"/>
                <a:gd name="T42" fmla="*/ 645 w 756"/>
                <a:gd name="T43" fmla="*/ 645 h 756"/>
                <a:gd name="T44" fmla="*/ 726 w 756"/>
                <a:gd name="T45" fmla="*/ 525 h 756"/>
                <a:gd name="T46" fmla="*/ 756 w 756"/>
                <a:gd name="T47" fmla="*/ 378 h 756"/>
                <a:gd name="T48" fmla="*/ 732 w 756"/>
                <a:gd name="T49" fmla="*/ 24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6" h="756">
                  <a:moveTo>
                    <a:pt x="732" y="246"/>
                  </a:moveTo>
                  <a:cubicBezTo>
                    <a:pt x="717" y="205"/>
                    <a:pt x="695" y="167"/>
                    <a:pt x="667" y="134"/>
                  </a:cubicBezTo>
                  <a:cubicBezTo>
                    <a:pt x="652" y="117"/>
                    <a:pt x="627" y="115"/>
                    <a:pt x="610" y="129"/>
                  </a:cubicBezTo>
                  <a:cubicBezTo>
                    <a:pt x="593" y="144"/>
                    <a:pt x="591" y="169"/>
                    <a:pt x="606" y="186"/>
                  </a:cubicBezTo>
                  <a:cubicBezTo>
                    <a:pt x="651" y="239"/>
                    <a:pt x="676" y="308"/>
                    <a:pt x="676" y="378"/>
                  </a:cubicBezTo>
                  <a:cubicBezTo>
                    <a:pt x="676" y="542"/>
                    <a:pt x="542" y="676"/>
                    <a:pt x="378" y="676"/>
                  </a:cubicBezTo>
                  <a:cubicBezTo>
                    <a:pt x="214" y="676"/>
                    <a:pt x="80" y="542"/>
                    <a:pt x="80" y="378"/>
                  </a:cubicBezTo>
                  <a:cubicBezTo>
                    <a:pt x="80" y="214"/>
                    <a:pt x="214" y="80"/>
                    <a:pt x="378" y="80"/>
                  </a:cubicBezTo>
                  <a:cubicBezTo>
                    <a:pt x="425" y="80"/>
                    <a:pt x="470" y="91"/>
                    <a:pt x="512" y="112"/>
                  </a:cubicBezTo>
                  <a:cubicBezTo>
                    <a:pt x="532" y="122"/>
                    <a:pt x="556" y="114"/>
                    <a:pt x="566" y="94"/>
                  </a:cubicBezTo>
                  <a:cubicBezTo>
                    <a:pt x="576" y="75"/>
                    <a:pt x="568" y="50"/>
                    <a:pt x="548" y="40"/>
                  </a:cubicBezTo>
                  <a:cubicBezTo>
                    <a:pt x="495" y="14"/>
                    <a:pt x="438" y="0"/>
                    <a:pt x="378" y="0"/>
                  </a:cubicBezTo>
                  <a:cubicBezTo>
                    <a:pt x="327" y="0"/>
                    <a:pt x="277" y="10"/>
                    <a:pt x="231" y="30"/>
                  </a:cubicBezTo>
                  <a:cubicBezTo>
                    <a:pt x="186" y="49"/>
                    <a:pt x="145" y="76"/>
                    <a:pt x="111" y="111"/>
                  </a:cubicBezTo>
                  <a:cubicBezTo>
                    <a:pt x="76" y="145"/>
                    <a:pt x="49" y="186"/>
                    <a:pt x="30" y="231"/>
                  </a:cubicBezTo>
                  <a:cubicBezTo>
                    <a:pt x="10" y="277"/>
                    <a:pt x="0" y="327"/>
                    <a:pt x="0" y="378"/>
                  </a:cubicBezTo>
                  <a:cubicBezTo>
                    <a:pt x="0" y="429"/>
                    <a:pt x="10" y="479"/>
                    <a:pt x="30" y="525"/>
                  </a:cubicBezTo>
                  <a:cubicBezTo>
                    <a:pt x="49" y="570"/>
                    <a:pt x="76" y="611"/>
                    <a:pt x="111" y="645"/>
                  </a:cubicBezTo>
                  <a:cubicBezTo>
                    <a:pt x="145" y="680"/>
                    <a:pt x="186" y="707"/>
                    <a:pt x="231" y="726"/>
                  </a:cubicBezTo>
                  <a:cubicBezTo>
                    <a:pt x="277" y="746"/>
                    <a:pt x="327" y="756"/>
                    <a:pt x="378" y="756"/>
                  </a:cubicBezTo>
                  <a:cubicBezTo>
                    <a:pt x="429" y="756"/>
                    <a:pt x="479" y="746"/>
                    <a:pt x="525" y="726"/>
                  </a:cubicBezTo>
                  <a:cubicBezTo>
                    <a:pt x="570" y="707"/>
                    <a:pt x="611" y="680"/>
                    <a:pt x="645" y="645"/>
                  </a:cubicBezTo>
                  <a:cubicBezTo>
                    <a:pt x="680" y="611"/>
                    <a:pt x="707" y="570"/>
                    <a:pt x="726" y="525"/>
                  </a:cubicBezTo>
                  <a:cubicBezTo>
                    <a:pt x="746" y="479"/>
                    <a:pt x="756" y="429"/>
                    <a:pt x="756" y="378"/>
                  </a:cubicBezTo>
                  <a:cubicBezTo>
                    <a:pt x="756" y="333"/>
                    <a:pt x="748" y="288"/>
                    <a:pt x="732" y="246"/>
                  </a:cubicBezTo>
                  <a:close/>
                </a:path>
              </a:pathLst>
            </a:custGeom>
            <a:solidFill>
              <a:srgbClr val="C00000"/>
            </a:solidFill>
            <a:ln>
              <a:noFill/>
            </a:ln>
          </p:spPr>
          <p:txBody>
            <a:bodyPr vert="horz" wrap="square" lIns="91440" tIns="45720" rIns="91440" bIns="45720" numCol="1" anchor="t" anchorCtr="0" compatLnSpc="1"/>
            <a:lstStyle/>
            <a:p>
              <a:endParaRPr lang="en-US" sz="2200" dirty="0">
                <a:solidFill>
                  <a:schemeClr val="tx1">
                    <a:lumMod val="75000"/>
                    <a:lumOff val="25000"/>
                  </a:schemeClr>
                </a:solidFill>
              </a:endParaRPr>
            </a:p>
          </p:txBody>
        </p:sp>
        <p:sp>
          <p:nvSpPr>
            <p:cNvPr id="46" name="Freeform 6"/>
            <p:cNvSpPr/>
            <p:nvPr/>
          </p:nvSpPr>
          <p:spPr bwMode="auto">
            <a:xfrm>
              <a:off x="689594" y="5306679"/>
              <a:ext cx="175327" cy="166726"/>
            </a:xfrm>
            <a:custGeom>
              <a:avLst/>
              <a:gdLst>
                <a:gd name="T0" fmla="*/ 761 w 1162"/>
                <a:gd name="T1" fmla="*/ 363 h 1105"/>
                <a:gd name="T2" fmla="*/ 581 w 1162"/>
                <a:gd name="T3" fmla="*/ 0 h 1105"/>
                <a:gd name="T4" fmla="*/ 401 w 1162"/>
                <a:gd name="T5" fmla="*/ 363 h 1105"/>
                <a:gd name="T6" fmla="*/ 0 w 1162"/>
                <a:gd name="T7" fmla="*/ 422 h 1105"/>
                <a:gd name="T8" fmla="*/ 289 w 1162"/>
                <a:gd name="T9" fmla="*/ 705 h 1105"/>
                <a:gd name="T10" fmla="*/ 223 w 1162"/>
                <a:gd name="T11" fmla="*/ 1105 h 1105"/>
                <a:gd name="T12" fmla="*/ 581 w 1162"/>
                <a:gd name="T13" fmla="*/ 916 h 1105"/>
                <a:gd name="T14" fmla="*/ 939 w 1162"/>
                <a:gd name="T15" fmla="*/ 1105 h 1105"/>
                <a:gd name="T16" fmla="*/ 873 w 1162"/>
                <a:gd name="T17" fmla="*/ 705 h 1105"/>
                <a:gd name="T18" fmla="*/ 1162 w 1162"/>
                <a:gd name="T19" fmla="*/ 422 h 1105"/>
                <a:gd name="T20" fmla="*/ 761 w 1162"/>
                <a:gd name="T21" fmla="*/ 363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2" h="1105">
                  <a:moveTo>
                    <a:pt x="761" y="363"/>
                  </a:moveTo>
                  <a:lnTo>
                    <a:pt x="581" y="0"/>
                  </a:lnTo>
                  <a:lnTo>
                    <a:pt x="401" y="363"/>
                  </a:lnTo>
                  <a:lnTo>
                    <a:pt x="0" y="422"/>
                  </a:lnTo>
                  <a:lnTo>
                    <a:pt x="289" y="705"/>
                  </a:lnTo>
                  <a:lnTo>
                    <a:pt x="223" y="1105"/>
                  </a:lnTo>
                  <a:lnTo>
                    <a:pt x="581" y="916"/>
                  </a:lnTo>
                  <a:lnTo>
                    <a:pt x="939" y="1105"/>
                  </a:lnTo>
                  <a:lnTo>
                    <a:pt x="873" y="705"/>
                  </a:lnTo>
                  <a:lnTo>
                    <a:pt x="1162" y="422"/>
                  </a:lnTo>
                  <a:lnTo>
                    <a:pt x="761" y="363"/>
                  </a:lnTo>
                  <a:close/>
                </a:path>
              </a:pathLst>
            </a:custGeom>
            <a:solidFill>
              <a:srgbClr val="C00000"/>
            </a:solidFill>
            <a:ln>
              <a:noFill/>
            </a:ln>
          </p:spPr>
          <p:txBody>
            <a:bodyPr vert="horz" wrap="square" lIns="91440" tIns="45720" rIns="91440" bIns="45720" numCol="1" anchor="t" anchorCtr="0" compatLnSpc="1"/>
            <a:lstStyle/>
            <a:p>
              <a:endParaRPr lang="en-US" sz="2200">
                <a:solidFill>
                  <a:schemeClr val="tx1">
                    <a:lumMod val="75000"/>
                    <a:lumOff val="25000"/>
                  </a:schemeClr>
                </a:solidFill>
              </a:endParaRPr>
            </a:p>
          </p:txBody>
        </p:sp>
      </p:grpSp>
      <p:grpSp>
        <p:nvGrpSpPr>
          <p:cNvPr id="47" name="组合 46"/>
          <p:cNvGrpSpPr/>
          <p:nvPr/>
        </p:nvGrpSpPr>
        <p:grpSpPr>
          <a:xfrm>
            <a:off x="6053159" y="2642360"/>
            <a:ext cx="270534" cy="270534"/>
            <a:chOff x="648742" y="5266581"/>
            <a:chExt cx="270534" cy="270534"/>
          </a:xfrm>
        </p:grpSpPr>
        <p:sp>
          <p:nvSpPr>
            <p:cNvPr id="48" name="Freeform 5"/>
            <p:cNvSpPr/>
            <p:nvPr/>
          </p:nvSpPr>
          <p:spPr bwMode="auto">
            <a:xfrm>
              <a:off x="648742" y="5266581"/>
              <a:ext cx="270534" cy="270534"/>
            </a:xfrm>
            <a:custGeom>
              <a:avLst/>
              <a:gdLst>
                <a:gd name="T0" fmla="*/ 732 w 756"/>
                <a:gd name="T1" fmla="*/ 246 h 756"/>
                <a:gd name="T2" fmla="*/ 667 w 756"/>
                <a:gd name="T3" fmla="*/ 134 h 756"/>
                <a:gd name="T4" fmla="*/ 610 w 756"/>
                <a:gd name="T5" fmla="*/ 129 h 756"/>
                <a:gd name="T6" fmla="*/ 606 w 756"/>
                <a:gd name="T7" fmla="*/ 186 h 756"/>
                <a:gd name="T8" fmla="*/ 676 w 756"/>
                <a:gd name="T9" fmla="*/ 378 h 756"/>
                <a:gd name="T10" fmla="*/ 378 w 756"/>
                <a:gd name="T11" fmla="*/ 676 h 756"/>
                <a:gd name="T12" fmla="*/ 80 w 756"/>
                <a:gd name="T13" fmla="*/ 378 h 756"/>
                <a:gd name="T14" fmla="*/ 378 w 756"/>
                <a:gd name="T15" fmla="*/ 80 h 756"/>
                <a:gd name="T16" fmla="*/ 512 w 756"/>
                <a:gd name="T17" fmla="*/ 112 h 756"/>
                <a:gd name="T18" fmla="*/ 566 w 756"/>
                <a:gd name="T19" fmla="*/ 94 h 756"/>
                <a:gd name="T20" fmla="*/ 548 w 756"/>
                <a:gd name="T21" fmla="*/ 40 h 756"/>
                <a:gd name="T22" fmla="*/ 378 w 756"/>
                <a:gd name="T23" fmla="*/ 0 h 756"/>
                <a:gd name="T24" fmla="*/ 231 w 756"/>
                <a:gd name="T25" fmla="*/ 30 h 756"/>
                <a:gd name="T26" fmla="*/ 111 w 756"/>
                <a:gd name="T27" fmla="*/ 111 h 756"/>
                <a:gd name="T28" fmla="*/ 30 w 756"/>
                <a:gd name="T29" fmla="*/ 231 h 756"/>
                <a:gd name="T30" fmla="*/ 0 w 756"/>
                <a:gd name="T31" fmla="*/ 378 h 756"/>
                <a:gd name="T32" fmla="*/ 30 w 756"/>
                <a:gd name="T33" fmla="*/ 525 h 756"/>
                <a:gd name="T34" fmla="*/ 111 w 756"/>
                <a:gd name="T35" fmla="*/ 645 h 756"/>
                <a:gd name="T36" fmla="*/ 231 w 756"/>
                <a:gd name="T37" fmla="*/ 726 h 756"/>
                <a:gd name="T38" fmla="*/ 378 w 756"/>
                <a:gd name="T39" fmla="*/ 756 h 756"/>
                <a:gd name="T40" fmla="*/ 525 w 756"/>
                <a:gd name="T41" fmla="*/ 726 h 756"/>
                <a:gd name="T42" fmla="*/ 645 w 756"/>
                <a:gd name="T43" fmla="*/ 645 h 756"/>
                <a:gd name="T44" fmla="*/ 726 w 756"/>
                <a:gd name="T45" fmla="*/ 525 h 756"/>
                <a:gd name="T46" fmla="*/ 756 w 756"/>
                <a:gd name="T47" fmla="*/ 378 h 756"/>
                <a:gd name="T48" fmla="*/ 732 w 756"/>
                <a:gd name="T49" fmla="*/ 24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6" h="756">
                  <a:moveTo>
                    <a:pt x="732" y="246"/>
                  </a:moveTo>
                  <a:cubicBezTo>
                    <a:pt x="717" y="205"/>
                    <a:pt x="695" y="167"/>
                    <a:pt x="667" y="134"/>
                  </a:cubicBezTo>
                  <a:cubicBezTo>
                    <a:pt x="652" y="117"/>
                    <a:pt x="627" y="115"/>
                    <a:pt x="610" y="129"/>
                  </a:cubicBezTo>
                  <a:cubicBezTo>
                    <a:pt x="593" y="144"/>
                    <a:pt x="591" y="169"/>
                    <a:pt x="606" y="186"/>
                  </a:cubicBezTo>
                  <a:cubicBezTo>
                    <a:pt x="651" y="239"/>
                    <a:pt x="676" y="308"/>
                    <a:pt x="676" y="378"/>
                  </a:cubicBezTo>
                  <a:cubicBezTo>
                    <a:pt x="676" y="542"/>
                    <a:pt x="542" y="676"/>
                    <a:pt x="378" y="676"/>
                  </a:cubicBezTo>
                  <a:cubicBezTo>
                    <a:pt x="214" y="676"/>
                    <a:pt x="80" y="542"/>
                    <a:pt x="80" y="378"/>
                  </a:cubicBezTo>
                  <a:cubicBezTo>
                    <a:pt x="80" y="214"/>
                    <a:pt x="214" y="80"/>
                    <a:pt x="378" y="80"/>
                  </a:cubicBezTo>
                  <a:cubicBezTo>
                    <a:pt x="425" y="80"/>
                    <a:pt x="470" y="91"/>
                    <a:pt x="512" y="112"/>
                  </a:cubicBezTo>
                  <a:cubicBezTo>
                    <a:pt x="532" y="122"/>
                    <a:pt x="556" y="114"/>
                    <a:pt x="566" y="94"/>
                  </a:cubicBezTo>
                  <a:cubicBezTo>
                    <a:pt x="576" y="75"/>
                    <a:pt x="568" y="50"/>
                    <a:pt x="548" y="40"/>
                  </a:cubicBezTo>
                  <a:cubicBezTo>
                    <a:pt x="495" y="14"/>
                    <a:pt x="438" y="0"/>
                    <a:pt x="378" y="0"/>
                  </a:cubicBezTo>
                  <a:cubicBezTo>
                    <a:pt x="327" y="0"/>
                    <a:pt x="277" y="10"/>
                    <a:pt x="231" y="30"/>
                  </a:cubicBezTo>
                  <a:cubicBezTo>
                    <a:pt x="186" y="49"/>
                    <a:pt x="145" y="76"/>
                    <a:pt x="111" y="111"/>
                  </a:cubicBezTo>
                  <a:cubicBezTo>
                    <a:pt x="76" y="145"/>
                    <a:pt x="49" y="186"/>
                    <a:pt x="30" y="231"/>
                  </a:cubicBezTo>
                  <a:cubicBezTo>
                    <a:pt x="10" y="277"/>
                    <a:pt x="0" y="327"/>
                    <a:pt x="0" y="378"/>
                  </a:cubicBezTo>
                  <a:cubicBezTo>
                    <a:pt x="0" y="429"/>
                    <a:pt x="10" y="479"/>
                    <a:pt x="30" y="525"/>
                  </a:cubicBezTo>
                  <a:cubicBezTo>
                    <a:pt x="49" y="570"/>
                    <a:pt x="76" y="611"/>
                    <a:pt x="111" y="645"/>
                  </a:cubicBezTo>
                  <a:cubicBezTo>
                    <a:pt x="145" y="680"/>
                    <a:pt x="186" y="707"/>
                    <a:pt x="231" y="726"/>
                  </a:cubicBezTo>
                  <a:cubicBezTo>
                    <a:pt x="277" y="746"/>
                    <a:pt x="327" y="756"/>
                    <a:pt x="378" y="756"/>
                  </a:cubicBezTo>
                  <a:cubicBezTo>
                    <a:pt x="429" y="756"/>
                    <a:pt x="479" y="746"/>
                    <a:pt x="525" y="726"/>
                  </a:cubicBezTo>
                  <a:cubicBezTo>
                    <a:pt x="570" y="707"/>
                    <a:pt x="611" y="680"/>
                    <a:pt x="645" y="645"/>
                  </a:cubicBezTo>
                  <a:cubicBezTo>
                    <a:pt x="680" y="611"/>
                    <a:pt x="707" y="570"/>
                    <a:pt x="726" y="525"/>
                  </a:cubicBezTo>
                  <a:cubicBezTo>
                    <a:pt x="746" y="479"/>
                    <a:pt x="756" y="429"/>
                    <a:pt x="756" y="378"/>
                  </a:cubicBezTo>
                  <a:cubicBezTo>
                    <a:pt x="756" y="333"/>
                    <a:pt x="748" y="288"/>
                    <a:pt x="732" y="246"/>
                  </a:cubicBezTo>
                  <a:close/>
                </a:path>
              </a:pathLst>
            </a:custGeom>
            <a:solidFill>
              <a:srgbClr val="C00000"/>
            </a:solidFill>
            <a:ln>
              <a:noFill/>
            </a:ln>
          </p:spPr>
          <p:txBody>
            <a:bodyPr vert="horz" wrap="square" lIns="91440" tIns="45720" rIns="91440" bIns="45720" numCol="1" anchor="t" anchorCtr="0" compatLnSpc="1"/>
            <a:lstStyle/>
            <a:p>
              <a:endParaRPr lang="en-US" sz="2200" dirty="0">
                <a:solidFill>
                  <a:schemeClr val="tx1">
                    <a:lumMod val="75000"/>
                    <a:lumOff val="25000"/>
                  </a:schemeClr>
                </a:solidFill>
              </a:endParaRPr>
            </a:p>
          </p:txBody>
        </p:sp>
        <p:sp>
          <p:nvSpPr>
            <p:cNvPr id="49" name="Freeform 6"/>
            <p:cNvSpPr/>
            <p:nvPr/>
          </p:nvSpPr>
          <p:spPr bwMode="auto">
            <a:xfrm>
              <a:off x="689594" y="5306679"/>
              <a:ext cx="175327" cy="166726"/>
            </a:xfrm>
            <a:custGeom>
              <a:avLst/>
              <a:gdLst>
                <a:gd name="T0" fmla="*/ 761 w 1162"/>
                <a:gd name="T1" fmla="*/ 363 h 1105"/>
                <a:gd name="T2" fmla="*/ 581 w 1162"/>
                <a:gd name="T3" fmla="*/ 0 h 1105"/>
                <a:gd name="T4" fmla="*/ 401 w 1162"/>
                <a:gd name="T5" fmla="*/ 363 h 1105"/>
                <a:gd name="T6" fmla="*/ 0 w 1162"/>
                <a:gd name="T7" fmla="*/ 422 h 1105"/>
                <a:gd name="T8" fmla="*/ 289 w 1162"/>
                <a:gd name="T9" fmla="*/ 705 h 1105"/>
                <a:gd name="T10" fmla="*/ 223 w 1162"/>
                <a:gd name="T11" fmla="*/ 1105 h 1105"/>
                <a:gd name="T12" fmla="*/ 581 w 1162"/>
                <a:gd name="T13" fmla="*/ 916 h 1105"/>
                <a:gd name="T14" fmla="*/ 939 w 1162"/>
                <a:gd name="T15" fmla="*/ 1105 h 1105"/>
                <a:gd name="T16" fmla="*/ 873 w 1162"/>
                <a:gd name="T17" fmla="*/ 705 h 1105"/>
                <a:gd name="T18" fmla="*/ 1162 w 1162"/>
                <a:gd name="T19" fmla="*/ 422 h 1105"/>
                <a:gd name="T20" fmla="*/ 761 w 1162"/>
                <a:gd name="T21" fmla="*/ 363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2" h="1105">
                  <a:moveTo>
                    <a:pt x="761" y="363"/>
                  </a:moveTo>
                  <a:lnTo>
                    <a:pt x="581" y="0"/>
                  </a:lnTo>
                  <a:lnTo>
                    <a:pt x="401" y="363"/>
                  </a:lnTo>
                  <a:lnTo>
                    <a:pt x="0" y="422"/>
                  </a:lnTo>
                  <a:lnTo>
                    <a:pt x="289" y="705"/>
                  </a:lnTo>
                  <a:lnTo>
                    <a:pt x="223" y="1105"/>
                  </a:lnTo>
                  <a:lnTo>
                    <a:pt x="581" y="916"/>
                  </a:lnTo>
                  <a:lnTo>
                    <a:pt x="939" y="1105"/>
                  </a:lnTo>
                  <a:lnTo>
                    <a:pt x="873" y="705"/>
                  </a:lnTo>
                  <a:lnTo>
                    <a:pt x="1162" y="422"/>
                  </a:lnTo>
                  <a:lnTo>
                    <a:pt x="761" y="363"/>
                  </a:lnTo>
                  <a:close/>
                </a:path>
              </a:pathLst>
            </a:custGeom>
            <a:solidFill>
              <a:srgbClr val="C00000"/>
            </a:solidFill>
            <a:ln>
              <a:noFill/>
            </a:ln>
          </p:spPr>
          <p:txBody>
            <a:bodyPr vert="horz" wrap="square" lIns="91440" tIns="45720" rIns="91440" bIns="45720" numCol="1" anchor="t" anchorCtr="0" compatLnSpc="1"/>
            <a:lstStyle/>
            <a:p>
              <a:endParaRPr lang="en-US" sz="2200">
                <a:solidFill>
                  <a:schemeClr val="tx1">
                    <a:lumMod val="75000"/>
                    <a:lumOff val="25000"/>
                  </a:schemeClr>
                </a:solidFill>
              </a:endParaRPr>
            </a:p>
          </p:txBody>
        </p:sp>
      </p:grpSp>
      <p:grpSp>
        <p:nvGrpSpPr>
          <p:cNvPr id="50" name="组合 49"/>
          <p:cNvGrpSpPr/>
          <p:nvPr/>
        </p:nvGrpSpPr>
        <p:grpSpPr>
          <a:xfrm>
            <a:off x="6053159" y="3073458"/>
            <a:ext cx="270534" cy="270534"/>
            <a:chOff x="648742" y="5266581"/>
            <a:chExt cx="270534" cy="270534"/>
          </a:xfrm>
        </p:grpSpPr>
        <p:sp>
          <p:nvSpPr>
            <p:cNvPr id="51" name="Freeform 5"/>
            <p:cNvSpPr/>
            <p:nvPr/>
          </p:nvSpPr>
          <p:spPr bwMode="auto">
            <a:xfrm>
              <a:off x="648742" y="5266581"/>
              <a:ext cx="270534" cy="270534"/>
            </a:xfrm>
            <a:custGeom>
              <a:avLst/>
              <a:gdLst>
                <a:gd name="T0" fmla="*/ 732 w 756"/>
                <a:gd name="T1" fmla="*/ 246 h 756"/>
                <a:gd name="T2" fmla="*/ 667 w 756"/>
                <a:gd name="T3" fmla="*/ 134 h 756"/>
                <a:gd name="T4" fmla="*/ 610 w 756"/>
                <a:gd name="T5" fmla="*/ 129 h 756"/>
                <a:gd name="T6" fmla="*/ 606 w 756"/>
                <a:gd name="T7" fmla="*/ 186 h 756"/>
                <a:gd name="T8" fmla="*/ 676 w 756"/>
                <a:gd name="T9" fmla="*/ 378 h 756"/>
                <a:gd name="T10" fmla="*/ 378 w 756"/>
                <a:gd name="T11" fmla="*/ 676 h 756"/>
                <a:gd name="T12" fmla="*/ 80 w 756"/>
                <a:gd name="T13" fmla="*/ 378 h 756"/>
                <a:gd name="T14" fmla="*/ 378 w 756"/>
                <a:gd name="T15" fmla="*/ 80 h 756"/>
                <a:gd name="T16" fmla="*/ 512 w 756"/>
                <a:gd name="T17" fmla="*/ 112 h 756"/>
                <a:gd name="T18" fmla="*/ 566 w 756"/>
                <a:gd name="T19" fmla="*/ 94 h 756"/>
                <a:gd name="T20" fmla="*/ 548 w 756"/>
                <a:gd name="T21" fmla="*/ 40 h 756"/>
                <a:gd name="T22" fmla="*/ 378 w 756"/>
                <a:gd name="T23" fmla="*/ 0 h 756"/>
                <a:gd name="T24" fmla="*/ 231 w 756"/>
                <a:gd name="T25" fmla="*/ 30 h 756"/>
                <a:gd name="T26" fmla="*/ 111 w 756"/>
                <a:gd name="T27" fmla="*/ 111 h 756"/>
                <a:gd name="T28" fmla="*/ 30 w 756"/>
                <a:gd name="T29" fmla="*/ 231 h 756"/>
                <a:gd name="T30" fmla="*/ 0 w 756"/>
                <a:gd name="T31" fmla="*/ 378 h 756"/>
                <a:gd name="T32" fmla="*/ 30 w 756"/>
                <a:gd name="T33" fmla="*/ 525 h 756"/>
                <a:gd name="T34" fmla="*/ 111 w 756"/>
                <a:gd name="T35" fmla="*/ 645 h 756"/>
                <a:gd name="T36" fmla="*/ 231 w 756"/>
                <a:gd name="T37" fmla="*/ 726 h 756"/>
                <a:gd name="T38" fmla="*/ 378 w 756"/>
                <a:gd name="T39" fmla="*/ 756 h 756"/>
                <a:gd name="T40" fmla="*/ 525 w 756"/>
                <a:gd name="T41" fmla="*/ 726 h 756"/>
                <a:gd name="T42" fmla="*/ 645 w 756"/>
                <a:gd name="T43" fmla="*/ 645 h 756"/>
                <a:gd name="T44" fmla="*/ 726 w 756"/>
                <a:gd name="T45" fmla="*/ 525 h 756"/>
                <a:gd name="T46" fmla="*/ 756 w 756"/>
                <a:gd name="T47" fmla="*/ 378 h 756"/>
                <a:gd name="T48" fmla="*/ 732 w 756"/>
                <a:gd name="T49" fmla="*/ 24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6" h="756">
                  <a:moveTo>
                    <a:pt x="732" y="246"/>
                  </a:moveTo>
                  <a:cubicBezTo>
                    <a:pt x="717" y="205"/>
                    <a:pt x="695" y="167"/>
                    <a:pt x="667" y="134"/>
                  </a:cubicBezTo>
                  <a:cubicBezTo>
                    <a:pt x="652" y="117"/>
                    <a:pt x="627" y="115"/>
                    <a:pt x="610" y="129"/>
                  </a:cubicBezTo>
                  <a:cubicBezTo>
                    <a:pt x="593" y="144"/>
                    <a:pt x="591" y="169"/>
                    <a:pt x="606" y="186"/>
                  </a:cubicBezTo>
                  <a:cubicBezTo>
                    <a:pt x="651" y="239"/>
                    <a:pt x="676" y="308"/>
                    <a:pt x="676" y="378"/>
                  </a:cubicBezTo>
                  <a:cubicBezTo>
                    <a:pt x="676" y="542"/>
                    <a:pt x="542" y="676"/>
                    <a:pt x="378" y="676"/>
                  </a:cubicBezTo>
                  <a:cubicBezTo>
                    <a:pt x="214" y="676"/>
                    <a:pt x="80" y="542"/>
                    <a:pt x="80" y="378"/>
                  </a:cubicBezTo>
                  <a:cubicBezTo>
                    <a:pt x="80" y="214"/>
                    <a:pt x="214" y="80"/>
                    <a:pt x="378" y="80"/>
                  </a:cubicBezTo>
                  <a:cubicBezTo>
                    <a:pt x="425" y="80"/>
                    <a:pt x="470" y="91"/>
                    <a:pt x="512" y="112"/>
                  </a:cubicBezTo>
                  <a:cubicBezTo>
                    <a:pt x="532" y="122"/>
                    <a:pt x="556" y="114"/>
                    <a:pt x="566" y="94"/>
                  </a:cubicBezTo>
                  <a:cubicBezTo>
                    <a:pt x="576" y="75"/>
                    <a:pt x="568" y="50"/>
                    <a:pt x="548" y="40"/>
                  </a:cubicBezTo>
                  <a:cubicBezTo>
                    <a:pt x="495" y="14"/>
                    <a:pt x="438" y="0"/>
                    <a:pt x="378" y="0"/>
                  </a:cubicBezTo>
                  <a:cubicBezTo>
                    <a:pt x="327" y="0"/>
                    <a:pt x="277" y="10"/>
                    <a:pt x="231" y="30"/>
                  </a:cubicBezTo>
                  <a:cubicBezTo>
                    <a:pt x="186" y="49"/>
                    <a:pt x="145" y="76"/>
                    <a:pt x="111" y="111"/>
                  </a:cubicBezTo>
                  <a:cubicBezTo>
                    <a:pt x="76" y="145"/>
                    <a:pt x="49" y="186"/>
                    <a:pt x="30" y="231"/>
                  </a:cubicBezTo>
                  <a:cubicBezTo>
                    <a:pt x="10" y="277"/>
                    <a:pt x="0" y="327"/>
                    <a:pt x="0" y="378"/>
                  </a:cubicBezTo>
                  <a:cubicBezTo>
                    <a:pt x="0" y="429"/>
                    <a:pt x="10" y="479"/>
                    <a:pt x="30" y="525"/>
                  </a:cubicBezTo>
                  <a:cubicBezTo>
                    <a:pt x="49" y="570"/>
                    <a:pt x="76" y="611"/>
                    <a:pt x="111" y="645"/>
                  </a:cubicBezTo>
                  <a:cubicBezTo>
                    <a:pt x="145" y="680"/>
                    <a:pt x="186" y="707"/>
                    <a:pt x="231" y="726"/>
                  </a:cubicBezTo>
                  <a:cubicBezTo>
                    <a:pt x="277" y="746"/>
                    <a:pt x="327" y="756"/>
                    <a:pt x="378" y="756"/>
                  </a:cubicBezTo>
                  <a:cubicBezTo>
                    <a:pt x="429" y="756"/>
                    <a:pt x="479" y="746"/>
                    <a:pt x="525" y="726"/>
                  </a:cubicBezTo>
                  <a:cubicBezTo>
                    <a:pt x="570" y="707"/>
                    <a:pt x="611" y="680"/>
                    <a:pt x="645" y="645"/>
                  </a:cubicBezTo>
                  <a:cubicBezTo>
                    <a:pt x="680" y="611"/>
                    <a:pt x="707" y="570"/>
                    <a:pt x="726" y="525"/>
                  </a:cubicBezTo>
                  <a:cubicBezTo>
                    <a:pt x="746" y="479"/>
                    <a:pt x="756" y="429"/>
                    <a:pt x="756" y="378"/>
                  </a:cubicBezTo>
                  <a:cubicBezTo>
                    <a:pt x="756" y="333"/>
                    <a:pt x="748" y="288"/>
                    <a:pt x="732" y="246"/>
                  </a:cubicBezTo>
                  <a:close/>
                </a:path>
              </a:pathLst>
            </a:custGeom>
            <a:solidFill>
              <a:srgbClr val="C00000"/>
            </a:solidFill>
            <a:ln>
              <a:noFill/>
            </a:ln>
          </p:spPr>
          <p:txBody>
            <a:bodyPr vert="horz" wrap="square" lIns="91440" tIns="45720" rIns="91440" bIns="45720" numCol="1" anchor="t" anchorCtr="0" compatLnSpc="1"/>
            <a:lstStyle/>
            <a:p>
              <a:endParaRPr lang="en-US" sz="2200" dirty="0">
                <a:solidFill>
                  <a:schemeClr val="tx1">
                    <a:lumMod val="75000"/>
                    <a:lumOff val="25000"/>
                  </a:schemeClr>
                </a:solidFill>
              </a:endParaRPr>
            </a:p>
          </p:txBody>
        </p:sp>
        <p:sp>
          <p:nvSpPr>
            <p:cNvPr id="52" name="Freeform 6"/>
            <p:cNvSpPr/>
            <p:nvPr/>
          </p:nvSpPr>
          <p:spPr bwMode="auto">
            <a:xfrm>
              <a:off x="689594" y="5306679"/>
              <a:ext cx="175327" cy="166726"/>
            </a:xfrm>
            <a:custGeom>
              <a:avLst/>
              <a:gdLst>
                <a:gd name="T0" fmla="*/ 761 w 1162"/>
                <a:gd name="T1" fmla="*/ 363 h 1105"/>
                <a:gd name="T2" fmla="*/ 581 w 1162"/>
                <a:gd name="T3" fmla="*/ 0 h 1105"/>
                <a:gd name="T4" fmla="*/ 401 w 1162"/>
                <a:gd name="T5" fmla="*/ 363 h 1105"/>
                <a:gd name="T6" fmla="*/ 0 w 1162"/>
                <a:gd name="T7" fmla="*/ 422 h 1105"/>
                <a:gd name="T8" fmla="*/ 289 w 1162"/>
                <a:gd name="T9" fmla="*/ 705 h 1105"/>
                <a:gd name="T10" fmla="*/ 223 w 1162"/>
                <a:gd name="T11" fmla="*/ 1105 h 1105"/>
                <a:gd name="T12" fmla="*/ 581 w 1162"/>
                <a:gd name="T13" fmla="*/ 916 h 1105"/>
                <a:gd name="T14" fmla="*/ 939 w 1162"/>
                <a:gd name="T15" fmla="*/ 1105 h 1105"/>
                <a:gd name="T16" fmla="*/ 873 w 1162"/>
                <a:gd name="T17" fmla="*/ 705 h 1105"/>
                <a:gd name="T18" fmla="*/ 1162 w 1162"/>
                <a:gd name="T19" fmla="*/ 422 h 1105"/>
                <a:gd name="T20" fmla="*/ 761 w 1162"/>
                <a:gd name="T21" fmla="*/ 363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2" h="1105">
                  <a:moveTo>
                    <a:pt x="761" y="363"/>
                  </a:moveTo>
                  <a:lnTo>
                    <a:pt x="581" y="0"/>
                  </a:lnTo>
                  <a:lnTo>
                    <a:pt x="401" y="363"/>
                  </a:lnTo>
                  <a:lnTo>
                    <a:pt x="0" y="422"/>
                  </a:lnTo>
                  <a:lnTo>
                    <a:pt x="289" y="705"/>
                  </a:lnTo>
                  <a:lnTo>
                    <a:pt x="223" y="1105"/>
                  </a:lnTo>
                  <a:lnTo>
                    <a:pt x="581" y="916"/>
                  </a:lnTo>
                  <a:lnTo>
                    <a:pt x="939" y="1105"/>
                  </a:lnTo>
                  <a:lnTo>
                    <a:pt x="873" y="705"/>
                  </a:lnTo>
                  <a:lnTo>
                    <a:pt x="1162" y="422"/>
                  </a:lnTo>
                  <a:lnTo>
                    <a:pt x="761" y="363"/>
                  </a:lnTo>
                  <a:close/>
                </a:path>
              </a:pathLst>
            </a:custGeom>
            <a:solidFill>
              <a:srgbClr val="C00000"/>
            </a:solidFill>
            <a:ln>
              <a:noFill/>
            </a:ln>
          </p:spPr>
          <p:txBody>
            <a:bodyPr vert="horz" wrap="square" lIns="91440" tIns="45720" rIns="91440" bIns="45720" numCol="1" anchor="t" anchorCtr="0" compatLnSpc="1"/>
            <a:lstStyle/>
            <a:p>
              <a:endParaRPr lang="en-US" sz="2200">
                <a:solidFill>
                  <a:schemeClr val="tx1">
                    <a:lumMod val="75000"/>
                    <a:lumOff val="25000"/>
                  </a:schemeClr>
                </a:solidFill>
              </a:endParaRPr>
            </a:p>
          </p:txBody>
        </p:sp>
      </p:grpSp>
      <p:grpSp>
        <p:nvGrpSpPr>
          <p:cNvPr id="53" name="组合 52"/>
          <p:cNvGrpSpPr/>
          <p:nvPr/>
        </p:nvGrpSpPr>
        <p:grpSpPr>
          <a:xfrm>
            <a:off x="6053159" y="3567800"/>
            <a:ext cx="270534" cy="270534"/>
            <a:chOff x="648742" y="5266581"/>
            <a:chExt cx="270534" cy="270534"/>
          </a:xfrm>
        </p:grpSpPr>
        <p:sp>
          <p:nvSpPr>
            <p:cNvPr id="54" name="Freeform 5"/>
            <p:cNvSpPr/>
            <p:nvPr/>
          </p:nvSpPr>
          <p:spPr bwMode="auto">
            <a:xfrm>
              <a:off x="648742" y="5266581"/>
              <a:ext cx="270534" cy="270534"/>
            </a:xfrm>
            <a:custGeom>
              <a:avLst/>
              <a:gdLst>
                <a:gd name="T0" fmla="*/ 732 w 756"/>
                <a:gd name="T1" fmla="*/ 246 h 756"/>
                <a:gd name="T2" fmla="*/ 667 w 756"/>
                <a:gd name="T3" fmla="*/ 134 h 756"/>
                <a:gd name="T4" fmla="*/ 610 w 756"/>
                <a:gd name="T5" fmla="*/ 129 h 756"/>
                <a:gd name="T6" fmla="*/ 606 w 756"/>
                <a:gd name="T7" fmla="*/ 186 h 756"/>
                <a:gd name="T8" fmla="*/ 676 w 756"/>
                <a:gd name="T9" fmla="*/ 378 h 756"/>
                <a:gd name="T10" fmla="*/ 378 w 756"/>
                <a:gd name="T11" fmla="*/ 676 h 756"/>
                <a:gd name="T12" fmla="*/ 80 w 756"/>
                <a:gd name="T13" fmla="*/ 378 h 756"/>
                <a:gd name="T14" fmla="*/ 378 w 756"/>
                <a:gd name="T15" fmla="*/ 80 h 756"/>
                <a:gd name="T16" fmla="*/ 512 w 756"/>
                <a:gd name="T17" fmla="*/ 112 h 756"/>
                <a:gd name="T18" fmla="*/ 566 w 756"/>
                <a:gd name="T19" fmla="*/ 94 h 756"/>
                <a:gd name="T20" fmla="*/ 548 w 756"/>
                <a:gd name="T21" fmla="*/ 40 h 756"/>
                <a:gd name="T22" fmla="*/ 378 w 756"/>
                <a:gd name="T23" fmla="*/ 0 h 756"/>
                <a:gd name="T24" fmla="*/ 231 w 756"/>
                <a:gd name="T25" fmla="*/ 30 h 756"/>
                <a:gd name="T26" fmla="*/ 111 w 756"/>
                <a:gd name="T27" fmla="*/ 111 h 756"/>
                <a:gd name="T28" fmla="*/ 30 w 756"/>
                <a:gd name="T29" fmla="*/ 231 h 756"/>
                <a:gd name="T30" fmla="*/ 0 w 756"/>
                <a:gd name="T31" fmla="*/ 378 h 756"/>
                <a:gd name="T32" fmla="*/ 30 w 756"/>
                <a:gd name="T33" fmla="*/ 525 h 756"/>
                <a:gd name="T34" fmla="*/ 111 w 756"/>
                <a:gd name="T35" fmla="*/ 645 h 756"/>
                <a:gd name="T36" fmla="*/ 231 w 756"/>
                <a:gd name="T37" fmla="*/ 726 h 756"/>
                <a:gd name="T38" fmla="*/ 378 w 756"/>
                <a:gd name="T39" fmla="*/ 756 h 756"/>
                <a:gd name="T40" fmla="*/ 525 w 756"/>
                <a:gd name="T41" fmla="*/ 726 h 756"/>
                <a:gd name="T42" fmla="*/ 645 w 756"/>
                <a:gd name="T43" fmla="*/ 645 h 756"/>
                <a:gd name="T44" fmla="*/ 726 w 756"/>
                <a:gd name="T45" fmla="*/ 525 h 756"/>
                <a:gd name="T46" fmla="*/ 756 w 756"/>
                <a:gd name="T47" fmla="*/ 378 h 756"/>
                <a:gd name="T48" fmla="*/ 732 w 756"/>
                <a:gd name="T49" fmla="*/ 24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6" h="756">
                  <a:moveTo>
                    <a:pt x="732" y="246"/>
                  </a:moveTo>
                  <a:cubicBezTo>
                    <a:pt x="717" y="205"/>
                    <a:pt x="695" y="167"/>
                    <a:pt x="667" y="134"/>
                  </a:cubicBezTo>
                  <a:cubicBezTo>
                    <a:pt x="652" y="117"/>
                    <a:pt x="627" y="115"/>
                    <a:pt x="610" y="129"/>
                  </a:cubicBezTo>
                  <a:cubicBezTo>
                    <a:pt x="593" y="144"/>
                    <a:pt x="591" y="169"/>
                    <a:pt x="606" y="186"/>
                  </a:cubicBezTo>
                  <a:cubicBezTo>
                    <a:pt x="651" y="239"/>
                    <a:pt x="676" y="308"/>
                    <a:pt x="676" y="378"/>
                  </a:cubicBezTo>
                  <a:cubicBezTo>
                    <a:pt x="676" y="542"/>
                    <a:pt x="542" y="676"/>
                    <a:pt x="378" y="676"/>
                  </a:cubicBezTo>
                  <a:cubicBezTo>
                    <a:pt x="214" y="676"/>
                    <a:pt x="80" y="542"/>
                    <a:pt x="80" y="378"/>
                  </a:cubicBezTo>
                  <a:cubicBezTo>
                    <a:pt x="80" y="214"/>
                    <a:pt x="214" y="80"/>
                    <a:pt x="378" y="80"/>
                  </a:cubicBezTo>
                  <a:cubicBezTo>
                    <a:pt x="425" y="80"/>
                    <a:pt x="470" y="91"/>
                    <a:pt x="512" y="112"/>
                  </a:cubicBezTo>
                  <a:cubicBezTo>
                    <a:pt x="532" y="122"/>
                    <a:pt x="556" y="114"/>
                    <a:pt x="566" y="94"/>
                  </a:cubicBezTo>
                  <a:cubicBezTo>
                    <a:pt x="576" y="75"/>
                    <a:pt x="568" y="50"/>
                    <a:pt x="548" y="40"/>
                  </a:cubicBezTo>
                  <a:cubicBezTo>
                    <a:pt x="495" y="14"/>
                    <a:pt x="438" y="0"/>
                    <a:pt x="378" y="0"/>
                  </a:cubicBezTo>
                  <a:cubicBezTo>
                    <a:pt x="327" y="0"/>
                    <a:pt x="277" y="10"/>
                    <a:pt x="231" y="30"/>
                  </a:cubicBezTo>
                  <a:cubicBezTo>
                    <a:pt x="186" y="49"/>
                    <a:pt x="145" y="76"/>
                    <a:pt x="111" y="111"/>
                  </a:cubicBezTo>
                  <a:cubicBezTo>
                    <a:pt x="76" y="145"/>
                    <a:pt x="49" y="186"/>
                    <a:pt x="30" y="231"/>
                  </a:cubicBezTo>
                  <a:cubicBezTo>
                    <a:pt x="10" y="277"/>
                    <a:pt x="0" y="327"/>
                    <a:pt x="0" y="378"/>
                  </a:cubicBezTo>
                  <a:cubicBezTo>
                    <a:pt x="0" y="429"/>
                    <a:pt x="10" y="479"/>
                    <a:pt x="30" y="525"/>
                  </a:cubicBezTo>
                  <a:cubicBezTo>
                    <a:pt x="49" y="570"/>
                    <a:pt x="76" y="611"/>
                    <a:pt x="111" y="645"/>
                  </a:cubicBezTo>
                  <a:cubicBezTo>
                    <a:pt x="145" y="680"/>
                    <a:pt x="186" y="707"/>
                    <a:pt x="231" y="726"/>
                  </a:cubicBezTo>
                  <a:cubicBezTo>
                    <a:pt x="277" y="746"/>
                    <a:pt x="327" y="756"/>
                    <a:pt x="378" y="756"/>
                  </a:cubicBezTo>
                  <a:cubicBezTo>
                    <a:pt x="429" y="756"/>
                    <a:pt x="479" y="746"/>
                    <a:pt x="525" y="726"/>
                  </a:cubicBezTo>
                  <a:cubicBezTo>
                    <a:pt x="570" y="707"/>
                    <a:pt x="611" y="680"/>
                    <a:pt x="645" y="645"/>
                  </a:cubicBezTo>
                  <a:cubicBezTo>
                    <a:pt x="680" y="611"/>
                    <a:pt x="707" y="570"/>
                    <a:pt x="726" y="525"/>
                  </a:cubicBezTo>
                  <a:cubicBezTo>
                    <a:pt x="746" y="479"/>
                    <a:pt x="756" y="429"/>
                    <a:pt x="756" y="378"/>
                  </a:cubicBezTo>
                  <a:cubicBezTo>
                    <a:pt x="756" y="333"/>
                    <a:pt x="748" y="288"/>
                    <a:pt x="732" y="246"/>
                  </a:cubicBezTo>
                  <a:close/>
                </a:path>
              </a:pathLst>
            </a:custGeom>
            <a:solidFill>
              <a:srgbClr val="C00000"/>
            </a:solidFill>
            <a:ln>
              <a:noFill/>
            </a:ln>
          </p:spPr>
          <p:txBody>
            <a:bodyPr vert="horz" wrap="square" lIns="91440" tIns="45720" rIns="91440" bIns="45720" numCol="1" anchor="t" anchorCtr="0" compatLnSpc="1"/>
            <a:lstStyle/>
            <a:p>
              <a:endParaRPr lang="en-US" sz="2200" dirty="0">
                <a:solidFill>
                  <a:schemeClr val="tx1">
                    <a:lumMod val="75000"/>
                    <a:lumOff val="25000"/>
                  </a:schemeClr>
                </a:solidFill>
              </a:endParaRPr>
            </a:p>
          </p:txBody>
        </p:sp>
        <p:sp>
          <p:nvSpPr>
            <p:cNvPr id="55" name="Freeform 6"/>
            <p:cNvSpPr/>
            <p:nvPr/>
          </p:nvSpPr>
          <p:spPr bwMode="auto">
            <a:xfrm>
              <a:off x="689594" y="5306679"/>
              <a:ext cx="175327" cy="166726"/>
            </a:xfrm>
            <a:custGeom>
              <a:avLst/>
              <a:gdLst>
                <a:gd name="T0" fmla="*/ 761 w 1162"/>
                <a:gd name="T1" fmla="*/ 363 h 1105"/>
                <a:gd name="T2" fmla="*/ 581 w 1162"/>
                <a:gd name="T3" fmla="*/ 0 h 1105"/>
                <a:gd name="T4" fmla="*/ 401 w 1162"/>
                <a:gd name="T5" fmla="*/ 363 h 1105"/>
                <a:gd name="T6" fmla="*/ 0 w 1162"/>
                <a:gd name="T7" fmla="*/ 422 h 1105"/>
                <a:gd name="T8" fmla="*/ 289 w 1162"/>
                <a:gd name="T9" fmla="*/ 705 h 1105"/>
                <a:gd name="T10" fmla="*/ 223 w 1162"/>
                <a:gd name="T11" fmla="*/ 1105 h 1105"/>
                <a:gd name="T12" fmla="*/ 581 w 1162"/>
                <a:gd name="T13" fmla="*/ 916 h 1105"/>
                <a:gd name="T14" fmla="*/ 939 w 1162"/>
                <a:gd name="T15" fmla="*/ 1105 h 1105"/>
                <a:gd name="T16" fmla="*/ 873 w 1162"/>
                <a:gd name="T17" fmla="*/ 705 h 1105"/>
                <a:gd name="T18" fmla="*/ 1162 w 1162"/>
                <a:gd name="T19" fmla="*/ 422 h 1105"/>
                <a:gd name="T20" fmla="*/ 761 w 1162"/>
                <a:gd name="T21" fmla="*/ 363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2" h="1105">
                  <a:moveTo>
                    <a:pt x="761" y="363"/>
                  </a:moveTo>
                  <a:lnTo>
                    <a:pt x="581" y="0"/>
                  </a:lnTo>
                  <a:lnTo>
                    <a:pt x="401" y="363"/>
                  </a:lnTo>
                  <a:lnTo>
                    <a:pt x="0" y="422"/>
                  </a:lnTo>
                  <a:lnTo>
                    <a:pt x="289" y="705"/>
                  </a:lnTo>
                  <a:lnTo>
                    <a:pt x="223" y="1105"/>
                  </a:lnTo>
                  <a:lnTo>
                    <a:pt x="581" y="916"/>
                  </a:lnTo>
                  <a:lnTo>
                    <a:pt x="939" y="1105"/>
                  </a:lnTo>
                  <a:lnTo>
                    <a:pt x="873" y="705"/>
                  </a:lnTo>
                  <a:lnTo>
                    <a:pt x="1162" y="422"/>
                  </a:lnTo>
                  <a:lnTo>
                    <a:pt x="761" y="363"/>
                  </a:lnTo>
                  <a:close/>
                </a:path>
              </a:pathLst>
            </a:custGeom>
            <a:solidFill>
              <a:srgbClr val="C00000"/>
            </a:solidFill>
            <a:ln>
              <a:noFill/>
            </a:ln>
          </p:spPr>
          <p:txBody>
            <a:bodyPr vert="horz" wrap="square" lIns="91440" tIns="45720" rIns="91440" bIns="45720" numCol="1" anchor="t" anchorCtr="0" compatLnSpc="1"/>
            <a:lstStyle/>
            <a:p>
              <a:endParaRPr lang="en-US" sz="2200">
                <a:solidFill>
                  <a:schemeClr val="tx1">
                    <a:lumMod val="75000"/>
                    <a:lumOff val="25000"/>
                  </a:schemeClr>
                </a:solidFill>
              </a:endParaRPr>
            </a:p>
          </p:txBody>
        </p:sp>
      </p:grpSp>
      <p:cxnSp>
        <p:nvCxnSpPr>
          <p:cNvPr id="43" name="直接连接符 42"/>
          <p:cNvCxnSpPr/>
          <p:nvPr/>
        </p:nvCxnSpPr>
        <p:spPr>
          <a:xfrm flipH="1">
            <a:off x="6053160" y="2003519"/>
            <a:ext cx="416526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6059489" y="2519264"/>
            <a:ext cx="4158931"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6053159" y="3000809"/>
            <a:ext cx="4165261"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6059489" y="3468453"/>
            <a:ext cx="4158931"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6059489" y="4494671"/>
            <a:ext cx="4158931"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6053159" y="4001298"/>
            <a:ext cx="4165261"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6094012" y="4975316"/>
            <a:ext cx="4124408"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2" name="TextBox 58"/>
          <p:cNvSpPr txBox="1"/>
          <p:nvPr/>
        </p:nvSpPr>
        <p:spPr>
          <a:xfrm>
            <a:off x="6295552" y="4046260"/>
            <a:ext cx="1524776" cy="400110"/>
          </a:xfrm>
          <a:prstGeom prst="rect">
            <a:avLst/>
          </a:prstGeom>
          <a:noFill/>
        </p:spPr>
        <p:txBody>
          <a:bodyPr wrap="none" rtlCol="0">
            <a:spAutoFit/>
          </a:bodyPr>
          <a:lstStyle/>
          <a:p>
            <a:r>
              <a:rPr lang="zh-CN" altLang="en-US"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 联系方式：</a:t>
            </a:r>
            <a:endPar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86" name="TextBox 62"/>
          <p:cNvSpPr txBox="1"/>
          <p:nvPr/>
        </p:nvSpPr>
        <p:spPr>
          <a:xfrm>
            <a:off x="7623532" y="4027247"/>
            <a:ext cx="1585690" cy="400110"/>
          </a:xfrm>
          <a:prstGeom prst="rect">
            <a:avLst/>
          </a:prstGeom>
          <a:noFill/>
        </p:spPr>
        <p:txBody>
          <a:bodyPr wrap="none" rtlCol="0">
            <a:spAutoFit/>
          </a:bodyPr>
          <a:lstStyle/>
          <a:p>
            <a:r>
              <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13998xxxxxx</a:t>
            </a:r>
          </a:p>
        </p:txBody>
      </p:sp>
      <p:sp>
        <p:nvSpPr>
          <p:cNvPr id="87" name="TextBox 63"/>
          <p:cNvSpPr txBox="1"/>
          <p:nvPr/>
        </p:nvSpPr>
        <p:spPr>
          <a:xfrm>
            <a:off x="6305349" y="4564592"/>
            <a:ext cx="1524776" cy="400110"/>
          </a:xfrm>
          <a:prstGeom prst="rect">
            <a:avLst/>
          </a:prstGeom>
          <a:noFill/>
        </p:spPr>
        <p:txBody>
          <a:bodyPr wrap="none" rtlCol="0">
            <a:spAutoFit/>
          </a:bodyPr>
          <a:lstStyle/>
          <a:p>
            <a:r>
              <a:rPr lang="zh-CN" altLang="en-US"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 电子邮箱：</a:t>
            </a:r>
            <a:endPar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88" name="TextBox 64"/>
          <p:cNvSpPr txBox="1"/>
          <p:nvPr/>
        </p:nvSpPr>
        <p:spPr>
          <a:xfrm>
            <a:off x="7492393" y="4561986"/>
            <a:ext cx="2226187" cy="400110"/>
          </a:xfrm>
          <a:prstGeom prst="rect">
            <a:avLst/>
          </a:prstGeom>
          <a:noFill/>
        </p:spPr>
        <p:txBody>
          <a:bodyPr wrap="none" rtlCol="0">
            <a:spAutoFit/>
          </a:bodyPr>
          <a:lstStyle/>
          <a:p>
            <a:r>
              <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   X </a:t>
            </a:r>
            <a:r>
              <a:rPr lang="en-US" altLang="zh-CN" sz="2000" dirty="0" err="1">
                <a:solidFill>
                  <a:schemeClr val="tx1">
                    <a:lumMod val="75000"/>
                    <a:lumOff val="25000"/>
                  </a:schemeClr>
                </a:solidFill>
                <a:latin typeface="思源黑体 CN Light" panose="020B0300000000000000" pitchFamily="34" charset="-122"/>
                <a:ea typeface="思源黑体 CN Light" panose="020B0300000000000000" pitchFamily="34" charset="-122"/>
              </a:rPr>
              <a:t>X</a:t>
            </a:r>
            <a:r>
              <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 X@sina.com</a:t>
            </a:r>
          </a:p>
        </p:txBody>
      </p:sp>
      <p:grpSp>
        <p:nvGrpSpPr>
          <p:cNvPr id="91" name="组合 90"/>
          <p:cNvGrpSpPr/>
          <p:nvPr/>
        </p:nvGrpSpPr>
        <p:grpSpPr>
          <a:xfrm>
            <a:off x="6053159" y="4125760"/>
            <a:ext cx="270534" cy="270534"/>
            <a:chOff x="648742" y="5266581"/>
            <a:chExt cx="270534" cy="270534"/>
          </a:xfrm>
        </p:grpSpPr>
        <p:sp>
          <p:nvSpPr>
            <p:cNvPr id="92" name="Freeform 5"/>
            <p:cNvSpPr/>
            <p:nvPr/>
          </p:nvSpPr>
          <p:spPr bwMode="auto">
            <a:xfrm>
              <a:off x="648742" y="5266581"/>
              <a:ext cx="270534" cy="270534"/>
            </a:xfrm>
            <a:custGeom>
              <a:avLst/>
              <a:gdLst>
                <a:gd name="T0" fmla="*/ 732 w 756"/>
                <a:gd name="T1" fmla="*/ 246 h 756"/>
                <a:gd name="T2" fmla="*/ 667 w 756"/>
                <a:gd name="T3" fmla="*/ 134 h 756"/>
                <a:gd name="T4" fmla="*/ 610 w 756"/>
                <a:gd name="T5" fmla="*/ 129 h 756"/>
                <a:gd name="T6" fmla="*/ 606 w 756"/>
                <a:gd name="T7" fmla="*/ 186 h 756"/>
                <a:gd name="T8" fmla="*/ 676 w 756"/>
                <a:gd name="T9" fmla="*/ 378 h 756"/>
                <a:gd name="T10" fmla="*/ 378 w 756"/>
                <a:gd name="T11" fmla="*/ 676 h 756"/>
                <a:gd name="T12" fmla="*/ 80 w 756"/>
                <a:gd name="T13" fmla="*/ 378 h 756"/>
                <a:gd name="T14" fmla="*/ 378 w 756"/>
                <a:gd name="T15" fmla="*/ 80 h 756"/>
                <a:gd name="T16" fmla="*/ 512 w 756"/>
                <a:gd name="T17" fmla="*/ 112 h 756"/>
                <a:gd name="T18" fmla="*/ 566 w 756"/>
                <a:gd name="T19" fmla="*/ 94 h 756"/>
                <a:gd name="T20" fmla="*/ 548 w 756"/>
                <a:gd name="T21" fmla="*/ 40 h 756"/>
                <a:gd name="T22" fmla="*/ 378 w 756"/>
                <a:gd name="T23" fmla="*/ 0 h 756"/>
                <a:gd name="T24" fmla="*/ 231 w 756"/>
                <a:gd name="T25" fmla="*/ 30 h 756"/>
                <a:gd name="T26" fmla="*/ 111 w 756"/>
                <a:gd name="T27" fmla="*/ 111 h 756"/>
                <a:gd name="T28" fmla="*/ 30 w 756"/>
                <a:gd name="T29" fmla="*/ 231 h 756"/>
                <a:gd name="T30" fmla="*/ 0 w 756"/>
                <a:gd name="T31" fmla="*/ 378 h 756"/>
                <a:gd name="T32" fmla="*/ 30 w 756"/>
                <a:gd name="T33" fmla="*/ 525 h 756"/>
                <a:gd name="T34" fmla="*/ 111 w 756"/>
                <a:gd name="T35" fmla="*/ 645 h 756"/>
                <a:gd name="T36" fmla="*/ 231 w 756"/>
                <a:gd name="T37" fmla="*/ 726 h 756"/>
                <a:gd name="T38" fmla="*/ 378 w 756"/>
                <a:gd name="T39" fmla="*/ 756 h 756"/>
                <a:gd name="T40" fmla="*/ 525 w 756"/>
                <a:gd name="T41" fmla="*/ 726 h 756"/>
                <a:gd name="T42" fmla="*/ 645 w 756"/>
                <a:gd name="T43" fmla="*/ 645 h 756"/>
                <a:gd name="T44" fmla="*/ 726 w 756"/>
                <a:gd name="T45" fmla="*/ 525 h 756"/>
                <a:gd name="T46" fmla="*/ 756 w 756"/>
                <a:gd name="T47" fmla="*/ 378 h 756"/>
                <a:gd name="T48" fmla="*/ 732 w 756"/>
                <a:gd name="T49" fmla="*/ 24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6" h="756">
                  <a:moveTo>
                    <a:pt x="732" y="246"/>
                  </a:moveTo>
                  <a:cubicBezTo>
                    <a:pt x="717" y="205"/>
                    <a:pt x="695" y="167"/>
                    <a:pt x="667" y="134"/>
                  </a:cubicBezTo>
                  <a:cubicBezTo>
                    <a:pt x="652" y="117"/>
                    <a:pt x="627" y="115"/>
                    <a:pt x="610" y="129"/>
                  </a:cubicBezTo>
                  <a:cubicBezTo>
                    <a:pt x="593" y="144"/>
                    <a:pt x="591" y="169"/>
                    <a:pt x="606" y="186"/>
                  </a:cubicBezTo>
                  <a:cubicBezTo>
                    <a:pt x="651" y="239"/>
                    <a:pt x="676" y="308"/>
                    <a:pt x="676" y="378"/>
                  </a:cubicBezTo>
                  <a:cubicBezTo>
                    <a:pt x="676" y="542"/>
                    <a:pt x="542" y="676"/>
                    <a:pt x="378" y="676"/>
                  </a:cubicBezTo>
                  <a:cubicBezTo>
                    <a:pt x="214" y="676"/>
                    <a:pt x="80" y="542"/>
                    <a:pt x="80" y="378"/>
                  </a:cubicBezTo>
                  <a:cubicBezTo>
                    <a:pt x="80" y="214"/>
                    <a:pt x="214" y="80"/>
                    <a:pt x="378" y="80"/>
                  </a:cubicBezTo>
                  <a:cubicBezTo>
                    <a:pt x="425" y="80"/>
                    <a:pt x="470" y="91"/>
                    <a:pt x="512" y="112"/>
                  </a:cubicBezTo>
                  <a:cubicBezTo>
                    <a:pt x="532" y="122"/>
                    <a:pt x="556" y="114"/>
                    <a:pt x="566" y="94"/>
                  </a:cubicBezTo>
                  <a:cubicBezTo>
                    <a:pt x="576" y="75"/>
                    <a:pt x="568" y="50"/>
                    <a:pt x="548" y="40"/>
                  </a:cubicBezTo>
                  <a:cubicBezTo>
                    <a:pt x="495" y="14"/>
                    <a:pt x="438" y="0"/>
                    <a:pt x="378" y="0"/>
                  </a:cubicBezTo>
                  <a:cubicBezTo>
                    <a:pt x="327" y="0"/>
                    <a:pt x="277" y="10"/>
                    <a:pt x="231" y="30"/>
                  </a:cubicBezTo>
                  <a:cubicBezTo>
                    <a:pt x="186" y="49"/>
                    <a:pt x="145" y="76"/>
                    <a:pt x="111" y="111"/>
                  </a:cubicBezTo>
                  <a:cubicBezTo>
                    <a:pt x="76" y="145"/>
                    <a:pt x="49" y="186"/>
                    <a:pt x="30" y="231"/>
                  </a:cubicBezTo>
                  <a:cubicBezTo>
                    <a:pt x="10" y="277"/>
                    <a:pt x="0" y="327"/>
                    <a:pt x="0" y="378"/>
                  </a:cubicBezTo>
                  <a:cubicBezTo>
                    <a:pt x="0" y="429"/>
                    <a:pt x="10" y="479"/>
                    <a:pt x="30" y="525"/>
                  </a:cubicBezTo>
                  <a:cubicBezTo>
                    <a:pt x="49" y="570"/>
                    <a:pt x="76" y="611"/>
                    <a:pt x="111" y="645"/>
                  </a:cubicBezTo>
                  <a:cubicBezTo>
                    <a:pt x="145" y="680"/>
                    <a:pt x="186" y="707"/>
                    <a:pt x="231" y="726"/>
                  </a:cubicBezTo>
                  <a:cubicBezTo>
                    <a:pt x="277" y="746"/>
                    <a:pt x="327" y="756"/>
                    <a:pt x="378" y="756"/>
                  </a:cubicBezTo>
                  <a:cubicBezTo>
                    <a:pt x="429" y="756"/>
                    <a:pt x="479" y="746"/>
                    <a:pt x="525" y="726"/>
                  </a:cubicBezTo>
                  <a:cubicBezTo>
                    <a:pt x="570" y="707"/>
                    <a:pt x="611" y="680"/>
                    <a:pt x="645" y="645"/>
                  </a:cubicBezTo>
                  <a:cubicBezTo>
                    <a:pt x="680" y="611"/>
                    <a:pt x="707" y="570"/>
                    <a:pt x="726" y="525"/>
                  </a:cubicBezTo>
                  <a:cubicBezTo>
                    <a:pt x="746" y="479"/>
                    <a:pt x="756" y="429"/>
                    <a:pt x="756" y="378"/>
                  </a:cubicBezTo>
                  <a:cubicBezTo>
                    <a:pt x="756" y="333"/>
                    <a:pt x="748" y="288"/>
                    <a:pt x="732" y="246"/>
                  </a:cubicBezTo>
                  <a:close/>
                </a:path>
              </a:pathLst>
            </a:custGeom>
            <a:solidFill>
              <a:srgbClr val="C00000"/>
            </a:solidFill>
            <a:ln>
              <a:noFill/>
            </a:ln>
          </p:spPr>
          <p:txBody>
            <a:bodyPr vert="horz" wrap="square" lIns="91440" tIns="45720" rIns="91440" bIns="45720" numCol="1" anchor="t" anchorCtr="0" compatLnSpc="1"/>
            <a:lstStyle/>
            <a:p>
              <a:endParaRPr lang="en-US" sz="2200" dirty="0">
                <a:solidFill>
                  <a:schemeClr val="tx1">
                    <a:lumMod val="75000"/>
                    <a:lumOff val="25000"/>
                  </a:schemeClr>
                </a:solidFill>
              </a:endParaRPr>
            </a:p>
          </p:txBody>
        </p:sp>
        <p:sp>
          <p:nvSpPr>
            <p:cNvPr id="93" name="Freeform 6"/>
            <p:cNvSpPr/>
            <p:nvPr/>
          </p:nvSpPr>
          <p:spPr bwMode="auto">
            <a:xfrm>
              <a:off x="689594" y="5306679"/>
              <a:ext cx="175327" cy="166726"/>
            </a:xfrm>
            <a:custGeom>
              <a:avLst/>
              <a:gdLst>
                <a:gd name="T0" fmla="*/ 761 w 1162"/>
                <a:gd name="T1" fmla="*/ 363 h 1105"/>
                <a:gd name="T2" fmla="*/ 581 w 1162"/>
                <a:gd name="T3" fmla="*/ 0 h 1105"/>
                <a:gd name="T4" fmla="*/ 401 w 1162"/>
                <a:gd name="T5" fmla="*/ 363 h 1105"/>
                <a:gd name="T6" fmla="*/ 0 w 1162"/>
                <a:gd name="T7" fmla="*/ 422 h 1105"/>
                <a:gd name="T8" fmla="*/ 289 w 1162"/>
                <a:gd name="T9" fmla="*/ 705 h 1105"/>
                <a:gd name="T10" fmla="*/ 223 w 1162"/>
                <a:gd name="T11" fmla="*/ 1105 h 1105"/>
                <a:gd name="T12" fmla="*/ 581 w 1162"/>
                <a:gd name="T13" fmla="*/ 916 h 1105"/>
                <a:gd name="T14" fmla="*/ 939 w 1162"/>
                <a:gd name="T15" fmla="*/ 1105 h 1105"/>
                <a:gd name="T16" fmla="*/ 873 w 1162"/>
                <a:gd name="T17" fmla="*/ 705 h 1105"/>
                <a:gd name="T18" fmla="*/ 1162 w 1162"/>
                <a:gd name="T19" fmla="*/ 422 h 1105"/>
                <a:gd name="T20" fmla="*/ 761 w 1162"/>
                <a:gd name="T21" fmla="*/ 363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2" h="1105">
                  <a:moveTo>
                    <a:pt x="761" y="363"/>
                  </a:moveTo>
                  <a:lnTo>
                    <a:pt x="581" y="0"/>
                  </a:lnTo>
                  <a:lnTo>
                    <a:pt x="401" y="363"/>
                  </a:lnTo>
                  <a:lnTo>
                    <a:pt x="0" y="422"/>
                  </a:lnTo>
                  <a:lnTo>
                    <a:pt x="289" y="705"/>
                  </a:lnTo>
                  <a:lnTo>
                    <a:pt x="223" y="1105"/>
                  </a:lnTo>
                  <a:lnTo>
                    <a:pt x="581" y="916"/>
                  </a:lnTo>
                  <a:lnTo>
                    <a:pt x="939" y="1105"/>
                  </a:lnTo>
                  <a:lnTo>
                    <a:pt x="873" y="705"/>
                  </a:lnTo>
                  <a:lnTo>
                    <a:pt x="1162" y="422"/>
                  </a:lnTo>
                  <a:lnTo>
                    <a:pt x="761" y="363"/>
                  </a:lnTo>
                  <a:close/>
                </a:path>
              </a:pathLst>
            </a:custGeom>
            <a:solidFill>
              <a:srgbClr val="C00000"/>
            </a:solidFill>
            <a:ln>
              <a:noFill/>
            </a:ln>
          </p:spPr>
          <p:txBody>
            <a:bodyPr vert="horz" wrap="square" lIns="91440" tIns="45720" rIns="91440" bIns="45720" numCol="1" anchor="t" anchorCtr="0" compatLnSpc="1"/>
            <a:lstStyle/>
            <a:p>
              <a:endParaRPr lang="en-US" sz="2200">
                <a:solidFill>
                  <a:schemeClr val="tx1">
                    <a:lumMod val="75000"/>
                    <a:lumOff val="25000"/>
                  </a:schemeClr>
                </a:solidFill>
              </a:endParaRPr>
            </a:p>
          </p:txBody>
        </p:sp>
      </p:grpSp>
      <p:grpSp>
        <p:nvGrpSpPr>
          <p:cNvPr id="94" name="组合 93"/>
          <p:cNvGrpSpPr/>
          <p:nvPr/>
        </p:nvGrpSpPr>
        <p:grpSpPr>
          <a:xfrm>
            <a:off x="6053159" y="4608509"/>
            <a:ext cx="270534" cy="270534"/>
            <a:chOff x="648742" y="5266581"/>
            <a:chExt cx="270534" cy="270534"/>
          </a:xfrm>
        </p:grpSpPr>
        <p:sp>
          <p:nvSpPr>
            <p:cNvPr id="95" name="Freeform 5"/>
            <p:cNvSpPr/>
            <p:nvPr/>
          </p:nvSpPr>
          <p:spPr bwMode="auto">
            <a:xfrm>
              <a:off x="648742" y="5266581"/>
              <a:ext cx="270534" cy="270534"/>
            </a:xfrm>
            <a:custGeom>
              <a:avLst/>
              <a:gdLst>
                <a:gd name="T0" fmla="*/ 732 w 756"/>
                <a:gd name="T1" fmla="*/ 246 h 756"/>
                <a:gd name="T2" fmla="*/ 667 w 756"/>
                <a:gd name="T3" fmla="*/ 134 h 756"/>
                <a:gd name="T4" fmla="*/ 610 w 756"/>
                <a:gd name="T5" fmla="*/ 129 h 756"/>
                <a:gd name="T6" fmla="*/ 606 w 756"/>
                <a:gd name="T7" fmla="*/ 186 h 756"/>
                <a:gd name="T8" fmla="*/ 676 w 756"/>
                <a:gd name="T9" fmla="*/ 378 h 756"/>
                <a:gd name="T10" fmla="*/ 378 w 756"/>
                <a:gd name="T11" fmla="*/ 676 h 756"/>
                <a:gd name="T12" fmla="*/ 80 w 756"/>
                <a:gd name="T13" fmla="*/ 378 h 756"/>
                <a:gd name="T14" fmla="*/ 378 w 756"/>
                <a:gd name="T15" fmla="*/ 80 h 756"/>
                <a:gd name="T16" fmla="*/ 512 w 756"/>
                <a:gd name="T17" fmla="*/ 112 h 756"/>
                <a:gd name="T18" fmla="*/ 566 w 756"/>
                <a:gd name="T19" fmla="*/ 94 h 756"/>
                <a:gd name="T20" fmla="*/ 548 w 756"/>
                <a:gd name="T21" fmla="*/ 40 h 756"/>
                <a:gd name="T22" fmla="*/ 378 w 756"/>
                <a:gd name="T23" fmla="*/ 0 h 756"/>
                <a:gd name="T24" fmla="*/ 231 w 756"/>
                <a:gd name="T25" fmla="*/ 30 h 756"/>
                <a:gd name="T26" fmla="*/ 111 w 756"/>
                <a:gd name="T27" fmla="*/ 111 h 756"/>
                <a:gd name="T28" fmla="*/ 30 w 756"/>
                <a:gd name="T29" fmla="*/ 231 h 756"/>
                <a:gd name="T30" fmla="*/ 0 w 756"/>
                <a:gd name="T31" fmla="*/ 378 h 756"/>
                <a:gd name="T32" fmla="*/ 30 w 756"/>
                <a:gd name="T33" fmla="*/ 525 h 756"/>
                <a:gd name="T34" fmla="*/ 111 w 756"/>
                <a:gd name="T35" fmla="*/ 645 h 756"/>
                <a:gd name="T36" fmla="*/ 231 w 756"/>
                <a:gd name="T37" fmla="*/ 726 h 756"/>
                <a:gd name="T38" fmla="*/ 378 w 756"/>
                <a:gd name="T39" fmla="*/ 756 h 756"/>
                <a:gd name="T40" fmla="*/ 525 w 756"/>
                <a:gd name="T41" fmla="*/ 726 h 756"/>
                <a:gd name="T42" fmla="*/ 645 w 756"/>
                <a:gd name="T43" fmla="*/ 645 h 756"/>
                <a:gd name="T44" fmla="*/ 726 w 756"/>
                <a:gd name="T45" fmla="*/ 525 h 756"/>
                <a:gd name="T46" fmla="*/ 756 w 756"/>
                <a:gd name="T47" fmla="*/ 378 h 756"/>
                <a:gd name="T48" fmla="*/ 732 w 756"/>
                <a:gd name="T49" fmla="*/ 24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6" h="756">
                  <a:moveTo>
                    <a:pt x="732" y="246"/>
                  </a:moveTo>
                  <a:cubicBezTo>
                    <a:pt x="717" y="205"/>
                    <a:pt x="695" y="167"/>
                    <a:pt x="667" y="134"/>
                  </a:cubicBezTo>
                  <a:cubicBezTo>
                    <a:pt x="652" y="117"/>
                    <a:pt x="627" y="115"/>
                    <a:pt x="610" y="129"/>
                  </a:cubicBezTo>
                  <a:cubicBezTo>
                    <a:pt x="593" y="144"/>
                    <a:pt x="591" y="169"/>
                    <a:pt x="606" y="186"/>
                  </a:cubicBezTo>
                  <a:cubicBezTo>
                    <a:pt x="651" y="239"/>
                    <a:pt x="676" y="308"/>
                    <a:pt x="676" y="378"/>
                  </a:cubicBezTo>
                  <a:cubicBezTo>
                    <a:pt x="676" y="542"/>
                    <a:pt x="542" y="676"/>
                    <a:pt x="378" y="676"/>
                  </a:cubicBezTo>
                  <a:cubicBezTo>
                    <a:pt x="214" y="676"/>
                    <a:pt x="80" y="542"/>
                    <a:pt x="80" y="378"/>
                  </a:cubicBezTo>
                  <a:cubicBezTo>
                    <a:pt x="80" y="214"/>
                    <a:pt x="214" y="80"/>
                    <a:pt x="378" y="80"/>
                  </a:cubicBezTo>
                  <a:cubicBezTo>
                    <a:pt x="425" y="80"/>
                    <a:pt x="470" y="91"/>
                    <a:pt x="512" y="112"/>
                  </a:cubicBezTo>
                  <a:cubicBezTo>
                    <a:pt x="532" y="122"/>
                    <a:pt x="556" y="114"/>
                    <a:pt x="566" y="94"/>
                  </a:cubicBezTo>
                  <a:cubicBezTo>
                    <a:pt x="576" y="75"/>
                    <a:pt x="568" y="50"/>
                    <a:pt x="548" y="40"/>
                  </a:cubicBezTo>
                  <a:cubicBezTo>
                    <a:pt x="495" y="14"/>
                    <a:pt x="438" y="0"/>
                    <a:pt x="378" y="0"/>
                  </a:cubicBezTo>
                  <a:cubicBezTo>
                    <a:pt x="327" y="0"/>
                    <a:pt x="277" y="10"/>
                    <a:pt x="231" y="30"/>
                  </a:cubicBezTo>
                  <a:cubicBezTo>
                    <a:pt x="186" y="49"/>
                    <a:pt x="145" y="76"/>
                    <a:pt x="111" y="111"/>
                  </a:cubicBezTo>
                  <a:cubicBezTo>
                    <a:pt x="76" y="145"/>
                    <a:pt x="49" y="186"/>
                    <a:pt x="30" y="231"/>
                  </a:cubicBezTo>
                  <a:cubicBezTo>
                    <a:pt x="10" y="277"/>
                    <a:pt x="0" y="327"/>
                    <a:pt x="0" y="378"/>
                  </a:cubicBezTo>
                  <a:cubicBezTo>
                    <a:pt x="0" y="429"/>
                    <a:pt x="10" y="479"/>
                    <a:pt x="30" y="525"/>
                  </a:cubicBezTo>
                  <a:cubicBezTo>
                    <a:pt x="49" y="570"/>
                    <a:pt x="76" y="611"/>
                    <a:pt x="111" y="645"/>
                  </a:cubicBezTo>
                  <a:cubicBezTo>
                    <a:pt x="145" y="680"/>
                    <a:pt x="186" y="707"/>
                    <a:pt x="231" y="726"/>
                  </a:cubicBezTo>
                  <a:cubicBezTo>
                    <a:pt x="277" y="746"/>
                    <a:pt x="327" y="756"/>
                    <a:pt x="378" y="756"/>
                  </a:cubicBezTo>
                  <a:cubicBezTo>
                    <a:pt x="429" y="756"/>
                    <a:pt x="479" y="746"/>
                    <a:pt x="525" y="726"/>
                  </a:cubicBezTo>
                  <a:cubicBezTo>
                    <a:pt x="570" y="707"/>
                    <a:pt x="611" y="680"/>
                    <a:pt x="645" y="645"/>
                  </a:cubicBezTo>
                  <a:cubicBezTo>
                    <a:pt x="680" y="611"/>
                    <a:pt x="707" y="570"/>
                    <a:pt x="726" y="525"/>
                  </a:cubicBezTo>
                  <a:cubicBezTo>
                    <a:pt x="746" y="479"/>
                    <a:pt x="756" y="429"/>
                    <a:pt x="756" y="378"/>
                  </a:cubicBezTo>
                  <a:cubicBezTo>
                    <a:pt x="756" y="333"/>
                    <a:pt x="748" y="288"/>
                    <a:pt x="732" y="246"/>
                  </a:cubicBezTo>
                  <a:close/>
                </a:path>
              </a:pathLst>
            </a:custGeom>
            <a:solidFill>
              <a:srgbClr val="C00000"/>
            </a:solidFill>
            <a:ln>
              <a:noFill/>
            </a:ln>
          </p:spPr>
          <p:txBody>
            <a:bodyPr vert="horz" wrap="square" lIns="91440" tIns="45720" rIns="91440" bIns="45720" numCol="1" anchor="t" anchorCtr="0" compatLnSpc="1"/>
            <a:lstStyle/>
            <a:p>
              <a:endParaRPr lang="en-US" sz="2200" dirty="0">
                <a:solidFill>
                  <a:schemeClr val="tx1">
                    <a:lumMod val="75000"/>
                    <a:lumOff val="25000"/>
                  </a:schemeClr>
                </a:solidFill>
              </a:endParaRPr>
            </a:p>
          </p:txBody>
        </p:sp>
        <p:sp>
          <p:nvSpPr>
            <p:cNvPr id="96" name="Freeform 6"/>
            <p:cNvSpPr/>
            <p:nvPr/>
          </p:nvSpPr>
          <p:spPr bwMode="auto">
            <a:xfrm>
              <a:off x="689594" y="5306679"/>
              <a:ext cx="175327" cy="166726"/>
            </a:xfrm>
            <a:custGeom>
              <a:avLst/>
              <a:gdLst>
                <a:gd name="T0" fmla="*/ 761 w 1162"/>
                <a:gd name="T1" fmla="*/ 363 h 1105"/>
                <a:gd name="T2" fmla="*/ 581 w 1162"/>
                <a:gd name="T3" fmla="*/ 0 h 1105"/>
                <a:gd name="T4" fmla="*/ 401 w 1162"/>
                <a:gd name="T5" fmla="*/ 363 h 1105"/>
                <a:gd name="T6" fmla="*/ 0 w 1162"/>
                <a:gd name="T7" fmla="*/ 422 h 1105"/>
                <a:gd name="T8" fmla="*/ 289 w 1162"/>
                <a:gd name="T9" fmla="*/ 705 h 1105"/>
                <a:gd name="T10" fmla="*/ 223 w 1162"/>
                <a:gd name="T11" fmla="*/ 1105 h 1105"/>
                <a:gd name="T12" fmla="*/ 581 w 1162"/>
                <a:gd name="T13" fmla="*/ 916 h 1105"/>
                <a:gd name="T14" fmla="*/ 939 w 1162"/>
                <a:gd name="T15" fmla="*/ 1105 h 1105"/>
                <a:gd name="T16" fmla="*/ 873 w 1162"/>
                <a:gd name="T17" fmla="*/ 705 h 1105"/>
                <a:gd name="T18" fmla="*/ 1162 w 1162"/>
                <a:gd name="T19" fmla="*/ 422 h 1105"/>
                <a:gd name="T20" fmla="*/ 761 w 1162"/>
                <a:gd name="T21" fmla="*/ 363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2" h="1105">
                  <a:moveTo>
                    <a:pt x="761" y="363"/>
                  </a:moveTo>
                  <a:lnTo>
                    <a:pt x="581" y="0"/>
                  </a:lnTo>
                  <a:lnTo>
                    <a:pt x="401" y="363"/>
                  </a:lnTo>
                  <a:lnTo>
                    <a:pt x="0" y="422"/>
                  </a:lnTo>
                  <a:lnTo>
                    <a:pt x="289" y="705"/>
                  </a:lnTo>
                  <a:lnTo>
                    <a:pt x="223" y="1105"/>
                  </a:lnTo>
                  <a:lnTo>
                    <a:pt x="581" y="916"/>
                  </a:lnTo>
                  <a:lnTo>
                    <a:pt x="939" y="1105"/>
                  </a:lnTo>
                  <a:lnTo>
                    <a:pt x="873" y="705"/>
                  </a:lnTo>
                  <a:lnTo>
                    <a:pt x="1162" y="422"/>
                  </a:lnTo>
                  <a:lnTo>
                    <a:pt x="761" y="363"/>
                  </a:lnTo>
                  <a:close/>
                </a:path>
              </a:pathLst>
            </a:custGeom>
            <a:solidFill>
              <a:srgbClr val="C00000"/>
            </a:solidFill>
            <a:ln>
              <a:noFill/>
            </a:ln>
          </p:spPr>
          <p:txBody>
            <a:bodyPr vert="horz" wrap="square" lIns="91440" tIns="45720" rIns="91440" bIns="45720" numCol="1" anchor="t" anchorCtr="0" compatLnSpc="1"/>
            <a:lstStyle/>
            <a:p>
              <a:endParaRPr lang="en-US" sz="2200">
                <a:solidFill>
                  <a:schemeClr val="tx1">
                    <a:lumMod val="75000"/>
                    <a:lumOff val="25000"/>
                  </a:schemeClr>
                </a:solidFill>
              </a:endParaRPr>
            </a:p>
          </p:txBody>
        </p:sp>
      </p:grpSp>
      <p:sp>
        <p:nvSpPr>
          <p:cNvPr id="97" name="TextBox 148"/>
          <p:cNvSpPr txBox="1"/>
          <p:nvPr/>
        </p:nvSpPr>
        <p:spPr>
          <a:xfrm>
            <a:off x="4066259" y="370276"/>
            <a:ext cx="405948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3200" b="1" spc="300" dirty="0">
                <a:solidFill>
                  <a:schemeClr val="tx1">
                    <a:lumMod val="75000"/>
                    <a:lumOff val="25000"/>
                  </a:schemeClr>
                </a:solidFill>
                <a:latin typeface="微软雅黑" panose="020B0503020204020204" charset="-122"/>
                <a:ea typeface="微软雅黑" panose="020B0503020204020204" charset="-122"/>
              </a:rPr>
              <a:t>自我介绍</a:t>
            </a:r>
            <a:endParaRPr kumimoji="0" lang="zh-CN" altLang="en-US" sz="3200" b="1" i="0" u="none" strike="noStrike" kern="1200" cap="none" spc="30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cxnSp>
        <p:nvCxnSpPr>
          <p:cNvPr id="98" name="直接连接符 97"/>
          <p:cNvCxnSpPr/>
          <p:nvPr/>
        </p:nvCxnSpPr>
        <p:spPr>
          <a:xfrm>
            <a:off x="7666609"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7666609"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423981"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423981"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0" y="6711043"/>
            <a:ext cx="8017327" cy="163286"/>
          </a:xfrm>
          <a:prstGeom prst="rect">
            <a:avLst/>
          </a:prstGeom>
          <a:solidFill>
            <a:srgbClr val="8A11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8017327" y="6711043"/>
            <a:ext cx="4290574" cy="16328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1940676" y="748440"/>
            <a:ext cx="3192705" cy="4226871"/>
            <a:chOff x="2103665" y="1683570"/>
            <a:chExt cx="2904662" cy="4040195"/>
          </a:xfrm>
        </p:grpSpPr>
        <p:sp>
          <p:nvSpPr>
            <p:cNvPr id="9" name="矩形 8"/>
            <p:cNvSpPr/>
            <p:nvPr/>
          </p:nvSpPr>
          <p:spPr>
            <a:xfrm>
              <a:off x="2133600" y="2555664"/>
              <a:ext cx="2528954" cy="3168101"/>
            </a:xfrm>
            <a:prstGeom prst="rect">
              <a:avLst/>
            </a:prstGeom>
            <a:solidFill>
              <a:srgbClr val="8A1118"/>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665" y="1683570"/>
              <a:ext cx="2904662" cy="4006772"/>
            </a:xfrm>
            <a:prstGeom prst="rect">
              <a:avLst/>
            </a:prstGeom>
            <a:ln>
              <a:noFill/>
            </a:ln>
          </p:spPr>
        </p:pic>
      </p:grpSp>
    </p:spTree>
  </p:cSld>
  <p:clrMapOvr>
    <a:masterClrMapping/>
  </p:clrMapOvr>
  <mc:AlternateContent xmlns:mc="http://schemas.openxmlformats.org/markup-compatibility/2006" xmlns:p14="http://schemas.microsoft.com/office/powerpoint/2010/main">
    <mc:Choice Requires="p14">
      <p:transition spd="slow" p14:dur="1250" advClick="0" advTm="4000">
        <p14:switch dir="r"/>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7"/>
                                        </p:tgtEl>
                                        <p:attrNameLst>
                                          <p:attrName>ppt_y</p:attrName>
                                        </p:attrNameLst>
                                      </p:cBhvr>
                                      <p:tavLst>
                                        <p:tav tm="0">
                                          <p:val>
                                            <p:strVal val="#ppt_y"/>
                                          </p:val>
                                        </p:tav>
                                        <p:tav tm="100000">
                                          <p:val>
                                            <p:strVal val="#ppt_y"/>
                                          </p:val>
                                        </p:tav>
                                      </p:tavLst>
                                    </p:anim>
                                    <p:anim calcmode="lin" valueType="num">
                                      <p:cBhvr>
                                        <p:cTn id="9" dur="500" fill="hold"/>
                                        <p:tgtEl>
                                          <p:spTgt spid="9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7"/>
                                        </p:tgtEl>
                                      </p:cBhvr>
                                    </p:animEffect>
                                  </p:childTnLst>
                                </p:cTn>
                              </p:par>
                              <p:par>
                                <p:cTn id="12" presetID="2" presetClass="entr" presetSubtype="2"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1+#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9"/>
                                        </p:tgtEl>
                                        <p:attrNameLst>
                                          <p:attrName>style.visibility</p:attrName>
                                        </p:attrNameLst>
                                      </p:cBhvr>
                                      <p:to>
                                        <p:strVal val="visible"/>
                                      </p:to>
                                    </p:set>
                                    <p:anim calcmode="lin" valueType="num">
                                      <p:cBhvr additive="base">
                                        <p:cTn id="18" dur="500" fill="hold"/>
                                        <p:tgtEl>
                                          <p:spTgt spid="99"/>
                                        </p:tgtEl>
                                        <p:attrNameLst>
                                          <p:attrName>ppt_x</p:attrName>
                                        </p:attrNameLst>
                                      </p:cBhvr>
                                      <p:tavLst>
                                        <p:tav tm="0">
                                          <p:val>
                                            <p:strVal val="1+#ppt_w/2"/>
                                          </p:val>
                                        </p:tav>
                                        <p:tav tm="100000">
                                          <p:val>
                                            <p:strVal val="#ppt_x"/>
                                          </p:val>
                                        </p:tav>
                                      </p:tavLst>
                                    </p:anim>
                                    <p:anim calcmode="lin" valueType="num">
                                      <p:cBhvr additive="base">
                                        <p:cTn id="19" dur="500" fill="hold"/>
                                        <p:tgtEl>
                                          <p:spTgt spid="99"/>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00"/>
                                        </p:tgtEl>
                                        <p:attrNameLst>
                                          <p:attrName>style.visibility</p:attrName>
                                        </p:attrNameLst>
                                      </p:cBhvr>
                                      <p:to>
                                        <p:strVal val="visible"/>
                                      </p:to>
                                    </p:set>
                                    <p:anim calcmode="lin" valueType="num">
                                      <p:cBhvr additive="base">
                                        <p:cTn id="22" dur="500" fill="hold"/>
                                        <p:tgtEl>
                                          <p:spTgt spid="100"/>
                                        </p:tgtEl>
                                        <p:attrNameLst>
                                          <p:attrName>ppt_x</p:attrName>
                                        </p:attrNameLst>
                                      </p:cBhvr>
                                      <p:tavLst>
                                        <p:tav tm="0">
                                          <p:val>
                                            <p:strVal val="1+#ppt_w/2"/>
                                          </p:val>
                                        </p:tav>
                                        <p:tav tm="100000">
                                          <p:val>
                                            <p:strVal val="#ppt_x"/>
                                          </p:val>
                                        </p:tav>
                                      </p:tavLst>
                                    </p:anim>
                                    <p:anim calcmode="lin" valueType="num">
                                      <p:cBhvr additive="base">
                                        <p:cTn id="23" dur="500" fill="hold"/>
                                        <p:tgtEl>
                                          <p:spTgt spid="100"/>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42" presetClass="entr" presetSubtype="0"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1000"/>
                                        <p:tgtEl>
                                          <p:spTgt spid="56"/>
                                        </p:tgtEl>
                                      </p:cBhvr>
                                    </p:animEffect>
                                    <p:anim calcmode="lin" valueType="num">
                                      <p:cBhvr>
                                        <p:cTn id="32" dur="1000" fill="hold"/>
                                        <p:tgtEl>
                                          <p:spTgt spid="56"/>
                                        </p:tgtEl>
                                        <p:attrNameLst>
                                          <p:attrName>ppt_x</p:attrName>
                                        </p:attrNameLst>
                                      </p:cBhvr>
                                      <p:tavLst>
                                        <p:tav tm="0">
                                          <p:val>
                                            <p:strVal val="#ppt_x"/>
                                          </p:val>
                                        </p:tav>
                                        <p:tav tm="100000">
                                          <p:val>
                                            <p:strVal val="#ppt_x"/>
                                          </p:val>
                                        </p:tav>
                                      </p:tavLst>
                                    </p:anim>
                                    <p:anim calcmode="lin" valueType="num">
                                      <p:cBhvr>
                                        <p:cTn id="33" dur="1000" fill="hold"/>
                                        <p:tgtEl>
                                          <p:spTgt spid="56"/>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7" presetClass="entr" presetSubtype="10"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17" presetClass="entr" presetSubtype="10" fill="hold"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strVal val="#ppt_h"/>
                                          </p:val>
                                        </p:tav>
                                        <p:tav tm="100000">
                                          <p:val>
                                            <p:strVal val="#ppt_h"/>
                                          </p:val>
                                        </p:tav>
                                      </p:tavLst>
                                    </p:anim>
                                  </p:childTnLst>
                                </p:cTn>
                              </p:par>
                              <p:par>
                                <p:cTn id="54" presetID="17" presetClass="entr" presetSubtype="10" fill="hold" nodeType="with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strVal val="#ppt_h"/>
                                          </p:val>
                                        </p:tav>
                                        <p:tav tm="100000">
                                          <p:val>
                                            <p:strVal val="#ppt_h"/>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17" presetClass="entr" presetSubtype="10" fill="hold"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strVal val="#ppt_h"/>
                                          </p:val>
                                        </p:tav>
                                        <p:tav tm="100000">
                                          <p:val>
                                            <p:strVal val="#ppt_h"/>
                                          </p:val>
                                        </p:tav>
                                      </p:tavLst>
                                    </p:anim>
                                  </p:childTnLst>
                                </p:cTn>
                              </p:par>
                              <p:par>
                                <p:cTn id="69" presetID="17" presetClass="entr" presetSubtype="10"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p:cTn id="71" dur="500" fill="hold"/>
                                        <p:tgtEl>
                                          <p:spTgt spid="59"/>
                                        </p:tgtEl>
                                        <p:attrNameLst>
                                          <p:attrName>ppt_w</p:attrName>
                                        </p:attrNameLst>
                                      </p:cBhvr>
                                      <p:tavLst>
                                        <p:tav tm="0">
                                          <p:val>
                                            <p:fltVal val="0"/>
                                          </p:val>
                                        </p:tav>
                                        <p:tav tm="100000">
                                          <p:val>
                                            <p:strVal val="#ppt_w"/>
                                          </p:val>
                                        </p:tav>
                                      </p:tavLst>
                                    </p:anim>
                                    <p:anim calcmode="lin" valueType="num">
                                      <p:cBhvr>
                                        <p:cTn id="72" dur="500" fill="hold"/>
                                        <p:tgtEl>
                                          <p:spTgt spid="59"/>
                                        </p:tgtEl>
                                        <p:attrNameLst>
                                          <p:attrName>ppt_h</p:attrName>
                                        </p:attrNameLst>
                                      </p:cBhvr>
                                      <p:tavLst>
                                        <p:tav tm="0">
                                          <p:val>
                                            <p:strVal val="#ppt_h"/>
                                          </p:val>
                                        </p:tav>
                                        <p:tav tm="100000">
                                          <p:val>
                                            <p:strVal val="#ppt_h"/>
                                          </p:val>
                                        </p:tav>
                                      </p:tavLst>
                                    </p:anim>
                                  </p:childTnLst>
                                </p:cTn>
                              </p:par>
                            </p:childTnLst>
                          </p:cTn>
                        </p:par>
                        <p:par>
                          <p:cTn id="73" fill="hold">
                            <p:stCondLst>
                              <p:cond delay="4500"/>
                            </p:stCondLst>
                            <p:childTnLst>
                              <p:par>
                                <p:cTn id="74" presetID="42" presetClass="entr" presetSubtype="0"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ppt_x</p:attrName>
                                        </p:attrNameLst>
                                      </p:cBhvr>
                                      <p:tavLst>
                                        <p:tav tm="0">
                                          <p:val>
                                            <p:strVal val="#ppt_x"/>
                                          </p:val>
                                        </p:tav>
                                        <p:tav tm="100000">
                                          <p:val>
                                            <p:strVal val="#ppt_x"/>
                                          </p:val>
                                        </p:tav>
                                      </p:tavLst>
                                    </p:anim>
                                    <p:anim calcmode="lin" valueType="num">
                                      <p:cBhvr>
                                        <p:cTn id="78" dur="1000" fill="hold"/>
                                        <p:tgtEl>
                                          <p:spTgt spid="34"/>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17" presetClass="entr" presetSubtype="10" fill="hold" nodeType="afterEffect">
                                  <p:stCondLst>
                                    <p:cond delay="0"/>
                                  </p:stCondLst>
                                  <p:childTnLst>
                                    <p:set>
                                      <p:cBhvr>
                                        <p:cTn id="81" dur="1" fill="hold">
                                          <p:stCondLst>
                                            <p:cond delay="0"/>
                                          </p:stCondLst>
                                        </p:cTn>
                                        <p:tgtEl>
                                          <p:spTgt spid="50"/>
                                        </p:tgtEl>
                                        <p:attrNameLst>
                                          <p:attrName>style.visibility</p:attrName>
                                        </p:attrNameLst>
                                      </p:cBhvr>
                                      <p:to>
                                        <p:strVal val="visible"/>
                                      </p:to>
                                    </p:set>
                                    <p:anim calcmode="lin" valueType="num">
                                      <p:cBhvr>
                                        <p:cTn id="82" dur="500" fill="hold"/>
                                        <p:tgtEl>
                                          <p:spTgt spid="50"/>
                                        </p:tgtEl>
                                        <p:attrNameLst>
                                          <p:attrName>ppt_w</p:attrName>
                                        </p:attrNameLst>
                                      </p:cBhvr>
                                      <p:tavLst>
                                        <p:tav tm="0">
                                          <p:val>
                                            <p:fltVal val="0"/>
                                          </p:val>
                                        </p:tav>
                                        <p:tav tm="100000">
                                          <p:val>
                                            <p:strVal val="#ppt_w"/>
                                          </p:val>
                                        </p:tav>
                                      </p:tavLst>
                                    </p:anim>
                                    <p:anim calcmode="lin" valueType="num">
                                      <p:cBhvr>
                                        <p:cTn id="83" dur="500" fill="hold"/>
                                        <p:tgtEl>
                                          <p:spTgt spid="50"/>
                                        </p:tgtEl>
                                        <p:attrNameLst>
                                          <p:attrName>ppt_h</p:attrName>
                                        </p:attrNameLst>
                                      </p:cBhvr>
                                      <p:tavLst>
                                        <p:tav tm="0">
                                          <p:val>
                                            <p:strVal val="#ppt_h"/>
                                          </p:val>
                                        </p:tav>
                                        <p:tav tm="100000">
                                          <p:val>
                                            <p:strVal val="#ppt_h"/>
                                          </p:val>
                                        </p:tav>
                                      </p:tavLst>
                                    </p:anim>
                                  </p:childTnLst>
                                </p:cTn>
                              </p:par>
                              <p:par>
                                <p:cTn id="84" presetID="17" presetClass="entr" presetSubtype="10" fill="hold" nodeType="withEffect">
                                  <p:stCondLst>
                                    <p:cond delay="0"/>
                                  </p:stCondLst>
                                  <p:childTnLst>
                                    <p:set>
                                      <p:cBhvr>
                                        <p:cTn id="85" dur="1" fill="hold">
                                          <p:stCondLst>
                                            <p:cond delay="0"/>
                                          </p:stCondLst>
                                        </p:cTn>
                                        <p:tgtEl>
                                          <p:spTgt spid="60"/>
                                        </p:tgtEl>
                                        <p:attrNameLst>
                                          <p:attrName>style.visibility</p:attrName>
                                        </p:attrNameLst>
                                      </p:cBhvr>
                                      <p:to>
                                        <p:strVal val="visible"/>
                                      </p:to>
                                    </p:set>
                                    <p:anim calcmode="lin" valueType="num">
                                      <p:cBhvr>
                                        <p:cTn id="86" dur="500" fill="hold"/>
                                        <p:tgtEl>
                                          <p:spTgt spid="60"/>
                                        </p:tgtEl>
                                        <p:attrNameLst>
                                          <p:attrName>ppt_w</p:attrName>
                                        </p:attrNameLst>
                                      </p:cBhvr>
                                      <p:tavLst>
                                        <p:tav tm="0">
                                          <p:val>
                                            <p:fltVal val="0"/>
                                          </p:val>
                                        </p:tav>
                                        <p:tav tm="100000">
                                          <p:val>
                                            <p:strVal val="#ppt_w"/>
                                          </p:val>
                                        </p:tav>
                                      </p:tavLst>
                                    </p:anim>
                                    <p:anim calcmode="lin" valueType="num">
                                      <p:cBhvr>
                                        <p:cTn id="87" dur="500" fill="hold"/>
                                        <p:tgtEl>
                                          <p:spTgt spid="60"/>
                                        </p:tgtEl>
                                        <p:attrNameLst>
                                          <p:attrName>ppt_h</p:attrName>
                                        </p:attrNameLst>
                                      </p:cBhvr>
                                      <p:tavLst>
                                        <p:tav tm="0">
                                          <p:val>
                                            <p:strVal val="#ppt_h"/>
                                          </p:val>
                                        </p:tav>
                                        <p:tav tm="100000">
                                          <p:val>
                                            <p:strVal val="#ppt_h"/>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1000"/>
                                        <p:tgtEl>
                                          <p:spTgt spid="35"/>
                                        </p:tgtEl>
                                      </p:cBhvr>
                                    </p:animEffect>
                                    <p:anim calcmode="lin" valueType="num">
                                      <p:cBhvr>
                                        <p:cTn id="92" dur="1000" fill="hold"/>
                                        <p:tgtEl>
                                          <p:spTgt spid="35"/>
                                        </p:tgtEl>
                                        <p:attrNameLst>
                                          <p:attrName>ppt_x</p:attrName>
                                        </p:attrNameLst>
                                      </p:cBhvr>
                                      <p:tavLst>
                                        <p:tav tm="0">
                                          <p:val>
                                            <p:strVal val="#ppt_x"/>
                                          </p:val>
                                        </p:tav>
                                        <p:tav tm="100000">
                                          <p:val>
                                            <p:strVal val="#ppt_x"/>
                                          </p:val>
                                        </p:tav>
                                      </p:tavLst>
                                    </p:anim>
                                    <p:anim calcmode="lin" valueType="num">
                                      <p:cBhvr>
                                        <p:cTn id="93" dur="1000" fill="hold"/>
                                        <p:tgtEl>
                                          <p:spTgt spid="35"/>
                                        </p:tgtEl>
                                        <p:attrNameLst>
                                          <p:attrName>ppt_y</p:attrName>
                                        </p:attrNameLst>
                                      </p:cBhvr>
                                      <p:tavLst>
                                        <p:tav tm="0">
                                          <p:val>
                                            <p:strVal val="#ppt_y+.1"/>
                                          </p:val>
                                        </p:tav>
                                        <p:tav tm="100000">
                                          <p:val>
                                            <p:strVal val="#ppt_y"/>
                                          </p:val>
                                        </p:tav>
                                      </p:tavLst>
                                    </p:anim>
                                  </p:childTnLst>
                                </p:cTn>
                              </p:par>
                            </p:childTnLst>
                          </p:cTn>
                        </p:par>
                        <p:par>
                          <p:cTn id="94" fill="hold">
                            <p:stCondLst>
                              <p:cond delay="7000"/>
                            </p:stCondLst>
                            <p:childTnLst>
                              <p:par>
                                <p:cTn id="95" presetID="17" presetClass="entr" presetSubtype="10" fill="hold" nodeType="after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p:cTn id="97" dur="500" fill="hold"/>
                                        <p:tgtEl>
                                          <p:spTgt spid="53"/>
                                        </p:tgtEl>
                                        <p:attrNameLst>
                                          <p:attrName>ppt_w</p:attrName>
                                        </p:attrNameLst>
                                      </p:cBhvr>
                                      <p:tavLst>
                                        <p:tav tm="0">
                                          <p:val>
                                            <p:fltVal val="0"/>
                                          </p:val>
                                        </p:tav>
                                        <p:tav tm="100000">
                                          <p:val>
                                            <p:strVal val="#ppt_w"/>
                                          </p:val>
                                        </p:tav>
                                      </p:tavLst>
                                    </p:anim>
                                    <p:anim calcmode="lin" valueType="num">
                                      <p:cBhvr>
                                        <p:cTn id="98" dur="500" fill="hold"/>
                                        <p:tgtEl>
                                          <p:spTgt spid="53"/>
                                        </p:tgtEl>
                                        <p:attrNameLst>
                                          <p:attrName>ppt_h</p:attrName>
                                        </p:attrNameLst>
                                      </p:cBhvr>
                                      <p:tavLst>
                                        <p:tav tm="0">
                                          <p:val>
                                            <p:strVal val="#ppt_h"/>
                                          </p:val>
                                        </p:tav>
                                        <p:tav tm="100000">
                                          <p:val>
                                            <p:strVal val="#ppt_h"/>
                                          </p:val>
                                        </p:tav>
                                      </p:tavLst>
                                    </p:anim>
                                  </p:childTnLst>
                                </p:cTn>
                              </p:par>
                              <p:par>
                                <p:cTn id="99" presetID="17" presetClass="entr" presetSubtype="10" fill="hold" nodeType="withEffect">
                                  <p:stCondLst>
                                    <p:cond delay="0"/>
                                  </p:stCondLst>
                                  <p:childTnLst>
                                    <p:set>
                                      <p:cBhvr>
                                        <p:cTn id="100" dur="1" fill="hold">
                                          <p:stCondLst>
                                            <p:cond delay="0"/>
                                          </p:stCondLst>
                                        </p:cTn>
                                        <p:tgtEl>
                                          <p:spTgt spid="62"/>
                                        </p:tgtEl>
                                        <p:attrNameLst>
                                          <p:attrName>style.visibility</p:attrName>
                                        </p:attrNameLst>
                                      </p:cBhvr>
                                      <p:to>
                                        <p:strVal val="visible"/>
                                      </p:to>
                                    </p:set>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strVal val="#ppt_h"/>
                                          </p:val>
                                        </p:tav>
                                        <p:tav tm="100000">
                                          <p:val>
                                            <p:strVal val="#ppt_h"/>
                                          </p:val>
                                        </p:tav>
                                      </p:tavLst>
                                    </p:anim>
                                  </p:childTnLst>
                                </p:cTn>
                              </p:par>
                            </p:childTnLst>
                          </p:cTn>
                        </p:par>
                        <p:par>
                          <p:cTn id="103" fill="hold">
                            <p:stCondLst>
                              <p:cond delay="7500"/>
                            </p:stCondLst>
                            <p:childTnLst>
                              <p:par>
                                <p:cTn id="104" presetID="42" presetClass="entr" presetSubtype="0" fill="hold" grpId="0" nodeType="after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fade">
                                      <p:cBhvr>
                                        <p:cTn id="106" dur="1000"/>
                                        <p:tgtEl>
                                          <p:spTgt spid="7"/>
                                        </p:tgtEl>
                                      </p:cBhvr>
                                    </p:animEffect>
                                    <p:anim calcmode="lin" valueType="num">
                                      <p:cBhvr>
                                        <p:cTn id="107" dur="1000" fill="hold"/>
                                        <p:tgtEl>
                                          <p:spTgt spid="7"/>
                                        </p:tgtEl>
                                        <p:attrNameLst>
                                          <p:attrName>ppt_x</p:attrName>
                                        </p:attrNameLst>
                                      </p:cBhvr>
                                      <p:tavLst>
                                        <p:tav tm="0">
                                          <p:val>
                                            <p:strVal val="#ppt_x"/>
                                          </p:val>
                                        </p:tav>
                                        <p:tav tm="100000">
                                          <p:val>
                                            <p:strVal val="#ppt_x"/>
                                          </p:val>
                                        </p:tav>
                                      </p:tavLst>
                                    </p:anim>
                                    <p:anim calcmode="lin" valueType="num">
                                      <p:cBhvr>
                                        <p:cTn id="108" dur="1000" fill="hold"/>
                                        <p:tgtEl>
                                          <p:spTgt spid="7"/>
                                        </p:tgtEl>
                                        <p:attrNameLst>
                                          <p:attrName>ppt_y</p:attrName>
                                        </p:attrNameLst>
                                      </p:cBhvr>
                                      <p:tavLst>
                                        <p:tav tm="0">
                                          <p:val>
                                            <p:strVal val="#ppt_y+.1"/>
                                          </p:val>
                                        </p:tav>
                                        <p:tav tm="100000">
                                          <p:val>
                                            <p:strVal val="#ppt_y"/>
                                          </p:val>
                                        </p:tav>
                                      </p:tavLst>
                                    </p:anim>
                                  </p:childTnLst>
                                </p:cTn>
                              </p:par>
                            </p:childTnLst>
                          </p:cTn>
                        </p:par>
                        <p:par>
                          <p:cTn id="109" fill="hold">
                            <p:stCondLst>
                              <p:cond delay="8500"/>
                            </p:stCondLst>
                            <p:childTnLst>
                              <p:par>
                                <p:cTn id="110" presetID="17" presetClass="entr" presetSubtype="10" fill="hold" nodeType="afterEffect">
                                  <p:stCondLst>
                                    <p:cond delay="0"/>
                                  </p:stCondLst>
                                  <p:childTnLst>
                                    <p:set>
                                      <p:cBhvr>
                                        <p:cTn id="111" dur="1" fill="hold">
                                          <p:stCondLst>
                                            <p:cond delay="0"/>
                                          </p:stCondLst>
                                        </p:cTn>
                                        <p:tgtEl>
                                          <p:spTgt spid="91"/>
                                        </p:tgtEl>
                                        <p:attrNameLst>
                                          <p:attrName>style.visibility</p:attrName>
                                        </p:attrNameLst>
                                      </p:cBhvr>
                                      <p:to>
                                        <p:strVal val="visible"/>
                                      </p:to>
                                    </p:set>
                                    <p:anim calcmode="lin" valueType="num">
                                      <p:cBhvr>
                                        <p:cTn id="112" dur="500" fill="hold"/>
                                        <p:tgtEl>
                                          <p:spTgt spid="91"/>
                                        </p:tgtEl>
                                        <p:attrNameLst>
                                          <p:attrName>ppt_w</p:attrName>
                                        </p:attrNameLst>
                                      </p:cBhvr>
                                      <p:tavLst>
                                        <p:tav tm="0">
                                          <p:val>
                                            <p:fltVal val="0"/>
                                          </p:val>
                                        </p:tav>
                                        <p:tav tm="100000">
                                          <p:val>
                                            <p:strVal val="#ppt_w"/>
                                          </p:val>
                                        </p:tav>
                                      </p:tavLst>
                                    </p:anim>
                                    <p:anim calcmode="lin" valueType="num">
                                      <p:cBhvr>
                                        <p:cTn id="113" dur="500" fill="hold"/>
                                        <p:tgtEl>
                                          <p:spTgt spid="91"/>
                                        </p:tgtEl>
                                        <p:attrNameLst>
                                          <p:attrName>ppt_h</p:attrName>
                                        </p:attrNameLst>
                                      </p:cBhvr>
                                      <p:tavLst>
                                        <p:tav tm="0">
                                          <p:val>
                                            <p:strVal val="#ppt_h"/>
                                          </p:val>
                                        </p:tav>
                                        <p:tav tm="100000">
                                          <p:val>
                                            <p:strVal val="#ppt_h"/>
                                          </p:val>
                                        </p:tav>
                                      </p:tavLst>
                                    </p:anim>
                                  </p:childTnLst>
                                </p:cTn>
                              </p:par>
                              <p:par>
                                <p:cTn id="114" presetID="17" presetClass="entr" presetSubtype="10" fill="hold" nodeType="withEffect">
                                  <p:stCondLst>
                                    <p:cond delay="0"/>
                                  </p:stCondLst>
                                  <p:childTnLst>
                                    <p:set>
                                      <p:cBhvr>
                                        <p:cTn id="115" dur="1" fill="hold">
                                          <p:stCondLst>
                                            <p:cond delay="0"/>
                                          </p:stCondLst>
                                        </p:cTn>
                                        <p:tgtEl>
                                          <p:spTgt spid="61"/>
                                        </p:tgtEl>
                                        <p:attrNameLst>
                                          <p:attrName>style.visibility</p:attrName>
                                        </p:attrNameLst>
                                      </p:cBhvr>
                                      <p:to>
                                        <p:strVal val="visible"/>
                                      </p:to>
                                    </p:set>
                                    <p:anim calcmode="lin" valueType="num">
                                      <p:cBhvr>
                                        <p:cTn id="116" dur="500" fill="hold"/>
                                        <p:tgtEl>
                                          <p:spTgt spid="61"/>
                                        </p:tgtEl>
                                        <p:attrNameLst>
                                          <p:attrName>ppt_w</p:attrName>
                                        </p:attrNameLst>
                                      </p:cBhvr>
                                      <p:tavLst>
                                        <p:tav tm="0">
                                          <p:val>
                                            <p:fltVal val="0"/>
                                          </p:val>
                                        </p:tav>
                                        <p:tav tm="100000">
                                          <p:val>
                                            <p:strVal val="#ppt_w"/>
                                          </p:val>
                                        </p:tav>
                                      </p:tavLst>
                                    </p:anim>
                                    <p:anim calcmode="lin" valueType="num">
                                      <p:cBhvr>
                                        <p:cTn id="117" dur="500" fill="hold"/>
                                        <p:tgtEl>
                                          <p:spTgt spid="61"/>
                                        </p:tgtEl>
                                        <p:attrNameLst>
                                          <p:attrName>ppt_h</p:attrName>
                                        </p:attrNameLst>
                                      </p:cBhvr>
                                      <p:tavLst>
                                        <p:tav tm="0">
                                          <p:val>
                                            <p:strVal val="#ppt_h"/>
                                          </p:val>
                                        </p:tav>
                                        <p:tav tm="100000">
                                          <p:val>
                                            <p:strVal val="#ppt_h"/>
                                          </p:val>
                                        </p:tav>
                                      </p:tavLst>
                                    </p:anim>
                                  </p:childTnLst>
                                </p:cTn>
                              </p:par>
                            </p:childTnLst>
                          </p:cTn>
                        </p:par>
                        <p:par>
                          <p:cTn id="118" fill="hold">
                            <p:stCondLst>
                              <p:cond delay="9000"/>
                            </p:stCondLst>
                            <p:childTnLst>
                              <p:par>
                                <p:cTn id="119" presetID="42"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1000"/>
                                        <p:tgtEl>
                                          <p:spTgt spid="82"/>
                                        </p:tgtEl>
                                      </p:cBhvr>
                                    </p:animEffect>
                                    <p:anim calcmode="lin" valueType="num">
                                      <p:cBhvr>
                                        <p:cTn id="122" dur="1000" fill="hold"/>
                                        <p:tgtEl>
                                          <p:spTgt spid="82"/>
                                        </p:tgtEl>
                                        <p:attrNameLst>
                                          <p:attrName>ppt_x</p:attrName>
                                        </p:attrNameLst>
                                      </p:cBhvr>
                                      <p:tavLst>
                                        <p:tav tm="0">
                                          <p:val>
                                            <p:strVal val="#ppt_x"/>
                                          </p:val>
                                        </p:tav>
                                        <p:tav tm="100000">
                                          <p:val>
                                            <p:strVal val="#ppt_x"/>
                                          </p:val>
                                        </p:tav>
                                      </p:tavLst>
                                    </p:anim>
                                    <p:anim calcmode="lin" valueType="num">
                                      <p:cBhvr>
                                        <p:cTn id="123" dur="1000" fill="hold"/>
                                        <p:tgtEl>
                                          <p:spTgt spid="8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fade">
                                      <p:cBhvr>
                                        <p:cTn id="126" dur="1000"/>
                                        <p:tgtEl>
                                          <p:spTgt spid="86"/>
                                        </p:tgtEl>
                                      </p:cBhvr>
                                    </p:animEffect>
                                    <p:anim calcmode="lin" valueType="num">
                                      <p:cBhvr>
                                        <p:cTn id="127" dur="1000" fill="hold"/>
                                        <p:tgtEl>
                                          <p:spTgt spid="86"/>
                                        </p:tgtEl>
                                        <p:attrNameLst>
                                          <p:attrName>ppt_x</p:attrName>
                                        </p:attrNameLst>
                                      </p:cBhvr>
                                      <p:tavLst>
                                        <p:tav tm="0">
                                          <p:val>
                                            <p:strVal val="#ppt_x"/>
                                          </p:val>
                                        </p:tav>
                                        <p:tav tm="100000">
                                          <p:val>
                                            <p:strVal val="#ppt_x"/>
                                          </p:val>
                                        </p:tav>
                                      </p:tavLst>
                                    </p:anim>
                                    <p:anim calcmode="lin" valueType="num">
                                      <p:cBhvr>
                                        <p:cTn id="128" dur="1000" fill="hold"/>
                                        <p:tgtEl>
                                          <p:spTgt spid="86"/>
                                        </p:tgtEl>
                                        <p:attrNameLst>
                                          <p:attrName>ppt_y</p:attrName>
                                        </p:attrNameLst>
                                      </p:cBhvr>
                                      <p:tavLst>
                                        <p:tav tm="0">
                                          <p:val>
                                            <p:strVal val="#ppt_y+.1"/>
                                          </p:val>
                                        </p:tav>
                                        <p:tav tm="100000">
                                          <p:val>
                                            <p:strVal val="#ppt_y"/>
                                          </p:val>
                                        </p:tav>
                                      </p:tavLst>
                                    </p:anim>
                                  </p:childTnLst>
                                </p:cTn>
                              </p:par>
                            </p:childTnLst>
                          </p:cTn>
                        </p:par>
                        <p:par>
                          <p:cTn id="129" fill="hold">
                            <p:stCondLst>
                              <p:cond delay="10000"/>
                            </p:stCondLst>
                            <p:childTnLst>
                              <p:par>
                                <p:cTn id="130" presetID="17" presetClass="entr" presetSubtype="10" fill="hold" nodeType="afterEffect">
                                  <p:stCondLst>
                                    <p:cond delay="0"/>
                                  </p:stCondLst>
                                  <p:childTnLst>
                                    <p:set>
                                      <p:cBhvr>
                                        <p:cTn id="131" dur="1" fill="hold">
                                          <p:stCondLst>
                                            <p:cond delay="0"/>
                                          </p:stCondLst>
                                        </p:cTn>
                                        <p:tgtEl>
                                          <p:spTgt spid="94"/>
                                        </p:tgtEl>
                                        <p:attrNameLst>
                                          <p:attrName>style.visibility</p:attrName>
                                        </p:attrNameLst>
                                      </p:cBhvr>
                                      <p:to>
                                        <p:strVal val="visible"/>
                                      </p:to>
                                    </p:set>
                                    <p:anim calcmode="lin" valueType="num">
                                      <p:cBhvr>
                                        <p:cTn id="132" dur="500" fill="hold"/>
                                        <p:tgtEl>
                                          <p:spTgt spid="94"/>
                                        </p:tgtEl>
                                        <p:attrNameLst>
                                          <p:attrName>ppt_w</p:attrName>
                                        </p:attrNameLst>
                                      </p:cBhvr>
                                      <p:tavLst>
                                        <p:tav tm="0">
                                          <p:val>
                                            <p:fltVal val="0"/>
                                          </p:val>
                                        </p:tav>
                                        <p:tav tm="100000">
                                          <p:val>
                                            <p:strVal val="#ppt_w"/>
                                          </p:val>
                                        </p:tav>
                                      </p:tavLst>
                                    </p:anim>
                                    <p:anim calcmode="lin" valueType="num">
                                      <p:cBhvr>
                                        <p:cTn id="133" dur="500" fill="hold"/>
                                        <p:tgtEl>
                                          <p:spTgt spid="94"/>
                                        </p:tgtEl>
                                        <p:attrNameLst>
                                          <p:attrName>ppt_h</p:attrName>
                                        </p:attrNameLst>
                                      </p:cBhvr>
                                      <p:tavLst>
                                        <p:tav tm="0">
                                          <p:val>
                                            <p:strVal val="#ppt_h"/>
                                          </p:val>
                                        </p:tav>
                                        <p:tav tm="100000">
                                          <p:val>
                                            <p:strVal val="#ppt_h"/>
                                          </p:val>
                                        </p:tav>
                                      </p:tavLst>
                                    </p:anim>
                                  </p:childTnLst>
                                </p:cTn>
                              </p:par>
                              <p:par>
                                <p:cTn id="134" presetID="17" presetClass="entr" presetSubtype="10" fill="hold" nodeType="withEffect">
                                  <p:stCondLst>
                                    <p:cond delay="0"/>
                                  </p:stCondLst>
                                  <p:childTnLst>
                                    <p:set>
                                      <p:cBhvr>
                                        <p:cTn id="135" dur="1" fill="hold">
                                          <p:stCondLst>
                                            <p:cond delay="0"/>
                                          </p:stCondLst>
                                        </p:cTn>
                                        <p:tgtEl>
                                          <p:spTgt spid="63"/>
                                        </p:tgtEl>
                                        <p:attrNameLst>
                                          <p:attrName>style.visibility</p:attrName>
                                        </p:attrNameLst>
                                      </p:cBhvr>
                                      <p:to>
                                        <p:strVal val="visible"/>
                                      </p:to>
                                    </p:set>
                                    <p:anim calcmode="lin" valueType="num">
                                      <p:cBhvr>
                                        <p:cTn id="136" dur="500" fill="hold"/>
                                        <p:tgtEl>
                                          <p:spTgt spid="63"/>
                                        </p:tgtEl>
                                        <p:attrNameLst>
                                          <p:attrName>ppt_w</p:attrName>
                                        </p:attrNameLst>
                                      </p:cBhvr>
                                      <p:tavLst>
                                        <p:tav tm="0">
                                          <p:val>
                                            <p:fltVal val="0"/>
                                          </p:val>
                                        </p:tav>
                                        <p:tav tm="100000">
                                          <p:val>
                                            <p:strVal val="#ppt_w"/>
                                          </p:val>
                                        </p:tav>
                                      </p:tavLst>
                                    </p:anim>
                                    <p:anim calcmode="lin" valueType="num">
                                      <p:cBhvr>
                                        <p:cTn id="137" dur="500" fill="hold"/>
                                        <p:tgtEl>
                                          <p:spTgt spid="63"/>
                                        </p:tgtEl>
                                        <p:attrNameLst>
                                          <p:attrName>ppt_h</p:attrName>
                                        </p:attrNameLst>
                                      </p:cBhvr>
                                      <p:tavLst>
                                        <p:tav tm="0">
                                          <p:val>
                                            <p:strVal val="#ppt_h"/>
                                          </p:val>
                                        </p:tav>
                                        <p:tav tm="100000">
                                          <p:val>
                                            <p:strVal val="#ppt_h"/>
                                          </p:val>
                                        </p:tav>
                                      </p:tavLst>
                                    </p:anim>
                                  </p:childTnLst>
                                </p:cTn>
                              </p:par>
                            </p:childTnLst>
                          </p:cTn>
                        </p:par>
                        <p:par>
                          <p:cTn id="138" fill="hold">
                            <p:stCondLst>
                              <p:cond delay="10500"/>
                            </p:stCondLst>
                            <p:childTnLst>
                              <p:par>
                                <p:cTn id="139" presetID="42" presetClass="entr" presetSubtype="0" fill="hold" grpId="0" nodeType="afterEffect">
                                  <p:stCondLst>
                                    <p:cond delay="0"/>
                                  </p:stCondLst>
                                  <p:childTnLst>
                                    <p:set>
                                      <p:cBhvr>
                                        <p:cTn id="140" dur="1" fill="hold">
                                          <p:stCondLst>
                                            <p:cond delay="0"/>
                                          </p:stCondLst>
                                        </p:cTn>
                                        <p:tgtEl>
                                          <p:spTgt spid="88"/>
                                        </p:tgtEl>
                                        <p:attrNameLst>
                                          <p:attrName>style.visibility</p:attrName>
                                        </p:attrNameLst>
                                      </p:cBhvr>
                                      <p:to>
                                        <p:strVal val="visible"/>
                                      </p:to>
                                    </p:set>
                                    <p:animEffect transition="in" filter="fade">
                                      <p:cBhvr>
                                        <p:cTn id="141" dur="1000"/>
                                        <p:tgtEl>
                                          <p:spTgt spid="88"/>
                                        </p:tgtEl>
                                      </p:cBhvr>
                                    </p:animEffect>
                                    <p:anim calcmode="lin" valueType="num">
                                      <p:cBhvr>
                                        <p:cTn id="142" dur="1000" fill="hold"/>
                                        <p:tgtEl>
                                          <p:spTgt spid="88"/>
                                        </p:tgtEl>
                                        <p:attrNameLst>
                                          <p:attrName>ppt_x</p:attrName>
                                        </p:attrNameLst>
                                      </p:cBhvr>
                                      <p:tavLst>
                                        <p:tav tm="0">
                                          <p:val>
                                            <p:strVal val="#ppt_x"/>
                                          </p:val>
                                        </p:tav>
                                        <p:tav tm="100000">
                                          <p:val>
                                            <p:strVal val="#ppt_x"/>
                                          </p:val>
                                        </p:tav>
                                      </p:tavLst>
                                    </p:anim>
                                    <p:anim calcmode="lin" valueType="num">
                                      <p:cBhvr>
                                        <p:cTn id="143" dur="1000" fill="hold"/>
                                        <p:tgtEl>
                                          <p:spTgt spid="88"/>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87"/>
                                        </p:tgtEl>
                                        <p:attrNameLst>
                                          <p:attrName>style.visibility</p:attrName>
                                        </p:attrNameLst>
                                      </p:cBhvr>
                                      <p:to>
                                        <p:strVal val="visible"/>
                                      </p:to>
                                    </p:set>
                                    <p:animEffect transition="in" filter="fade">
                                      <p:cBhvr>
                                        <p:cTn id="146" dur="1000"/>
                                        <p:tgtEl>
                                          <p:spTgt spid="87"/>
                                        </p:tgtEl>
                                      </p:cBhvr>
                                    </p:animEffect>
                                    <p:anim calcmode="lin" valueType="num">
                                      <p:cBhvr>
                                        <p:cTn id="147" dur="1000" fill="hold"/>
                                        <p:tgtEl>
                                          <p:spTgt spid="87"/>
                                        </p:tgtEl>
                                        <p:attrNameLst>
                                          <p:attrName>ppt_x</p:attrName>
                                        </p:attrNameLst>
                                      </p:cBhvr>
                                      <p:tavLst>
                                        <p:tav tm="0">
                                          <p:val>
                                            <p:strVal val="#ppt_x"/>
                                          </p:val>
                                        </p:tav>
                                        <p:tav tm="100000">
                                          <p:val>
                                            <p:strVal val="#ppt_x"/>
                                          </p:val>
                                        </p:tav>
                                      </p:tavLst>
                                    </p:anim>
                                    <p:anim calcmode="lin" valueType="num">
                                      <p:cBhvr>
                                        <p:cTn id="148"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82" grpId="0"/>
      <p:bldP spid="86" grpId="0"/>
      <p:bldP spid="87" grpId="0"/>
      <p:bldP spid="88" grpId="0"/>
      <p:bldP spid="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9045838" y="5202300"/>
            <a:ext cx="929853" cy="929853"/>
            <a:chOff x="304800" y="673100"/>
            <a:chExt cx="4000500" cy="4000500"/>
          </a:xfrm>
          <a:effectLst>
            <a:outerShdw blurRad="444500" dist="254000" dir="8100000" algn="tr" rotWithShape="0">
              <a:prstClr val="black">
                <a:alpha val="50000"/>
              </a:prstClr>
            </a:outerShdw>
          </a:effectLst>
        </p:grpSpPr>
        <p:sp>
          <p:nvSpPr>
            <p:cNvPr id="91"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92" name="椭圆 9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grpSp>
      <p:grpSp>
        <p:nvGrpSpPr>
          <p:cNvPr id="84" name="组合 83"/>
          <p:cNvGrpSpPr/>
          <p:nvPr/>
        </p:nvGrpSpPr>
        <p:grpSpPr>
          <a:xfrm>
            <a:off x="6914185" y="2650626"/>
            <a:ext cx="929853" cy="929853"/>
            <a:chOff x="304800" y="673100"/>
            <a:chExt cx="4000500" cy="4000500"/>
          </a:xfrm>
          <a:effectLst>
            <a:outerShdw blurRad="444500" dist="254000" dir="8100000" algn="tr" rotWithShape="0">
              <a:prstClr val="black">
                <a:alpha val="50000"/>
              </a:prstClr>
            </a:outerShdw>
          </a:effectLst>
        </p:grpSpPr>
        <p:sp>
          <p:nvSpPr>
            <p:cNvPr id="8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87" name="椭圆 8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grpSp>
      <p:grpSp>
        <p:nvGrpSpPr>
          <p:cNvPr id="79" name="组合 78"/>
          <p:cNvGrpSpPr/>
          <p:nvPr/>
        </p:nvGrpSpPr>
        <p:grpSpPr>
          <a:xfrm>
            <a:off x="4570762" y="5222595"/>
            <a:ext cx="929853" cy="929853"/>
            <a:chOff x="304800" y="673100"/>
            <a:chExt cx="4000500" cy="4000500"/>
          </a:xfrm>
          <a:effectLst>
            <a:outerShdw blurRad="444500" dist="254000" dir="8100000" algn="tr" rotWithShape="0">
              <a:prstClr val="black">
                <a:alpha val="50000"/>
              </a:prstClr>
            </a:outerShdw>
          </a:effectLst>
        </p:grpSpPr>
        <p:sp>
          <p:nvSpPr>
            <p:cNvPr id="81"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82" name="椭圆 8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grpSp>
      <p:grpSp>
        <p:nvGrpSpPr>
          <p:cNvPr id="15" name="组合 14"/>
          <p:cNvGrpSpPr/>
          <p:nvPr/>
        </p:nvGrpSpPr>
        <p:grpSpPr>
          <a:xfrm>
            <a:off x="2383003" y="2654712"/>
            <a:ext cx="929853" cy="929853"/>
            <a:chOff x="304800" y="673100"/>
            <a:chExt cx="4000500" cy="4000500"/>
          </a:xfrm>
          <a:effectLst>
            <a:outerShdw blurRad="444500" dist="254000" dir="8100000" algn="tr" rotWithShape="0">
              <a:prstClr val="black">
                <a:alpha val="50000"/>
              </a:prstClr>
            </a:outerShdw>
          </a:effectLst>
        </p:grpSpPr>
        <p:sp>
          <p:nvSpPr>
            <p:cNvPr id="17"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grpSp>
      <p:grpSp>
        <p:nvGrpSpPr>
          <p:cNvPr id="2" name="组合 1"/>
          <p:cNvGrpSpPr/>
          <p:nvPr/>
        </p:nvGrpSpPr>
        <p:grpSpPr>
          <a:xfrm>
            <a:off x="1800415" y="4293322"/>
            <a:ext cx="8796619" cy="267509"/>
            <a:chOff x="1640757" y="3800245"/>
            <a:chExt cx="8796619" cy="267509"/>
          </a:xfrm>
        </p:grpSpPr>
        <p:grpSp>
          <p:nvGrpSpPr>
            <p:cNvPr id="34" name="组合 33"/>
            <p:cNvGrpSpPr/>
            <p:nvPr/>
          </p:nvGrpSpPr>
          <p:grpSpPr>
            <a:xfrm rot="5400000">
              <a:off x="2662162" y="2778840"/>
              <a:ext cx="267509" cy="2310319"/>
              <a:chOff x="4630366" y="1439694"/>
              <a:chExt cx="1371600" cy="4085617"/>
            </a:xfrm>
          </p:grpSpPr>
          <p:sp>
            <p:nvSpPr>
              <p:cNvPr id="26" name="等腰三角形 25"/>
              <p:cNvSpPr/>
              <p:nvPr/>
            </p:nvSpPr>
            <p:spPr>
              <a:xfrm>
                <a:off x="4630366" y="1439694"/>
                <a:ext cx="1371600" cy="530127"/>
              </a:xfrm>
              <a:prstGeom prst="triangle">
                <a:avLst>
                  <a:gd name="adj" fmla="val 50709"/>
                </a:avLst>
              </a:prstGeom>
              <a:solidFill>
                <a:srgbClr val="8A1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2" name="任意多边形: 形状 31"/>
              <p:cNvSpPr/>
              <p:nvPr/>
            </p:nvSpPr>
            <p:spPr>
              <a:xfrm>
                <a:off x="4630366" y="1969821"/>
                <a:ext cx="1371600" cy="3555490"/>
              </a:xfrm>
              <a:custGeom>
                <a:avLst/>
                <a:gdLst>
                  <a:gd name="connsiteX0" fmla="*/ 0 w 1371600"/>
                  <a:gd name="connsiteY0" fmla="*/ 0 h 3555490"/>
                  <a:gd name="connsiteX1" fmla="*/ 1371600 w 1371600"/>
                  <a:gd name="connsiteY1" fmla="*/ 0 h 3555490"/>
                  <a:gd name="connsiteX2" fmla="*/ 1371600 w 1371600"/>
                  <a:gd name="connsiteY2" fmla="*/ 3555490 h 3555490"/>
                  <a:gd name="connsiteX3" fmla="*/ 695525 w 1371600"/>
                  <a:gd name="connsiteY3" fmla="*/ 3025363 h 3555490"/>
                  <a:gd name="connsiteX4" fmla="*/ 0 w 1371600"/>
                  <a:gd name="connsiteY4" fmla="*/ 3555490 h 355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3555490">
                    <a:moveTo>
                      <a:pt x="0" y="0"/>
                    </a:moveTo>
                    <a:lnTo>
                      <a:pt x="1371600" y="0"/>
                    </a:lnTo>
                    <a:lnTo>
                      <a:pt x="1371600" y="3555490"/>
                    </a:lnTo>
                    <a:lnTo>
                      <a:pt x="695525" y="3025363"/>
                    </a:lnTo>
                    <a:lnTo>
                      <a:pt x="0" y="3555490"/>
                    </a:lnTo>
                    <a:close/>
                  </a:path>
                </a:pathLst>
              </a:custGeom>
              <a:solidFill>
                <a:srgbClr val="8A1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36" name="组合 35"/>
            <p:cNvGrpSpPr/>
            <p:nvPr/>
          </p:nvGrpSpPr>
          <p:grpSpPr>
            <a:xfrm rot="5400000">
              <a:off x="4821698" y="2778840"/>
              <a:ext cx="267509" cy="2310319"/>
              <a:chOff x="4630366" y="1439694"/>
              <a:chExt cx="1371600" cy="4085617"/>
            </a:xfrm>
          </p:grpSpPr>
          <p:sp>
            <p:nvSpPr>
              <p:cNvPr id="37" name="等腰三角形 36"/>
              <p:cNvSpPr/>
              <p:nvPr/>
            </p:nvSpPr>
            <p:spPr>
              <a:xfrm>
                <a:off x="4630366" y="1439694"/>
                <a:ext cx="1371600" cy="530127"/>
              </a:xfrm>
              <a:prstGeom prst="triangle">
                <a:avLst>
                  <a:gd name="adj" fmla="val 50709"/>
                </a:avLst>
              </a:prstGeom>
              <a:solidFill>
                <a:srgbClr val="8A1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8" name="任意多边形: 形状 37"/>
              <p:cNvSpPr/>
              <p:nvPr/>
            </p:nvSpPr>
            <p:spPr>
              <a:xfrm>
                <a:off x="4630366" y="1969821"/>
                <a:ext cx="1371600" cy="3555490"/>
              </a:xfrm>
              <a:custGeom>
                <a:avLst/>
                <a:gdLst>
                  <a:gd name="connsiteX0" fmla="*/ 0 w 1371600"/>
                  <a:gd name="connsiteY0" fmla="*/ 0 h 3555490"/>
                  <a:gd name="connsiteX1" fmla="*/ 1371600 w 1371600"/>
                  <a:gd name="connsiteY1" fmla="*/ 0 h 3555490"/>
                  <a:gd name="connsiteX2" fmla="*/ 1371600 w 1371600"/>
                  <a:gd name="connsiteY2" fmla="*/ 3555490 h 3555490"/>
                  <a:gd name="connsiteX3" fmla="*/ 695525 w 1371600"/>
                  <a:gd name="connsiteY3" fmla="*/ 3025363 h 3555490"/>
                  <a:gd name="connsiteX4" fmla="*/ 0 w 1371600"/>
                  <a:gd name="connsiteY4" fmla="*/ 3555490 h 355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3555490">
                    <a:moveTo>
                      <a:pt x="0" y="0"/>
                    </a:moveTo>
                    <a:lnTo>
                      <a:pt x="1371600" y="0"/>
                    </a:lnTo>
                    <a:lnTo>
                      <a:pt x="1371600" y="3555490"/>
                    </a:lnTo>
                    <a:lnTo>
                      <a:pt x="695525" y="3025363"/>
                    </a:lnTo>
                    <a:lnTo>
                      <a:pt x="0" y="3555490"/>
                    </a:lnTo>
                    <a:close/>
                  </a:path>
                </a:pathLst>
              </a:custGeom>
              <a:solidFill>
                <a:srgbClr val="8A1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45" name="组合 44"/>
            <p:cNvGrpSpPr/>
            <p:nvPr/>
          </p:nvGrpSpPr>
          <p:grpSpPr>
            <a:xfrm rot="5400000">
              <a:off x="6988031" y="2778840"/>
              <a:ext cx="267509" cy="2310319"/>
              <a:chOff x="4630366" y="1439694"/>
              <a:chExt cx="1371600" cy="4085617"/>
            </a:xfrm>
          </p:grpSpPr>
          <p:sp>
            <p:nvSpPr>
              <p:cNvPr id="46" name="等腰三角形 45"/>
              <p:cNvSpPr/>
              <p:nvPr/>
            </p:nvSpPr>
            <p:spPr>
              <a:xfrm>
                <a:off x="4630366" y="1439694"/>
                <a:ext cx="1371600" cy="530127"/>
              </a:xfrm>
              <a:prstGeom prst="triangle">
                <a:avLst>
                  <a:gd name="adj" fmla="val 50709"/>
                </a:avLst>
              </a:prstGeom>
              <a:solidFill>
                <a:srgbClr val="8A1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7" name="任意多边形: 形状 46"/>
              <p:cNvSpPr/>
              <p:nvPr/>
            </p:nvSpPr>
            <p:spPr>
              <a:xfrm>
                <a:off x="4630366" y="1969821"/>
                <a:ext cx="1371600" cy="3555490"/>
              </a:xfrm>
              <a:custGeom>
                <a:avLst/>
                <a:gdLst>
                  <a:gd name="connsiteX0" fmla="*/ 0 w 1371600"/>
                  <a:gd name="connsiteY0" fmla="*/ 0 h 3555490"/>
                  <a:gd name="connsiteX1" fmla="*/ 1371600 w 1371600"/>
                  <a:gd name="connsiteY1" fmla="*/ 0 h 3555490"/>
                  <a:gd name="connsiteX2" fmla="*/ 1371600 w 1371600"/>
                  <a:gd name="connsiteY2" fmla="*/ 3555490 h 3555490"/>
                  <a:gd name="connsiteX3" fmla="*/ 695525 w 1371600"/>
                  <a:gd name="connsiteY3" fmla="*/ 3025363 h 3555490"/>
                  <a:gd name="connsiteX4" fmla="*/ 0 w 1371600"/>
                  <a:gd name="connsiteY4" fmla="*/ 3555490 h 355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3555490">
                    <a:moveTo>
                      <a:pt x="0" y="0"/>
                    </a:moveTo>
                    <a:lnTo>
                      <a:pt x="1371600" y="0"/>
                    </a:lnTo>
                    <a:lnTo>
                      <a:pt x="1371600" y="3555490"/>
                    </a:lnTo>
                    <a:lnTo>
                      <a:pt x="695525" y="3025363"/>
                    </a:lnTo>
                    <a:lnTo>
                      <a:pt x="0" y="3555490"/>
                    </a:lnTo>
                    <a:close/>
                  </a:path>
                </a:pathLst>
              </a:custGeom>
              <a:solidFill>
                <a:srgbClr val="8A1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48" name="组合 47"/>
            <p:cNvGrpSpPr/>
            <p:nvPr/>
          </p:nvGrpSpPr>
          <p:grpSpPr>
            <a:xfrm rot="5400000">
              <a:off x="9148462" y="2778840"/>
              <a:ext cx="267509" cy="2310319"/>
              <a:chOff x="4630366" y="1439694"/>
              <a:chExt cx="1371600" cy="4085617"/>
            </a:xfrm>
          </p:grpSpPr>
          <p:sp>
            <p:nvSpPr>
              <p:cNvPr id="49" name="等腰三角形 48"/>
              <p:cNvSpPr/>
              <p:nvPr/>
            </p:nvSpPr>
            <p:spPr>
              <a:xfrm>
                <a:off x="4630366" y="1439694"/>
                <a:ext cx="1371600" cy="530127"/>
              </a:xfrm>
              <a:prstGeom prst="triangle">
                <a:avLst>
                  <a:gd name="adj" fmla="val 50709"/>
                </a:avLst>
              </a:prstGeom>
              <a:solidFill>
                <a:srgbClr val="8A1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0" name="任意多边形: 形状 49"/>
              <p:cNvSpPr/>
              <p:nvPr/>
            </p:nvSpPr>
            <p:spPr>
              <a:xfrm>
                <a:off x="4630366" y="1969821"/>
                <a:ext cx="1371600" cy="3555490"/>
              </a:xfrm>
              <a:custGeom>
                <a:avLst/>
                <a:gdLst>
                  <a:gd name="connsiteX0" fmla="*/ 0 w 1371600"/>
                  <a:gd name="connsiteY0" fmla="*/ 0 h 3555490"/>
                  <a:gd name="connsiteX1" fmla="*/ 1371600 w 1371600"/>
                  <a:gd name="connsiteY1" fmla="*/ 0 h 3555490"/>
                  <a:gd name="connsiteX2" fmla="*/ 1371600 w 1371600"/>
                  <a:gd name="connsiteY2" fmla="*/ 3555490 h 3555490"/>
                  <a:gd name="connsiteX3" fmla="*/ 695525 w 1371600"/>
                  <a:gd name="connsiteY3" fmla="*/ 3025363 h 3555490"/>
                  <a:gd name="connsiteX4" fmla="*/ 0 w 1371600"/>
                  <a:gd name="connsiteY4" fmla="*/ 3555490 h 355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3555490">
                    <a:moveTo>
                      <a:pt x="0" y="0"/>
                    </a:moveTo>
                    <a:lnTo>
                      <a:pt x="1371600" y="0"/>
                    </a:lnTo>
                    <a:lnTo>
                      <a:pt x="1371600" y="3555490"/>
                    </a:lnTo>
                    <a:lnTo>
                      <a:pt x="695525" y="3025363"/>
                    </a:lnTo>
                    <a:lnTo>
                      <a:pt x="0" y="3555490"/>
                    </a:lnTo>
                    <a:close/>
                  </a:path>
                </a:pathLst>
              </a:custGeom>
              <a:solidFill>
                <a:srgbClr val="8A1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grpSp>
        <p:nvGrpSpPr>
          <p:cNvPr id="70" name="组合 69"/>
          <p:cNvGrpSpPr/>
          <p:nvPr/>
        </p:nvGrpSpPr>
        <p:grpSpPr>
          <a:xfrm>
            <a:off x="7351481" y="3451100"/>
            <a:ext cx="46024" cy="960864"/>
            <a:chOff x="2358807" y="3061063"/>
            <a:chExt cx="46024" cy="960864"/>
          </a:xfrm>
        </p:grpSpPr>
        <p:sp>
          <p:nvSpPr>
            <p:cNvPr id="71" name="椭圆 70"/>
            <p:cNvSpPr/>
            <p:nvPr/>
          </p:nvSpPr>
          <p:spPr>
            <a:xfrm>
              <a:off x="2359112" y="3061063"/>
              <a:ext cx="45719" cy="45719"/>
            </a:xfrm>
            <a:prstGeom prst="ellipse">
              <a:avLst/>
            </a:prstGeom>
            <a:solidFill>
              <a:srgbClr val="CC0F00"/>
            </a:solidFill>
            <a:ln w="38100">
              <a:solidFill>
                <a:srgbClr val="CC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72" name="椭圆 71"/>
            <p:cNvSpPr/>
            <p:nvPr/>
          </p:nvSpPr>
          <p:spPr>
            <a:xfrm>
              <a:off x="2358807" y="3976208"/>
              <a:ext cx="45719" cy="45719"/>
            </a:xfrm>
            <a:prstGeom prst="ellipse">
              <a:avLst/>
            </a:prstGeom>
            <a:solidFill>
              <a:srgbClr val="CC0F00"/>
            </a:solidFill>
            <a:ln w="38100">
              <a:solidFill>
                <a:srgbClr val="CC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cxnSp>
          <p:nvCxnSpPr>
            <p:cNvPr id="73" name="直接连接符 72"/>
            <p:cNvCxnSpPr/>
            <p:nvPr/>
          </p:nvCxnSpPr>
          <p:spPr>
            <a:xfrm>
              <a:off x="2377543" y="3113772"/>
              <a:ext cx="0" cy="842381"/>
            </a:xfrm>
            <a:prstGeom prst="line">
              <a:avLst/>
            </a:prstGeom>
            <a:ln>
              <a:solidFill>
                <a:srgbClr val="CC0F00"/>
              </a:solidFill>
            </a:ln>
          </p:spPr>
          <p:style>
            <a:lnRef idx="1">
              <a:schemeClr val="accent1"/>
            </a:lnRef>
            <a:fillRef idx="0">
              <a:schemeClr val="accent1"/>
            </a:fillRef>
            <a:effectRef idx="0">
              <a:schemeClr val="accent1"/>
            </a:effectRef>
            <a:fontRef idx="minor">
              <a:schemeClr val="tx1"/>
            </a:fontRef>
          </p:style>
        </p:cxnSp>
      </p:grpSp>
      <p:sp>
        <p:nvSpPr>
          <p:cNvPr id="93" name="文本框 92"/>
          <p:cNvSpPr txBox="1"/>
          <p:nvPr/>
        </p:nvSpPr>
        <p:spPr>
          <a:xfrm>
            <a:off x="1796439" y="4731755"/>
            <a:ext cx="2236510" cy="861774"/>
          </a:xfrm>
          <a:prstGeom prst="rect">
            <a:avLst/>
          </a:prstGeom>
          <a:noFill/>
        </p:spPr>
        <p:txBody>
          <a:bodyPr wrap="none" rtlCol="0">
            <a:spAutoFit/>
          </a:bodyPr>
          <a:lstStyle/>
          <a:p>
            <a:r>
              <a:rPr lang="en-US" altLang="zh-CN" b="1" dirty="0">
                <a:solidFill>
                  <a:schemeClr val="tx1">
                    <a:lumMod val="75000"/>
                    <a:lumOff val="25000"/>
                  </a:schemeClr>
                </a:solidFill>
                <a:latin typeface="思源黑体 CN Bold" panose="020B0800000000000000" pitchFamily="34" charset="-122"/>
                <a:ea typeface="思源黑体 CN Bold" panose="020B0800000000000000" pitchFamily="34" charset="-122"/>
              </a:rPr>
              <a:t>2015</a:t>
            </a:r>
            <a:r>
              <a:rPr lang="zh-CN" altLang="en-US" b="1" dirty="0">
                <a:solidFill>
                  <a:schemeClr val="tx1">
                    <a:lumMod val="75000"/>
                    <a:lumOff val="25000"/>
                  </a:schemeClr>
                </a:solidFill>
                <a:latin typeface="思源黑体 CN Bold" panose="020B0800000000000000" pitchFamily="34" charset="-122"/>
                <a:ea typeface="思源黑体 CN Bold" panose="020B0800000000000000" pitchFamily="34" charset="-122"/>
              </a:rPr>
              <a:t>年所获得奖励</a:t>
            </a:r>
            <a:endParaRPr lang="en-US" altLang="zh-CN"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a:p>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荣获市级“三好学生”</a:t>
            </a:r>
            <a:endParaRPr lang="en-US" altLang="zh-CN" sz="16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荣获校级“三好学生”</a:t>
            </a:r>
          </a:p>
        </p:txBody>
      </p:sp>
      <p:sp>
        <p:nvSpPr>
          <p:cNvPr id="94" name="文本框 93"/>
          <p:cNvSpPr txBox="1"/>
          <p:nvPr/>
        </p:nvSpPr>
        <p:spPr>
          <a:xfrm>
            <a:off x="6226965" y="4731755"/>
            <a:ext cx="2236510" cy="861774"/>
          </a:xfrm>
          <a:prstGeom prst="rect">
            <a:avLst/>
          </a:prstGeom>
          <a:noFill/>
        </p:spPr>
        <p:txBody>
          <a:bodyPr wrap="none" rtlCol="0">
            <a:spAutoFit/>
          </a:bodyPr>
          <a:lstStyle/>
          <a:p>
            <a:r>
              <a:rPr lang="en-US" altLang="zh-CN" b="1" dirty="0">
                <a:solidFill>
                  <a:schemeClr val="tx1">
                    <a:lumMod val="75000"/>
                    <a:lumOff val="25000"/>
                  </a:schemeClr>
                </a:solidFill>
                <a:latin typeface="思源黑体 CN Bold" panose="020B0800000000000000" pitchFamily="34" charset="-122"/>
                <a:ea typeface="思源黑体 CN Bold" panose="020B0800000000000000" pitchFamily="34" charset="-122"/>
              </a:rPr>
              <a:t>2017</a:t>
            </a:r>
            <a:r>
              <a:rPr lang="zh-CN" altLang="en-US" b="1" dirty="0">
                <a:solidFill>
                  <a:schemeClr val="tx1">
                    <a:lumMod val="75000"/>
                    <a:lumOff val="25000"/>
                  </a:schemeClr>
                </a:solidFill>
                <a:latin typeface="思源黑体 CN Bold" panose="020B0800000000000000" pitchFamily="34" charset="-122"/>
                <a:ea typeface="思源黑体 CN Bold" panose="020B0800000000000000" pitchFamily="34" charset="-122"/>
              </a:rPr>
              <a:t>年所获得奖励</a:t>
            </a:r>
            <a:endParaRPr lang="en-US" altLang="zh-CN"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a:p>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年度“优秀学生干部”</a:t>
            </a:r>
            <a:endParaRPr lang="en-US" altLang="zh-CN" sz="16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年度“优秀学习代表”</a:t>
            </a:r>
            <a:endParaRPr lang="en-US" altLang="zh-CN" sz="16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95" name="文本框 94"/>
          <p:cNvSpPr txBox="1"/>
          <p:nvPr/>
        </p:nvSpPr>
        <p:spPr>
          <a:xfrm>
            <a:off x="3925920" y="3232107"/>
            <a:ext cx="2236510" cy="861774"/>
          </a:xfrm>
          <a:prstGeom prst="rect">
            <a:avLst/>
          </a:prstGeom>
          <a:noFill/>
        </p:spPr>
        <p:txBody>
          <a:bodyPr wrap="none" rtlCol="0">
            <a:spAutoFit/>
          </a:bodyPr>
          <a:lstStyle/>
          <a:p>
            <a:r>
              <a:rPr lang="en-US" altLang="zh-CN" b="1" dirty="0">
                <a:solidFill>
                  <a:schemeClr val="tx1">
                    <a:lumMod val="75000"/>
                    <a:lumOff val="25000"/>
                  </a:schemeClr>
                </a:solidFill>
                <a:latin typeface="思源黑体 CN Bold" panose="020B0800000000000000" pitchFamily="34" charset="-122"/>
                <a:ea typeface="思源黑体 CN Bold" panose="020B0800000000000000" pitchFamily="34" charset="-122"/>
              </a:rPr>
              <a:t>2016</a:t>
            </a:r>
            <a:r>
              <a:rPr lang="zh-CN" altLang="en-US" b="1" dirty="0">
                <a:solidFill>
                  <a:schemeClr val="tx1">
                    <a:lumMod val="75000"/>
                    <a:lumOff val="25000"/>
                  </a:schemeClr>
                </a:solidFill>
                <a:latin typeface="思源黑体 CN Bold" panose="020B0800000000000000" pitchFamily="34" charset="-122"/>
                <a:ea typeface="思源黑体 CN Bold" panose="020B0800000000000000" pitchFamily="34" charset="-122"/>
              </a:rPr>
              <a:t>年所获得奖励</a:t>
            </a:r>
            <a:endParaRPr lang="en-US" altLang="zh-CN"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a:p>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上学期“一等奖学金”</a:t>
            </a:r>
            <a:endParaRPr lang="en-US" altLang="zh-CN" sz="16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下学期“励志奖学金”</a:t>
            </a:r>
          </a:p>
        </p:txBody>
      </p:sp>
      <p:sp>
        <p:nvSpPr>
          <p:cNvPr id="96" name="文本框 95"/>
          <p:cNvSpPr txBox="1"/>
          <p:nvPr/>
        </p:nvSpPr>
        <p:spPr>
          <a:xfrm>
            <a:off x="8365355" y="3212918"/>
            <a:ext cx="2441694" cy="861774"/>
          </a:xfrm>
          <a:prstGeom prst="rect">
            <a:avLst/>
          </a:prstGeom>
          <a:noFill/>
        </p:spPr>
        <p:txBody>
          <a:bodyPr wrap="none" rtlCol="0">
            <a:spAutoFit/>
          </a:bodyPr>
          <a:lstStyle/>
          <a:p>
            <a:r>
              <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rPr>
              <a:t>2018</a:t>
            </a: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rPr>
              <a:t>年所获得奖励</a:t>
            </a:r>
            <a:endPar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a:p>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上半年度“一等奖学金”</a:t>
            </a:r>
            <a:endParaRPr lang="en-US" altLang="zh-CN" sz="16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英语演讲比赛“一等奖”</a:t>
            </a:r>
          </a:p>
        </p:txBody>
      </p:sp>
      <p:sp>
        <p:nvSpPr>
          <p:cNvPr id="97" name="矩形 96"/>
          <p:cNvSpPr/>
          <p:nvPr/>
        </p:nvSpPr>
        <p:spPr>
          <a:xfrm>
            <a:off x="2598264" y="1139944"/>
            <a:ext cx="6915585" cy="369332"/>
          </a:xfrm>
          <a:prstGeom prst="rect">
            <a:avLst/>
          </a:prstGeom>
        </p:spPr>
        <p:txBody>
          <a:bodyPr wrap="square">
            <a:spAutoFit/>
          </a:bodyPr>
          <a:lstStyle/>
          <a:p>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rPr>
              <a:t>学习格言：“不吃饭则饥</a:t>
            </a:r>
            <a:r>
              <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rPr>
              <a:t>不读书则愚”以学习为现阶段的主要任务。</a:t>
            </a:r>
            <a:endPar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nvGrpSpPr>
          <p:cNvPr id="99" name="组合 98"/>
          <p:cNvGrpSpPr/>
          <p:nvPr/>
        </p:nvGrpSpPr>
        <p:grpSpPr>
          <a:xfrm>
            <a:off x="2818133" y="3451100"/>
            <a:ext cx="46024" cy="960864"/>
            <a:chOff x="2358807" y="3061063"/>
            <a:chExt cx="46024" cy="960864"/>
          </a:xfrm>
        </p:grpSpPr>
        <p:sp>
          <p:nvSpPr>
            <p:cNvPr id="100" name="椭圆 99"/>
            <p:cNvSpPr/>
            <p:nvPr/>
          </p:nvSpPr>
          <p:spPr>
            <a:xfrm>
              <a:off x="2359112" y="3061063"/>
              <a:ext cx="45719" cy="45719"/>
            </a:xfrm>
            <a:prstGeom prst="ellipse">
              <a:avLst/>
            </a:prstGeom>
            <a:solidFill>
              <a:srgbClr val="CC0F00"/>
            </a:solidFill>
            <a:ln w="38100">
              <a:solidFill>
                <a:srgbClr val="CC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101" name="椭圆 100"/>
            <p:cNvSpPr/>
            <p:nvPr/>
          </p:nvSpPr>
          <p:spPr>
            <a:xfrm>
              <a:off x="2358807" y="3976208"/>
              <a:ext cx="45719" cy="45719"/>
            </a:xfrm>
            <a:prstGeom prst="ellipse">
              <a:avLst/>
            </a:prstGeom>
            <a:solidFill>
              <a:srgbClr val="CC0F00"/>
            </a:solidFill>
            <a:ln w="38100">
              <a:solidFill>
                <a:srgbClr val="CC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cxnSp>
          <p:nvCxnSpPr>
            <p:cNvPr id="102" name="直接连接符 101"/>
            <p:cNvCxnSpPr/>
            <p:nvPr/>
          </p:nvCxnSpPr>
          <p:spPr>
            <a:xfrm>
              <a:off x="2377543" y="3113772"/>
              <a:ext cx="0" cy="842381"/>
            </a:xfrm>
            <a:prstGeom prst="line">
              <a:avLst/>
            </a:prstGeom>
            <a:ln>
              <a:solidFill>
                <a:srgbClr val="CC0F00"/>
              </a:solidFill>
            </a:ln>
          </p:spPr>
          <p:style>
            <a:lnRef idx="1">
              <a:schemeClr val="accent1"/>
            </a:lnRef>
            <a:fillRef idx="0">
              <a:schemeClr val="accent1"/>
            </a:fillRef>
            <a:effectRef idx="0">
              <a:schemeClr val="accent1"/>
            </a:effectRef>
            <a:fontRef idx="minor">
              <a:schemeClr val="tx1"/>
            </a:fontRef>
          </p:style>
        </p:cxnSp>
      </p:grpSp>
      <p:grpSp>
        <p:nvGrpSpPr>
          <p:cNvPr id="103" name="组合 102"/>
          <p:cNvGrpSpPr/>
          <p:nvPr/>
        </p:nvGrpSpPr>
        <p:grpSpPr>
          <a:xfrm>
            <a:off x="5006697" y="4402571"/>
            <a:ext cx="46024" cy="960864"/>
            <a:chOff x="2358807" y="3061063"/>
            <a:chExt cx="46024" cy="960864"/>
          </a:xfrm>
        </p:grpSpPr>
        <p:sp>
          <p:nvSpPr>
            <p:cNvPr id="104" name="椭圆 103"/>
            <p:cNvSpPr/>
            <p:nvPr/>
          </p:nvSpPr>
          <p:spPr>
            <a:xfrm>
              <a:off x="2359112" y="3061063"/>
              <a:ext cx="45719" cy="45719"/>
            </a:xfrm>
            <a:prstGeom prst="ellipse">
              <a:avLst/>
            </a:prstGeom>
            <a:solidFill>
              <a:srgbClr val="CC0F00"/>
            </a:solidFill>
            <a:ln w="38100">
              <a:solidFill>
                <a:srgbClr val="CC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105" name="椭圆 104"/>
            <p:cNvSpPr/>
            <p:nvPr/>
          </p:nvSpPr>
          <p:spPr>
            <a:xfrm>
              <a:off x="2358807" y="3976208"/>
              <a:ext cx="45719" cy="45719"/>
            </a:xfrm>
            <a:prstGeom prst="ellipse">
              <a:avLst/>
            </a:prstGeom>
            <a:solidFill>
              <a:srgbClr val="CC0F00"/>
            </a:solidFill>
            <a:ln w="38100">
              <a:solidFill>
                <a:srgbClr val="CC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cxnSp>
          <p:nvCxnSpPr>
            <p:cNvPr id="106" name="直接连接符 105"/>
            <p:cNvCxnSpPr/>
            <p:nvPr/>
          </p:nvCxnSpPr>
          <p:spPr>
            <a:xfrm>
              <a:off x="2377543" y="3113772"/>
              <a:ext cx="0" cy="842381"/>
            </a:xfrm>
            <a:prstGeom prst="line">
              <a:avLst/>
            </a:prstGeom>
            <a:ln>
              <a:solidFill>
                <a:srgbClr val="CC0F00"/>
              </a:solidFill>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9480031" y="4402571"/>
            <a:ext cx="46024" cy="960864"/>
            <a:chOff x="2358807" y="3061063"/>
            <a:chExt cx="46024" cy="960864"/>
          </a:xfrm>
        </p:grpSpPr>
        <p:sp>
          <p:nvSpPr>
            <p:cNvPr id="116" name="椭圆 115"/>
            <p:cNvSpPr/>
            <p:nvPr/>
          </p:nvSpPr>
          <p:spPr>
            <a:xfrm>
              <a:off x="2359112" y="3061063"/>
              <a:ext cx="45719" cy="45719"/>
            </a:xfrm>
            <a:prstGeom prst="ellipse">
              <a:avLst/>
            </a:prstGeom>
            <a:solidFill>
              <a:srgbClr val="CC0F00"/>
            </a:solidFill>
            <a:ln w="38100">
              <a:solidFill>
                <a:srgbClr val="CC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117" name="椭圆 116"/>
            <p:cNvSpPr/>
            <p:nvPr/>
          </p:nvSpPr>
          <p:spPr>
            <a:xfrm>
              <a:off x="2358807" y="3976208"/>
              <a:ext cx="45719" cy="45719"/>
            </a:xfrm>
            <a:prstGeom prst="ellipse">
              <a:avLst/>
            </a:prstGeom>
            <a:solidFill>
              <a:srgbClr val="CC0F00"/>
            </a:solidFill>
            <a:ln w="38100">
              <a:solidFill>
                <a:srgbClr val="CC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cxnSp>
          <p:nvCxnSpPr>
            <p:cNvPr id="118" name="直接连接符 117"/>
            <p:cNvCxnSpPr/>
            <p:nvPr/>
          </p:nvCxnSpPr>
          <p:spPr>
            <a:xfrm>
              <a:off x="2377543" y="3113772"/>
              <a:ext cx="0" cy="842381"/>
            </a:xfrm>
            <a:prstGeom prst="line">
              <a:avLst/>
            </a:prstGeom>
            <a:ln>
              <a:solidFill>
                <a:srgbClr val="CC0F00"/>
              </a:solidFill>
            </a:ln>
          </p:spPr>
          <p:style>
            <a:lnRef idx="1">
              <a:schemeClr val="accent1"/>
            </a:lnRef>
            <a:fillRef idx="0">
              <a:schemeClr val="accent1"/>
            </a:fillRef>
            <a:effectRef idx="0">
              <a:schemeClr val="accent1"/>
            </a:effectRef>
            <a:fontRef idx="minor">
              <a:schemeClr val="tx1"/>
            </a:fontRef>
          </p:style>
        </p:cxnSp>
      </p:grpSp>
      <p:sp>
        <p:nvSpPr>
          <p:cNvPr id="123" name="Freeform 5"/>
          <p:cNvSpPr>
            <a:spLocks noEditPoints="1"/>
          </p:cNvSpPr>
          <p:nvPr/>
        </p:nvSpPr>
        <p:spPr bwMode="auto">
          <a:xfrm>
            <a:off x="7191199" y="2893029"/>
            <a:ext cx="386528" cy="443955"/>
          </a:xfrm>
          <a:custGeom>
            <a:avLst/>
            <a:gdLst>
              <a:gd name="T0" fmla="*/ 284 w 522"/>
              <a:gd name="T1" fmla="*/ 345 h 600"/>
              <a:gd name="T2" fmla="*/ 238 w 522"/>
              <a:gd name="T3" fmla="*/ 450 h 600"/>
              <a:gd name="T4" fmla="*/ 428 w 522"/>
              <a:gd name="T5" fmla="*/ 75 h 600"/>
              <a:gd name="T6" fmla="*/ 522 w 522"/>
              <a:gd name="T7" fmla="*/ 75 h 600"/>
              <a:gd name="T8" fmla="*/ 411 w 522"/>
              <a:gd name="T9" fmla="*/ 245 h 600"/>
              <a:gd name="T10" fmla="*/ 496 w 522"/>
              <a:gd name="T11" fmla="*/ 103 h 600"/>
              <a:gd name="T12" fmla="*/ 428 w 522"/>
              <a:gd name="T13" fmla="*/ 75 h 600"/>
              <a:gd name="T14" fmla="*/ 31 w 522"/>
              <a:gd name="T15" fmla="*/ 74 h 600"/>
              <a:gd name="T16" fmla="*/ 1 w 522"/>
              <a:gd name="T17" fmla="*/ 101 h 600"/>
              <a:gd name="T18" fmla="*/ 106 w 522"/>
              <a:gd name="T19" fmla="*/ 216 h 600"/>
              <a:gd name="T20" fmla="*/ 98 w 522"/>
              <a:gd name="T21" fmla="*/ 102 h 600"/>
              <a:gd name="T22" fmla="*/ 210 w 522"/>
              <a:gd name="T23" fmla="*/ 317 h 600"/>
              <a:gd name="T24" fmla="*/ 313 w 522"/>
              <a:gd name="T25" fmla="*/ 344 h 600"/>
              <a:gd name="T26" fmla="*/ 210 w 522"/>
              <a:gd name="T27" fmla="*/ 317 h 600"/>
              <a:gd name="T28" fmla="*/ 313 w 522"/>
              <a:gd name="T29" fmla="*/ 450 h 600"/>
              <a:gd name="T30" fmla="*/ 210 w 522"/>
              <a:gd name="T31" fmla="*/ 482 h 600"/>
              <a:gd name="T32" fmla="*/ 133 w 522"/>
              <a:gd name="T33" fmla="*/ 600 h 600"/>
              <a:gd name="T34" fmla="*/ 360 w 522"/>
              <a:gd name="T35" fmla="*/ 482 h 600"/>
              <a:gd name="T36" fmla="*/ 133 w 522"/>
              <a:gd name="T37" fmla="*/ 600 h 600"/>
              <a:gd name="T38" fmla="*/ 31 w 522"/>
              <a:gd name="T39" fmla="*/ 29 h 600"/>
              <a:gd name="T40" fmla="*/ 95 w 522"/>
              <a:gd name="T41" fmla="*/ 50 h 600"/>
              <a:gd name="T42" fmla="*/ 96 w 522"/>
              <a:gd name="T43" fmla="*/ 195 h 600"/>
              <a:gd name="T44" fmla="*/ 210 w 522"/>
              <a:gd name="T45" fmla="*/ 317 h 600"/>
              <a:gd name="T46" fmla="*/ 409 w 522"/>
              <a:gd name="T47" fmla="*/ 246 h 600"/>
              <a:gd name="T48" fmla="*/ 428 w 522"/>
              <a:gd name="T49" fmla="*/ 77 h 600"/>
              <a:gd name="T50" fmla="*/ 454 w 522"/>
              <a:gd name="T51" fmla="*/ 28 h 600"/>
              <a:gd name="T52" fmla="*/ 493 w 522"/>
              <a:gd name="T53" fmla="*/ 0 h 600"/>
              <a:gd name="T54" fmla="*/ 262 w 522"/>
              <a:gd name="T55" fmla="*/ 239 h 600"/>
              <a:gd name="T56" fmla="*/ 262 w 522"/>
              <a:gd name="T57" fmla="*/ 73 h 600"/>
              <a:gd name="T58" fmla="*/ 262 w 522"/>
              <a:gd name="T59" fmla="*/ 239 h 600"/>
              <a:gd name="T60" fmla="*/ 280 w 522"/>
              <a:gd name="T61" fmla="*/ 137 h 600"/>
              <a:gd name="T62" fmla="*/ 291 w 522"/>
              <a:gd name="T63" fmla="*/ 171 h 600"/>
              <a:gd name="T64" fmla="*/ 262 w 522"/>
              <a:gd name="T65" fmla="*/ 192 h 600"/>
              <a:gd name="T66" fmla="*/ 233 w 522"/>
              <a:gd name="T67" fmla="*/ 171 h 600"/>
              <a:gd name="T68" fmla="*/ 244 w 522"/>
              <a:gd name="T69" fmla="*/ 13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2" h="600">
                <a:moveTo>
                  <a:pt x="238" y="345"/>
                </a:moveTo>
                <a:cubicBezTo>
                  <a:pt x="284" y="345"/>
                  <a:pt x="284" y="345"/>
                  <a:pt x="284" y="345"/>
                </a:cubicBezTo>
                <a:cubicBezTo>
                  <a:pt x="284" y="450"/>
                  <a:pt x="284" y="450"/>
                  <a:pt x="284" y="450"/>
                </a:cubicBezTo>
                <a:cubicBezTo>
                  <a:pt x="238" y="450"/>
                  <a:pt x="238" y="450"/>
                  <a:pt x="238" y="450"/>
                </a:cubicBezTo>
                <a:lnTo>
                  <a:pt x="238" y="345"/>
                </a:lnTo>
                <a:close/>
                <a:moveTo>
                  <a:pt x="428" y="75"/>
                </a:moveTo>
                <a:cubicBezTo>
                  <a:pt x="493" y="75"/>
                  <a:pt x="493" y="75"/>
                  <a:pt x="493" y="75"/>
                </a:cubicBezTo>
                <a:cubicBezTo>
                  <a:pt x="522" y="75"/>
                  <a:pt x="522" y="75"/>
                  <a:pt x="522" y="75"/>
                </a:cubicBezTo>
                <a:cubicBezTo>
                  <a:pt x="522" y="75"/>
                  <a:pt x="522" y="99"/>
                  <a:pt x="522" y="102"/>
                </a:cubicBezTo>
                <a:cubicBezTo>
                  <a:pt x="522" y="122"/>
                  <a:pt x="506" y="233"/>
                  <a:pt x="411" y="245"/>
                </a:cubicBezTo>
                <a:cubicBezTo>
                  <a:pt x="411" y="245"/>
                  <a:pt x="417" y="232"/>
                  <a:pt x="419" y="217"/>
                </a:cubicBezTo>
                <a:cubicBezTo>
                  <a:pt x="419" y="217"/>
                  <a:pt x="488" y="196"/>
                  <a:pt x="496" y="103"/>
                </a:cubicBezTo>
                <a:cubicBezTo>
                  <a:pt x="427" y="103"/>
                  <a:pt x="427" y="103"/>
                  <a:pt x="427" y="103"/>
                </a:cubicBezTo>
                <a:lnTo>
                  <a:pt x="428" y="75"/>
                </a:lnTo>
                <a:close/>
                <a:moveTo>
                  <a:pt x="97" y="74"/>
                </a:moveTo>
                <a:cubicBezTo>
                  <a:pt x="31" y="74"/>
                  <a:pt x="31" y="74"/>
                  <a:pt x="31" y="74"/>
                </a:cubicBezTo>
                <a:cubicBezTo>
                  <a:pt x="1" y="74"/>
                  <a:pt x="1" y="74"/>
                  <a:pt x="1" y="74"/>
                </a:cubicBezTo>
                <a:cubicBezTo>
                  <a:pt x="1" y="74"/>
                  <a:pt x="1" y="98"/>
                  <a:pt x="1" y="101"/>
                </a:cubicBezTo>
                <a:cubicBezTo>
                  <a:pt x="0" y="121"/>
                  <a:pt x="17" y="232"/>
                  <a:pt x="114" y="244"/>
                </a:cubicBezTo>
                <a:cubicBezTo>
                  <a:pt x="114" y="244"/>
                  <a:pt x="108" y="231"/>
                  <a:pt x="106" y="216"/>
                </a:cubicBezTo>
                <a:cubicBezTo>
                  <a:pt x="106" y="216"/>
                  <a:pt x="36" y="195"/>
                  <a:pt x="28" y="102"/>
                </a:cubicBezTo>
                <a:cubicBezTo>
                  <a:pt x="98" y="102"/>
                  <a:pt x="98" y="102"/>
                  <a:pt x="98" y="102"/>
                </a:cubicBezTo>
                <a:lnTo>
                  <a:pt x="97" y="74"/>
                </a:lnTo>
                <a:close/>
                <a:moveTo>
                  <a:pt x="210" y="317"/>
                </a:moveTo>
                <a:cubicBezTo>
                  <a:pt x="313" y="317"/>
                  <a:pt x="313" y="317"/>
                  <a:pt x="313" y="317"/>
                </a:cubicBezTo>
                <a:cubicBezTo>
                  <a:pt x="313" y="344"/>
                  <a:pt x="313" y="344"/>
                  <a:pt x="313" y="344"/>
                </a:cubicBezTo>
                <a:cubicBezTo>
                  <a:pt x="210" y="344"/>
                  <a:pt x="210" y="344"/>
                  <a:pt x="210" y="344"/>
                </a:cubicBezTo>
                <a:lnTo>
                  <a:pt x="210" y="317"/>
                </a:lnTo>
                <a:close/>
                <a:moveTo>
                  <a:pt x="210" y="450"/>
                </a:moveTo>
                <a:cubicBezTo>
                  <a:pt x="313" y="450"/>
                  <a:pt x="313" y="450"/>
                  <a:pt x="313" y="450"/>
                </a:cubicBezTo>
                <a:cubicBezTo>
                  <a:pt x="313" y="482"/>
                  <a:pt x="313" y="482"/>
                  <a:pt x="313" y="482"/>
                </a:cubicBezTo>
                <a:cubicBezTo>
                  <a:pt x="210" y="482"/>
                  <a:pt x="210" y="482"/>
                  <a:pt x="210" y="482"/>
                </a:cubicBezTo>
                <a:lnTo>
                  <a:pt x="210" y="450"/>
                </a:lnTo>
                <a:close/>
                <a:moveTo>
                  <a:pt x="133" y="600"/>
                </a:moveTo>
                <a:cubicBezTo>
                  <a:pt x="163" y="482"/>
                  <a:pt x="163" y="482"/>
                  <a:pt x="163" y="482"/>
                </a:cubicBezTo>
                <a:cubicBezTo>
                  <a:pt x="360" y="482"/>
                  <a:pt x="360" y="482"/>
                  <a:pt x="360" y="482"/>
                </a:cubicBezTo>
                <a:cubicBezTo>
                  <a:pt x="390" y="600"/>
                  <a:pt x="390" y="600"/>
                  <a:pt x="390" y="600"/>
                </a:cubicBezTo>
                <a:lnTo>
                  <a:pt x="133" y="600"/>
                </a:lnTo>
                <a:close/>
                <a:moveTo>
                  <a:pt x="31" y="0"/>
                </a:moveTo>
                <a:cubicBezTo>
                  <a:pt x="31" y="29"/>
                  <a:pt x="31" y="29"/>
                  <a:pt x="31" y="29"/>
                </a:cubicBezTo>
                <a:cubicBezTo>
                  <a:pt x="71" y="29"/>
                  <a:pt x="71" y="29"/>
                  <a:pt x="71" y="29"/>
                </a:cubicBezTo>
                <a:cubicBezTo>
                  <a:pt x="85" y="31"/>
                  <a:pt x="93" y="42"/>
                  <a:pt x="95" y="50"/>
                </a:cubicBezTo>
                <a:cubicBezTo>
                  <a:pt x="96" y="56"/>
                  <a:pt x="96" y="75"/>
                  <a:pt x="96" y="75"/>
                </a:cubicBezTo>
                <a:cubicBezTo>
                  <a:pt x="96" y="195"/>
                  <a:pt x="96" y="195"/>
                  <a:pt x="96" y="195"/>
                </a:cubicBezTo>
                <a:cubicBezTo>
                  <a:pt x="96" y="215"/>
                  <a:pt x="115" y="246"/>
                  <a:pt x="115" y="246"/>
                </a:cubicBezTo>
                <a:cubicBezTo>
                  <a:pt x="150" y="305"/>
                  <a:pt x="210" y="317"/>
                  <a:pt x="210" y="317"/>
                </a:cubicBezTo>
                <a:cubicBezTo>
                  <a:pt x="314" y="317"/>
                  <a:pt x="314" y="317"/>
                  <a:pt x="314" y="317"/>
                </a:cubicBezTo>
                <a:cubicBezTo>
                  <a:pt x="362" y="313"/>
                  <a:pt x="409" y="246"/>
                  <a:pt x="409" y="246"/>
                </a:cubicBezTo>
                <a:cubicBezTo>
                  <a:pt x="422" y="230"/>
                  <a:pt x="426" y="204"/>
                  <a:pt x="427" y="189"/>
                </a:cubicBezTo>
                <a:cubicBezTo>
                  <a:pt x="429" y="161"/>
                  <a:pt x="428" y="77"/>
                  <a:pt x="428" y="77"/>
                </a:cubicBezTo>
                <a:cubicBezTo>
                  <a:pt x="428" y="77"/>
                  <a:pt x="428" y="77"/>
                  <a:pt x="428" y="54"/>
                </a:cubicBezTo>
                <a:cubicBezTo>
                  <a:pt x="428" y="31"/>
                  <a:pt x="454" y="28"/>
                  <a:pt x="454" y="28"/>
                </a:cubicBezTo>
                <a:cubicBezTo>
                  <a:pt x="493" y="28"/>
                  <a:pt x="493" y="28"/>
                  <a:pt x="493" y="28"/>
                </a:cubicBezTo>
                <a:cubicBezTo>
                  <a:pt x="493" y="0"/>
                  <a:pt x="493" y="0"/>
                  <a:pt x="493" y="0"/>
                </a:cubicBezTo>
                <a:lnTo>
                  <a:pt x="31" y="0"/>
                </a:lnTo>
                <a:close/>
                <a:moveTo>
                  <a:pt x="262" y="239"/>
                </a:moveTo>
                <a:cubicBezTo>
                  <a:pt x="216" y="239"/>
                  <a:pt x="179" y="202"/>
                  <a:pt x="179" y="156"/>
                </a:cubicBezTo>
                <a:cubicBezTo>
                  <a:pt x="179" y="110"/>
                  <a:pt x="216" y="73"/>
                  <a:pt x="262" y="73"/>
                </a:cubicBezTo>
                <a:cubicBezTo>
                  <a:pt x="308" y="73"/>
                  <a:pt x="345" y="110"/>
                  <a:pt x="345" y="156"/>
                </a:cubicBezTo>
                <a:cubicBezTo>
                  <a:pt x="345" y="202"/>
                  <a:pt x="308" y="239"/>
                  <a:pt x="262" y="239"/>
                </a:cubicBezTo>
                <a:close/>
                <a:moveTo>
                  <a:pt x="262" y="101"/>
                </a:moveTo>
                <a:cubicBezTo>
                  <a:pt x="280" y="137"/>
                  <a:pt x="280" y="137"/>
                  <a:pt x="280" y="137"/>
                </a:cubicBezTo>
                <a:cubicBezTo>
                  <a:pt x="320" y="143"/>
                  <a:pt x="320" y="143"/>
                  <a:pt x="320" y="143"/>
                </a:cubicBezTo>
                <a:cubicBezTo>
                  <a:pt x="291" y="171"/>
                  <a:pt x="291" y="171"/>
                  <a:pt x="291" y="171"/>
                </a:cubicBezTo>
                <a:cubicBezTo>
                  <a:pt x="298" y="211"/>
                  <a:pt x="298" y="211"/>
                  <a:pt x="298" y="211"/>
                </a:cubicBezTo>
                <a:cubicBezTo>
                  <a:pt x="262" y="192"/>
                  <a:pt x="262" y="192"/>
                  <a:pt x="262" y="192"/>
                </a:cubicBezTo>
                <a:cubicBezTo>
                  <a:pt x="226" y="211"/>
                  <a:pt x="226" y="211"/>
                  <a:pt x="226" y="211"/>
                </a:cubicBezTo>
                <a:cubicBezTo>
                  <a:pt x="233" y="171"/>
                  <a:pt x="233" y="171"/>
                  <a:pt x="233" y="171"/>
                </a:cubicBezTo>
                <a:cubicBezTo>
                  <a:pt x="204" y="143"/>
                  <a:pt x="204" y="143"/>
                  <a:pt x="204" y="143"/>
                </a:cubicBezTo>
                <a:cubicBezTo>
                  <a:pt x="244" y="137"/>
                  <a:pt x="244" y="137"/>
                  <a:pt x="244" y="137"/>
                </a:cubicBezTo>
                <a:lnTo>
                  <a:pt x="262" y="101"/>
                </a:lnTo>
                <a:close/>
              </a:path>
            </a:pathLst>
          </a:custGeom>
          <a:solidFill>
            <a:srgbClr val="8A1118"/>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endParaRPr>
          </a:p>
        </p:txBody>
      </p:sp>
      <p:sp>
        <p:nvSpPr>
          <p:cNvPr id="126" name="Freeform 9"/>
          <p:cNvSpPr>
            <a:spLocks noEditPoints="1"/>
          </p:cNvSpPr>
          <p:nvPr/>
        </p:nvSpPr>
        <p:spPr bwMode="auto">
          <a:xfrm>
            <a:off x="2655128" y="2933120"/>
            <a:ext cx="430000" cy="432774"/>
          </a:xfrm>
          <a:custGeom>
            <a:avLst/>
            <a:gdLst>
              <a:gd name="T0" fmla="*/ 0 w 800"/>
              <a:gd name="T1" fmla="*/ 43 h 806"/>
              <a:gd name="T2" fmla="*/ 0 w 800"/>
              <a:gd name="T3" fmla="*/ 620 h 806"/>
              <a:gd name="T4" fmla="*/ 47 w 800"/>
              <a:gd name="T5" fmla="*/ 687 h 806"/>
              <a:gd name="T6" fmla="*/ 383 w 800"/>
              <a:gd name="T7" fmla="*/ 806 h 806"/>
              <a:gd name="T8" fmla="*/ 383 w 800"/>
              <a:gd name="T9" fmla="*/ 128 h 806"/>
              <a:gd name="T10" fmla="*/ 47 w 800"/>
              <a:gd name="T11" fmla="*/ 9 h 806"/>
              <a:gd name="T12" fmla="*/ 0 w 800"/>
              <a:gd name="T13" fmla="*/ 43 h 806"/>
              <a:gd name="T14" fmla="*/ 752 w 800"/>
              <a:gd name="T15" fmla="*/ 9 h 806"/>
              <a:gd name="T16" fmla="*/ 633 w 800"/>
              <a:gd name="T17" fmla="*/ 60 h 806"/>
              <a:gd name="T18" fmla="*/ 633 w 800"/>
              <a:gd name="T19" fmla="*/ 637 h 806"/>
              <a:gd name="T20" fmla="*/ 591 w 800"/>
              <a:gd name="T21" fmla="*/ 715 h 806"/>
              <a:gd name="T22" fmla="*/ 500 w 800"/>
              <a:gd name="T23" fmla="*/ 778 h 806"/>
              <a:gd name="T24" fmla="*/ 752 w 800"/>
              <a:gd name="T25" fmla="*/ 687 h 806"/>
              <a:gd name="T26" fmla="*/ 800 w 800"/>
              <a:gd name="T27" fmla="*/ 620 h 806"/>
              <a:gd name="T28" fmla="*/ 800 w 800"/>
              <a:gd name="T29" fmla="*/ 43 h 806"/>
              <a:gd name="T30" fmla="*/ 752 w 800"/>
              <a:gd name="T31" fmla="*/ 9 h 806"/>
              <a:gd name="T32" fmla="*/ 600 w 800"/>
              <a:gd name="T33" fmla="*/ 620 h 806"/>
              <a:gd name="T34" fmla="*/ 600 w 800"/>
              <a:gd name="T35" fmla="*/ 43 h 806"/>
              <a:gd name="T36" fmla="*/ 558 w 800"/>
              <a:gd name="T37" fmla="*/ 21 h 806"/>
              <a:gd name="T38" fmla="*/ 416 w 800"/>
              <a:gd name="T39" fmla="*/ 128 h 806"/>
              <a:gd name="T40" fmla="*/ 416 w 800"/>
              <a:gd name="T41" fmla="*/ 806 h 806"/>
              <a:gd name="T42" fmla="*/ 558 w 800"/>
              <a:gd name="T43" fmla="*/ 699 h 806"/>
              <a:gd name="T44" fmla="*/ 600 w 800"/>
              <a:gd name="T45" fmla="*/ 62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0" h="806">
                <a:moveTo>
                  <a:pt x="0" y="43"/>
                </a:moveTo>
                <a:cubicBezTo>
                  <a:pt x="0" y="620"/>
                  <a:pt x="0" y="620"/>
                  <a:pt x="0" y="620"/>
                </a:cubicBezTo>
                <a:cubicBezTo>
                  <a:pt x="0" y="648"/>
                  <a:pt x="21" y="678"/>
                  <a:pt x="47" y="687"/>
                </a:cubicBezTo>
                <a:cubicBezTo>
                  <a:pt x="383" y="806"/>
                  <a:pt x="383" y="806"/>
                  <a:pt x="383" y="806"/>
                </a:cubicBezTo>
                <a:cubicBezTo>
                  <a:pt x="383" y="128"/>
                  <a:pt x="383" y="128"/>
                  <a:pt x="383" y="128"/>
                </a:cubicBezTo>
                <a:cubicBezTo>
                  <a:pt x="47" y="9"/>
                  <a:pt x="47" y="9"/>
                  <a:pt x="47" y="9"/>
                </a:cubicBezTo>
                <a:cubicBezTo>
                  <a:pt x="21" y="0"/>
                  <a:pt x="0" y="15"/>
                  <a:pt x="0" y="43"/>
                </a:cubicBezTo>
                <a:close/>
                <a:moveTo>
                  <a:pt x="752" y="9"/>
                </a:moveTo>
                <a:cubicBezTo>
                  <a:pt x="633" y="60"/>
                  <a:pt x="633" y="60"/>
                  <a:pt x="633" y="60"/>
                </a:cubicBezTo>
                <a:cubicBezTo>
                  <a:pt x="633" y="637"/>
                  <a:pt x="633" y="637"/>
                  <a:pt x="633" y="637"/>
                </a:cubicBezTo>
                <a:cubicBezTo>
                  <a:pt x="633" y="665"/>
                  <a:pt x="614" y="700"/>
                  <a:pt x="591" y="715"/>
                </a:cubicBezTo>
                <a:cubicBezTo>
                  <a:pt x="500" y="778"/>
                  <a:pt x="500" y="778"/>
                  <a:pt x="500" y="778"/>
                </a:cubicBezTo>
                <a:cubicBezTo>
                  <a:pt x="752" y="687"/>
                  <a:pt x="752" y="687"/>
                  <a:pt x="752" y="687"/>
                </a:cubicBezTo>
                <a:cubicBezTo>
                  <a:pt x="778" y="678"/>
                  <a:pt x="800" y="648"/>
                  <a:pt x="800" y="620"/>
                </a:cubicBezTo>
                <a:cubicBezTo>
                  <a:pt x="800" y="43"/>
                  <a:pt x="800" y="43"/>
                  <a:pt x="800" y="43"/>
                </a:cubicBezTo>
                <a:cubicBezTo>
                  <a:pt x="800" y="15"/>
                  <a:pt x="778" y="0"/>
                  <a:pt x="752" y="9"/>
                </a:cubicBezTo>
                <a:close/>
                <a:moveTo>
                  <a:pt x="600" y="620"/>
                </a:moveTo>
                <a:cubicBezTo>
                  <a:pt x="600" y="43"/>
                  <a:pt x="600" y="43"/>
                  <a:pt x="600" y="43"/>
                </a:cubicBezTo>
                <a:cubicBezTo>
                  <a:pt x="600" y="15"/>
                  <a:pt x="581" y="5"/>
                  <a:pt x="558" y="21"/>
                </a:cubicBezTo>
                <a:cubicBezTo>
                  <a:pt x="416" y="128"/>
                  <a:pt x="416" y="128"/>
                  <a:pt x="416" y="128"/>
                </a:cubicBezTo>
                <a:cubicBezTo>
                  <a:pt x="416" y="806"/>
                  <a:pt x="416" y="806"/>
                  <a:pt x="416" y="806"/>
                </a:cubicBezTo>
                <a:cubicBezTo>
                  <a:pt x="558" y="699"/>
                  <a:pt x="558" y="699"/>
                  <a:pt x="558" y="699"/>
                </a:cubicBezTo>
                <a:cubicBezTo>
                  <a:pt x="581" y="683"/>
                  <a:pt x="600" y="648"/>
                  <a:pt x="600" y="620"/>
                </a:cubicBezTo>
                <a:close/>
              </a:path>
            </a:pathLst>
          </a:custGeom>
          <a:solidFill>
            <a:srgbClr val="8A1118"/>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0" name="AutoShape 11"/>
          <p:cNvSpPr>
            <a:spLocks noChangeAspect="1" noChangeArrowheads="1" noTextEdit="1"/>
          </p:cNvSpPr>
          <p:nvPr/>
        </p:nvSpPr>
        <p:spPr bwMode="auto">
          <a:xfrm>
            <a:off x="9877425" y="1617663"/>
            <a:ext cx="5159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1" name="Freeform 13"/>
          <p:cNvSpPr>
            <a:spLocks noEditPoints="1"/>
          </p:cNvSpPr>
          <p:nvPr/>
        </p:nvSpPr>
        <p:spPr bwMode="auto">
          <a:xfrm>
            <a:off x="9296707" y="5416085"/>
            <a:ext cx="467782" cy="433761"/>
          </a:xfrm>
          <a:custGeom>
            <a:avLst/>
            <a:gdLst>
              <a:gd name="T0" fmla="*/ 584 w 658"/>
              <a:gd name="T1" fmla="*/ 212 h 610"/>
              <a:gd name="T2" fmla="*/ 440 w 658"/>
              <a:gd name="T3" fmla="*/ 212 h 610"/>
              <a:gd name="T4" fmla="*/ 424 w 658"/>
              <a:gd name="T5" fmla="*/ 194 h 610"/>
              <a:gd name="T6" fmla="*/ 424 w 658"/>
              <a:gd name="T7" fmla="*/ 64 h 610"/>
              <a:gd name="T8" fmla="*/ 360 w 658"/>
              <a:gd name="T9" fmla="*/ 0 h 610"/>
              <a:gd name="T10" fmla="*/ 296 w 658"/>
              <a:gd name="T11" fmla="*/ 55 h 610"/>
              <a:gd name="T12" fmla="*/ 153 w 658"/>
              <a:gd name="T13" fmla="*/ 231 h 610"/>
              <a:gd name="T14" fmla="*/ 155 w 658"/>
              <a:gd name="T15" fmla="*/ 244 h 610"/>
              <a:gd name="T16" fmla="*/ 155 w 658"/>
              <a:gd name="T17" fmla="*/ 589 h 610"/>
              <a:gd name="T18" fmla="*/ 150 w 658"/>
              <a:gd name="T19" fmla="*/ 610 h 610"/>
              <a:gd name="T20" fmla="*/ 498 w 658"/>
              <a:gd name="T21" fmla="*/ 610 h 610"/>
              <a:gd name="T22" fmla="*/ 571 w 658"/>
              <a:gd name="T23" fmla="*/ 557 h 610"/>
              <a:gd name="T24" fmla="*/ 644 w 658"/>
              <a:gd name="T25" fmla="*/ 301 h 610"/>
              <a:gd name="T26" fmla="*/ 584 w 658"/>
              <a:gd name="T27" fmla="*/ 212 h 610"/>
              <a:gd name="T28" fmla="*/ 125 w 658"/>
              <a:gd name="T29" fmla="*/ 590 h 610"/>
              <a:gd name="T30" fmla="*/ 125 w 658"/>
              <a:gd name="T31" fmla="*/ 244 h 610"/>
              <a:gd name="T32" fmla="*/ 95 w 658"/>
              <a:gd name="T33" fmla="*/ 224 h 610"/>
              <a:gd name="T34" fmla="*/ 47 w 658"/>
              <a:gd name="T35" fmla="*/ 224 h 610"/>
              <a:gd name="T36" fmla="*/ 0 w 658"/>
              <a:gd name="T37" fmla="*/ 270 h 610"/>
              <a:gd name="T38" fmla="*/ 0 w 658"/>
              <a:gd name="T39" fmla="*/ 562 h 610"/>
              <a:gd name="T40" fmla="*/ 47 w 658"/>
              <a:gd name="T41" fmla="*/ 610 h 610"/>
              <a:gd name="T42" fmla="*/ 95 w 658"/>
              <a:gd name="T43" fmla="*/ 610 h 610"/>
              <a:gd name="T44" fmla="*/ 125 w 658"/>
              <a:gd name="T45" fmla="*/ 59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8" h="610">
                <a:moveTo>
                  <a:pt x="584" y="212"/>
                </a:moveTo>
                <a:cubicBezTo>
                  <a:pt x="440" y="212"/>
                  <a:pt x="440" y="212"/>
                  <a:pt x="440" y="212"/>
                </a:cubicBezTo>
                <a:cubicBezTo>
                  <a:pt x="429" y="210"/>
                  <a:pt x="425" y="199"/>
                  <a:pt x="424" y="194"/>
                </a:cubicBezTo>
                <a:cubicBezTo>
                  <a:pt x="424" y="64"/>
                  <a:pt x="424" y="64"/>
                  <a:pt x="424" y="64"/>
                </a:cubicBezTo>
                <a:cubicBezTo>
                  <a:pt x="424" y="29"/>
                  <a:pt x="395" y="0"/>
                  <a:pt x="360" y="0"/>
                </a:cubicBezTo>
                <a:cubicBezTo>
                  <a:pt x="328" y="0"/>
                  <a:pt x="301" y="25"/>
                  <a:pt x="296" y="55"/>
                </a:cubicBezTo>
                <a:cubicBezTo>
                  <a:pt x="276" y="178"/>
                  <a:pt x="201" y="219"/>
                  <a:pt x="153" y="231"/>
                </a:cubicBezTo>
                <a:cubicBezTo>
                  <a:pt x="155" y="237"/>
                  <a:pt x="155" y="240"/>
                  <a:pt x="155" y="244"/>
                </a:cubicBezTo>
                <a:cubicBezTo>
                  <a:pt x="155" y="589"/>
                  <a:pt x="155" y="589"/>
                  <a:pt x="155" y="589"/>
                </a:cubicBezTo>
                <a:cubicBezTo>
                  <a:pt x="155" y="596"/>
                  <a:pt x="153" y="603"/>
                  <a:pt x="150" y="610"/>
                </a:cubicBezTo>
                <a:cubicBezTo>
                  <a:pt x="498" y="610"/>
                  <a:pt x="498" y="610"/>
                  <a:pt x="498" y="610"/>
                </a:cubicBezTo>
                <a:cubicBezTo>
                  <a:pt x="532" y="603"/>
                  <a:pt x="555" y="590"/>
                  <a:pt x="571" y="557"/>
                </a:cubicBezTo>
                <a:cubicBezTo>
                  <a:pt x="644" y="301"/>
                  <a:pt x="644" y="301"/>
                  <a:pt x="644" y="301"/>
                </a:cubicBezTo>
                <a:cubicBezTo>
                  <a:pt x="658" y="254"/>
                  <a:pt x="635" y="210"/>
                  <a:pt x="584" y="212"/>
                </a:cubicBezTo>
                <a:close/>
                <a:moveTo>
                  <a:pt x="125" y="590"/>
                </a:moveTo>
                <a:cubicBezTo>
                  <a:pt x="125" y="244"/>
                  <a:pt x="125" y="244"/>
                  <a:pt x="125" y="244"/>
                </a:cubicBezTo>
                <a:cubicBezTo>
                  <a:pt x="125" y="233"/>
                  <a:pt x="111" y="224"/>
                  <a:pt x="95" y="224"/>
                </a:cubicBezTo>
                <a:cubicBezTo>
                  <a:pt x="47" y="224"/>
                  <a:pt x="47" y="224"/>
                  <a:pt x="47" y="224"/>
                </a:cubicBezTo>
                <a:cubicBezTo>
                  <a:pt x="22" y="224"/>
                  <a:pt x="0" y="246"/>
                  <a:pt x="0" y="270"/>
                </a:cubicBezTo>
                <a:cubicBezTo>
                  <a:pt x="0" y="562"/>
                  <a:pt x="0" y="562"/>
                  <a:pt x="0" y="562"/>
                </a:cubicBezTo>
                <a:cubicBezTo>
                  <a:pt x="0" y="589"/>
                  <a:pt x="20" y="610"/>
                  <a:pt x="47" y="610"/>
                </a:cubicBezTo>
                <a:cubicBezTo>
                  <a:pt x="95" y="610"/>
                  <a:pt x="95" y="610"/>
                  <a:pt x="95" y="610"/>
                </a:cubicBezTo>
                <a:cubicBezTo>
                  <a:pt x="111" y="610"/>
                  <a:pt x="125" y="601"/>
                  <a:pt x="125" y="590"/>
                </a:cubicBezTo>
                <a:close/>
              </a:path>
            </a:pathLst>
          </a:custGeom>
          <a:solidFill>
            <a:srgbClr val="8A1118"/>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endParaRPr>
          </a:p>
        </p:txBody>
      </p:sp>
      <p:grpSp>
        <p:nvGrpSpPr>
          <p:cNvPr id="137" name="组合 136"/>
          <p:cNvGrpSpPr/>
          <p:nvPr/>
        </p:nvGrpSpPr>
        <p:grpSpPr>
          <a:xfrm>
            <a:off x="4802625" y="5426831"/>
            <a:ext cx="458562" cy="456508"/>
            <a:chOff x="2777972" y="355600"/>
            <a:chExt cx="743104" cy="739775"/>
          </a:xfrm>
        </p:grpSpPr>
        <p:sp>
          <p:nvSpPr>
            <p:cNvPr id="125" name="AutoShape 7"/>
            <p:cNvSpPr>
              <a:spLocks noChangeAspect="1" noChangeArrowheads="1" noTextEdit="1"/>
            </p:cNvSpPr>
            <p:nvPr/>
          </p:nvSpPr>
          <p:spPr bwMode="auto">
            <a:xfrm>
              <a:off x="2777972" y="355600"/>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3" name="AutoShape 15"/>
            <p:cNvSpPr>
              <a:spLocks noChangeAspect="1" noChangeArrowheads="1" noTextEdit="1"/>
            </p:cNvSpPr>
            <p:nvPr/>
          </p:nvSpPr>
          <p:spPr bwMode="auto">
            <a:xfrm>
              <a:off x="2784475" y="395288"/>
              <a:ext cx="73501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4" name="Freeform 17"/>
            <p:cNvSpPr/>
            <p:nvPr/>
          </p:nvSpPr>
          <p:spPr bwMode="auto">
            <a:xfrm>
              <a:off x="2786063" y="790575"/>
              <a:ext cx="735013" cy="304800"/>
            </a:xfrm>
            <a:custGeom>
              <a:avLst/>
              <a:gdLst>
                <a:gd name="T0" fmla="*/ 744 w 744"/>
                <a:gd name="T1" fmla="*/ 308 h 308"/>
                <a:gd name="T2" fmla="*/ 744 w 744"/>
                <a:gd name="T3" fmla="*/ 292 h 308"/>
                <a:gd name="T4" fmla="*/ 603 w 744"/>
                <a:gd name="T5" fmla="*/ 0 h 308"/>
                <a:gd name="T6" fmla="*/ 372 w 744"/>
                <a:gd name="T7" fmla="*/ 81 h 308"/>
                <a:gd name="T8" fmla="*/ 141 w 744"/>
                <a:gd name="T9" fmla="*/ 0 h 308"/>
                <a:gd name="T10" fmla="*/ 0 w 744"/>
                <a:gd name="T11" fmla="*/ 292 h 308"/>
                <a:gd name="T12" fmla="*/ 0 w 744"/>
                <a:gd name="T13" fmla="*/ 308 h 308"/>
                <a:gd name="T14" fmla="*/ 744 w 744"/>
                <a:gd name="T15" fmla="*/ 308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308">
                  <a:moveTo>
                    <a:pt x="744" y="308"/>
                  </a:moveTo>
                  <a:cubicBezTo>
                    <a:pt x="744" y="302"/>
                    <a:pt x="744" y="297"/>
                    <a:pt x="744" y="292"/>
                  </a:cubicBezTo>
                  <a:cubicBezTo>
                    <a:pt x="744" y="174"/>
                    <a:pt x="689" y="68"/>
                    <a:pt x="603" y="0"/>
                  </a:cubicBezTo>
                  <a:cubicBezTo>
                    <a:pt x="540" y="51"/>
                    <a:pt x="460" y="81"/>
                    <a:pt x="372" y="81"/>
                  </a:cubicBezTo>
                  <a:cubicBezTo>
                    <a:pt x="285" y="81"/>
                    <a:pt x="204" y="51"/>
                    <a:pt x="141" y="0"/>
                  </a:cubicBezTo>
                  <a:cubicBezTo>
                    <a:pt x="55" y="68"/>
                    <a:pt x="0" y="174"/>
                    <a:pt x="0" y="292"/>
                  </a:cubicBezTo>
                  <a:cubicBezTo>
                    <a:pt x="0" y="297"/>
                    <a:pt x="0" y="302"/>
                    <a:pt x="0" y="308"/>
                  </a:cubicBezTo>
                  <a:lnTo>
                    <a:pt x="744" y="308"/>
                  </a:lnTo>
                  <a:close/>
                </a:path>
              </a:pathLst>
            </a:custGeom>
            <a:solidFill>
              <a:srgbClr val="8A1118"/>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5" name="Freeform 18"/>
            <p:cNvSpPr/>
            <p:nvPr/>
          </p:nvSpPr>
          <p:spPr bwMode="auto">
            <a:xfrm>
              <a:off x="2947988" y="395288"/>
              <a:ext cx="409575" cy="409575"/>
            </a:xfrm>
            <a:custGeom>
              <a:avLst/>
              <a:gdLst>
                <a:gd name="T0" fmla="*/ 411 w 414"/>
                <a:gd name="T1" fmla="*/ 182 h 414"/>
                <a:gd name="T2" fmla="*/ 316 w 414"/>
                <a:gd name="T3" fmla="*/ 87 h 414"/>
                <a:gd name="T4" fmla="*/ 329 w 414"/>
                <a:gd name="T5" fmla="*/ 40 h 414"/>
                <a:gd name="T6" fmla="*/ 207 w 414"/>
                <a:gd name="T7" fmla="*/ 0 h 414"/>
                <a:gd name="T8" fmla="*/ 0 w 414"/>
                <a:gd name="T9" fmla="*/ 207 h 414"/>
                <a:gd name="T10" fmla="*/ 207 w 414"/>
                <a:gd name="T11" fmla="*/ 414 h 414"/>
                <a:gd name="T12" fmla="*/ 414 w 414"/>
                <a:gd name="T13" fmla="*/ 207 h 414"/>
                <a:gd name="T14" fmla="*/ 412 w 414"/>
                <a:gd name="T15" fmla="*/ 182 h 414"/>
                <a:gd name="T16" fmla="*/ 411 w 414"/>
                <a:gd name="T17" fmla="*/ 1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 h="414">
                  <a:moveTo>
                    <a:pt x="411" y="182"/>
                  </a:moveTo>
                  <a:cubicBezTo>
                    <a:pt x="359" y="182"/>
                    <a:pt x="316" y="139"/>
                    <a:pt x="316" y="87"/>
                  </a:cubicBezTo>
                  <a:cubicBezTo>
                    <a:pt x="316" y="70"/>
                    <a:pt x="321" y="54"/>
                    <a:pt x="329" y="40"/>
                  </a:cubicBezTo>
                  <a:cubicBezTo>
                    <a:pt x="294" y="15"/>
                    <a:pt x="252" y="0"/>
                    <a:pt x="207" y="0"/>
                  </a:cubicBezTo>
                  <a:cubicBezTo>
                    <a:pt x="93" y="0"/>
                    <a:pt x="0" y="93"/>
                    <a:pt x="0" y="207"/>
                  </a:cubicBezTo>
                  <a:cubicBezTo>
                    <a:pt x="0" y="322"/>
                    <a:pt x="93" y="414"/>
                    <a:pt x="207" y="414"/>
                  </a:cubicBezTo>
                  <a:cubicBezTo>
                    <a:pt x="321" y="414"/>
                    <a:pt x="414" y="322"/>
                    <a:pt x="414" y="207"/>
                  </a:cubicBezTo>
                  <a:cubicBezTo>
                    <a:pt x="414" y="199"/>
                    <a:pt x="413" y="190"/>
                    <a:pt x="412" y="182"/>
                  </a:cubicBezTo>
                  <a:cubicBezTo>
                    <a:pt x="412" y="182"/>
                    <a:pt x="412" y="182"/>
                    <a:pt x="411" y="182"/>
                  </a:cubicBezTo>
                  <a:close/>
                </a:path>
              </a:pathLst>
            </a:custGeom>
            <a:solidFill>
              <a:srgbClr val="8A1118"/>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6" name="Freeform 19"/>
            <p:cNvSpPr>
              <a:spLocks noEditPoints="1"/>
            </p:cNvSpPr>
            <p:nvPr/>
          </p:nvSpPr>
          <p:spPr bwMode="auto">
            <a:xfrm>
              <a:off x="3281363" y="407988"/>
              <a:ext cx="146050" cy="146050"/>
            </a:xfrm>
            <a:custGeom>
              <a:avLst/>
              <a:gdLst>
                <a:gd name="T0" fmla="*/ 74 w 148"/>
                <a:gd name="T1" fmla="*/ 0 h 148"/>
                <a:gd name="T2" fmla="*/ 0 w 148"/>
                <a:gd name="T3" fmla="*/ 74 h 148"/>
                <a:gd name="T4" fmla="*/ 74 w 148"/>
                <a:gd name="T5" fmla="*/ 148 h 148"/>
                <a:gd name="T6" fmla="*/ 148 w 148"/>
                <a:gd name="T7" fmla="*/ 74 h 148"/>
                <a:gd name="T8" fmla="*/ 74 w 148"/>
                <a:gd name="T9" fmla="*/ 0 h 148"/>
                <a:gd name="T10" fmla="*/ 120 w 148"/>
                <a:gd name="T11" fmla="*/ 82 h 148"/>
                <a:gd name="T12" fmla="*/ 82 w 148"/>
                <a:gd name="T13" fmla="*/ 82 h 148"/>
                <a:gd name="T14" fmla="*/ 82 w 148"/>
                <a:gd name="T15" fmla="*/ 121 h 148"/>
                <a:gd name="T16" fmla="*/ 66 w 148"/>
                <a:gd name="T17" fmla="*/ 121 h 148"/>
                <a:gd name="T18" fmla="*/ 66 w 148"/>
                <a:gd name="T19" fmla="*/ 82 h 148"/>
                <a:gd name="T20" fmla="*/ 27 w 148"/>
                <a:gd name="T21" fmla="*/ 82 h 148"/>
                <a:gd name="T22" fmla="*/ 27 w 148"/>
                <a:gd name="T23" fmla="*/ 66 h 148"/>
                <a:gd name="T24" fmla="*/ 66 w 148"/>
                <a:gd name="T25" fmla="*/ 66 h 148"/>
                <a:gd name="T26" fmla="*/ 66 w 148"/>
                <a:gd name="T27" fmla="*/ 28 h 148"/>
                <a:gd name="T28" fmla="*/ 82 w 148"/>
                <a:gd name="T29" fmla="*/ 28 h 148"/>
                <a:gd name="T30" fmla="*/ 82 w 148"/>
                <a:gd name="T31" fmla="*/ 66 h 148"/>
                <a:gd name="T32" fmla="*/ 120 w 148"/>
                <a:gd name="T33" fmla="*/ 66 h 148"/>
                <a:gd name="T34" fmla="*/ 120 w 148"/>
                <a:gd name="T35" fmla="*/ 8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48">
                  <a:moveTo>
                    <a:pt x="74" y="0"/>
                  </a:moveTo>
                  <a:cubicBezTo>
                    <a:pt x="33" y="0"/>
                    <a:pt x="0" y="33"/>
                    <a:pt x="0" y="74"/>
                  </a:cubicBezTo>
                  <a:cubicBezTo>
                    <a:pt x="0" y="115"/>
                    <a:pt x="33" y="148"/>
                    <a:pt x="74" y="148"/>
                  </a:cubicBezTo>
                  <a:cubicBezTo>
                    <a:pt x="115" y="148"/>
                    <a:pt x="148" y="115"/>
                    <a:pt x="148" y="74"/>
                  </a:cubicBezTo>
                  <a:cubicBezTo>
                    <a:pt x="148" y="33"/>
                    <a:pt x="115" y="0"/>
                    <a:pt x="74" y="0"/>
                  </a:cubicBezTo>
                  <a:close/>
                  <a:moveTo>
                    <a:pt x="120" y="82"/>
                  </a:moveTo>
                  <a:cubicBezTo>
                    <a:pt x="82" y="82"/>
                    <a:pt x="82" y="82"/>
                    <a:pt x="82" y="82"/>
                  </a:cubicBezTo>
                  <a:cubicBezTo>
                    <a:pt x="82" y="121"/>
                    <a:pt x="82" y="121"/>
                    <a:pt x="82" y="121"/>
                  </a:cubicBezTo>
                  <a:cubicBezTo>
                    <a:pt x="66" y="121"/>
                    <a:pt x="66" y="121"/>
                    <a:pt x="66" y="121"/>
                  </a:cubicBezTo>
                  <a:cubicBezTo>
                    <a:pt x="66" y="82"/>
                    <a:pt x="66" y="82"/>
                    <a:pt x="66" y="82"/>
                  </a:cubicBezTo>
                  <a:cubicBezTo>
                    <a:pt x="27" y="82"/>
                    <a:pt x="27" y="82"/>
                    <a:pt x="27" y="82"/>
                  </a:cubicBezTo>
                  <a:cubicBezTo>
                    <a:pt x="27" y="66"/>
                    <a:pt x="27" y="66"/>
                    <a:pt x="27" y="66"/>
                  </a:cubicBezTo>
                  <a:cubicBezTo>
                    <a:pt x="66" y="66"/>
                    <a:pt x="66" y="66"/>
                    <a:pt x="66" y="66"/>
                  </a:cubicBezTo>
                  <a:cubicBezTo>
                    <a:pt x="66" y="28"/>
                    <a:pt x="66" y="28"/>
                    <a:pt x="66" y="28"/>
                  </a:cubicBezTo>
                  <a:cubicBezTo>
                    <a:pt x="82" y="28"/>
                    <a:pt x="82" y="28"/>
                    <a:pt x="82" y="28"/>
                  </a:cubicBezTo>
                  <a:cubicBezTo>
                    <a:pt x="82" y="66"/>
                    <a:pt x="82" y="66"/>
                    <a:pt x="82" y="66"/>
                  </a:cubicBezTo>
                  <a:cubicBezTo>
                    <a:pt x="120" y="66"/>
                    <a:pt x="120" y="66"/>
                    <a:pt x="120" y="66"/>
                  </a:cubicBezTo>
                  <a:lnTo>
                    <a:pt x="120" y="82"/>
                  </a:lnTo>
                  <a:close/>
                </a:path>
              </a:pathLst>
            </a:custGeom>
            <a:solidFill>
              <a:srgbClr val="8A1118"/>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138" name="文本框 137"/>
          <p:cNvSpPr txBox="1"/>
          <p:nvPr/>
        </p:nvSpPr>
        <p:spPr>
          <a:xfrm>
            <a:off x="4612260" y="1840729"/>
            <a:ext cx="2967479" cy="369332"/>
          </a:xfrm>
          <a:prstGeom prst="rect">
            <a:avLst/>
          </a:prstGeom>
          <a:noFill/>
        </p:spPr>
        <p:txBody>
          <a:bodyPr wrap="none" rtlCol="0">
            <a:spAutoFit/>
          </a:bodyPr>
          <a:lstStyle/>
          <a:p>
            <a:r>
              <a:rPr lang="en-US" altLang="zh-CN" b="1" dirty="0">
                <a:solidFill>
                  <a:schemeClr val="tx1">
                    <a:lumMod val="75000"/>
                    <a:lumOff val="25000"/>
                  </a:schemeClr>
                </a:solidFill>
                <a:latin typeface="思源黑体 CN Bold" panose="020B0800000000000000" pitchFamily="34" charset="-122"/>
                <a:ea typeface="思源黑体 CN Bold" panose="020B0800000000000000" pitchFamily="34" charset="-122"/>
              </a:rPr>
              <a:t>2015-2018</a:t>
            </a:r>
            <a:r>
              <a:rPr lang="zh-CN" altLang="en-US" b="1" dirty="0">
                <a:solidFill>
                  <a:schemeClr val="tx1">
                    <a:lumMod val="75000"/>
                    <a:lumOff val="25000"/>
                  </a:schemeClr>
                </a:solidFill>
                <a:latin typeface="思源黑体 CN Bold" panose="020B0800000000000000" pitchFamily="34" charset="-122"/>
                <a:ea typeface="思源黑体 CN Bold" panose="020B0800000000000000" pitchFamily="34" charset="-122"/>
              </a:rPr>
              <a:t>年学习所获奖励</a:t>
            </a:r>
          </a:p>
        </p:txBody>
      </p:sp>
      <p:sp>
        <p:nvSpPr>
          <p:cNvPr id="139" name="TextBox 148"/>
          <p:cNvSpPr txBox="1"/>
          <p:nvPr/>
        </p:nvSpPr>
        <p:spPr>
          <a:xfrm>
            <a:off x="4066259" y="370276"/>
            <a:ext cx="405948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30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学习情况</a:t>
            </a:r>
          </a:p>
        </p:txBody>
      </p:sp>
      <p:cxnSp>
        <p:nvCxnSpPr>
          <p:cNvPr id="140" name="直接连接符 139"/>
          <p:cNvCxnSpPr/>
          <p:nvPr/>
        </p:nvCxnSpPr>
        <p:spPr>
          <a:xfrm>
            <a:off x="7666609"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7666609"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423981"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423981"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436733" y="2238603"/>
            <a:ext cx="339558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0" y="6711043"/>
            <a:ext cx="8017327" cy="163286"/>
          </a:xfrm>
          <a:prstGeom prst="rect">
            <a:avLst/>
          </a:prstGeom>
          <a:solidFill>
            <a:srgbClr val="8A11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8017327" y="6711043"/>
            <a:ext cx="4290574" cy="16328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4000">
        <p14:switch dir="r"/>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39"/>
                                        </p:tgtEl>
                                        <p:attrNameLst>
                                          <p:attrName>style.visibility</p:attrName>
                                        </p:attrNameLst>
                                      </p:cBhvr>
                                      <p:to>
                                        <p:strVal val="visible"/>
                                      </p:to>
                                    </p:set>
                                    <p:anim calcmode="lin" valueType="num">
                                      <p:cBhvr>
                                        <p:cTn id="7" dur="500" fill="hold"/>
                                        <p:tgtEl>
                                          <p:spTgt spid="1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9"/>
                                        </p:tgtEl>
                                        <p:attrNameLst>
                                          <p:attrName>ppt_y</p:attrName>
                                        </p:attrNameLst>
                                      </p:cBhvr>
                                      <p:tavLst>
                                        <p:tav tm="0">
                                          <p:val>
                                            <p:strVal val="#ppt_y"/>
                                          </p:val>
                                        </p:tav>
                                        <p:tav tm="100000">
                                          <p:val>
                                            <p:strVal val="#ppt_y"/>
                                          </p:val>
                                        </p:tav>
                                      </p:tavLst>
                                    </p:anim>
                                    <p:anim calcmode="lin" valueType="num">
                                      <p:cBhvr>
                                        <p:cTn id="9" dur="500" fill="hold"/>
                                        <p:tgtEl>
                                          <p:spTgt spid="1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9"/>
                                        </p:tgtEl>
                                      </p:cBhvr>
                                    </p:animEffect>
                                  </p:childTnLst>
                                </p:cTn>
                              </p:par>
                              <p:par>
                                <p:cTn id="12" presetID="2" presetClass="entr" presetSubtype="2" fill="hold" nodeType="withEffect">
                                  <p:stCondLst>
                                    <p:cond delay="250"/>
                                  </p:stCondLst>
                                  <p:childTnLst>
                                    <p:set>
                                      <p:cBhvr>
                                        <p:cTn id="13" dur="1" fill="hold">
                                          <p:stCondLst>
                                            <p:cond delay="0"/>
                                          </p:stCondLst>
                                        </p:cTn>
                                        <p:tgtEl>
                                          <p:spTgt spid="140"/>
                                        </p:tgtEl>
                                        <p:attrNameLst>
                                          <p:attrName>style.visibility</p:attrName>
                                        </p:attrNameLst>
                                      </p:cBhvr>
                                      <p:to>
                                        <p:strVal val="visible"/>
                                      </p:to>
                                    </p:set>
                                    <p:anim calcmode="lin" valueType="num">
                                      <p:cBhvr additive="base">
                                        <p:cTn id="14" dur="500" fill="hold"/>
                                        <p:tgtEl>
                                          <p:spTgt spid="140"/>
                                        </p:tgtEl>
                                        <p:attrNameLst>
                                          <p:attrName>ppt_x</p:attrName>
                                        </p:attrNameLst>
                                      </p:cBhvr>
                                      <p:tavLst>
                                        <p:tav tm="0">
                                          <p:val>
                                            <p:strVal val="1+#ppt_w/2"/>
                                          </p:val>
                                        </p:tav>
                                        <p:tav tm="100000">
                                          <p:val>
                                            <p:strVal val="#ppt_x"/>
                                          </p:val>
                                        </p:tav>
                                      </p:tavLst>
                                    </p:anim>
                                    <p:anim calcmode="lin" valueType="num">
                                      <p:cBhvr additive="base">
                                        <p:cTn id="15" dur="500" fill="hold"/>
                                        <p:tgtEl>
                                          <p:spTgt spid="14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141"/>
                                        </p:tgtEl>
                                        <p:attrNameLst>
                                          <p:attrName>style.visibility</p:attrName>
                                        </p:attrNameLst>
                                      </p:cBhvr>
                                      <p:to>
                                        <p:strVal val="visible"/>
                                      </p:to>
                                    </p:set>
                                    <p:anim calcmode="lin" valueType="num">
                                      <p:cBhvr additive="base">
                                        <p:cTn id="18" dur="500" fill="hold"/>
                                        <p:tgtEl>
                                          <p:spTgt spid="141"/>
                                        </p:tgtEl>
                                        <p:attrNameLst>
                                          <p:attrName>ppt_x</p:attrName>
                                        </p:attrNameLst>
                                      </p:cBhvr>
                                      <p:tavLst>
                                        <p:tav tm="0">
                                          <p:val>
                                            <p:strVal val="1+#ppt_w/2"/>
                                          </p:val>
                                        </p:tav>
                                        <p:tav tm="100000">
                                          <p:val>
                                            <p:strVal val="#ppt_x"/>
                                          </p:val>
                                        </p:tav>
                                      </p:tavLst>
                                    </p:anim>
                                    <p:anim calcmode="lin" valueType="num">
                                      <p:cBhvr additive="base">
                                        <p:cTn id="19" dur="500" fill="hold"/>
                                        <p:tgtEl>
                                          <p:spTgt spid="14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42"/>
                                        </p:tgtEl>
                                        <p:attrNameLst>
                                          <p:attrName>style.visibility</p:attrName>
                                        </p:attrNameLst>
                                      </p:cBhvr>
                                      <p:to>
                                        <p:strVal val="visible"/>
                                      </p:to>
                                    </p:set>
                                    <p:anim calcmode="lin" valueType="num">
                                      <p:cBhvr additive="base">
                                        <p:cTn id="22" dur="500" fill="hold"/>
                                        <p:tgtEl>
                                          <p:spTgt spid="142"/>
                                        </p:tgtEl>
                                        <p:attrNameLst>
                                          <p:attrName>ppt_x</p:attrName>
                                        </p:attrNameLst>
                                      </p:cBhvr>
                                      <p:tavLst>
                                        <p:tav tm="0">
                                          <p:val>
                                            <p:strVal val="1+#ppt_w/2"/>
                                          </p:val>
                                        </p:tav>
                                        <p:tav tm="100000">
                                          <p:val>
                                            <p:strVal val="#ppt_x"/>
                                          </p:val>
                                        </p:tav>
                                      </p:tavLst>
                                    </p:anim>
                                    <p:anim calcmode="lin" valueType="num">
                                      <p:cBhvr additive="base">
                                        <p:cTn id="23" dur="500" fill="hold"/>
                                        <p:tgtEl>
                                          <p:spTgt spid="14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43"/>
                                        </p:tgtEl>
                                        <p:attrNameLst>
                                          <p:attrName>style.visibility</p:attrName>
                                        </p:attrNameLst>
                                      </p:cBhvr>
                                      <p:to>
                                        <p:strVal val="visible"/>
                                      </p:to>
                                    </p:set>
                                    <p:anim calcmode="lin" valueType="num">
                                      <p:cBhvr additive="base">
                                        <p:cTn id="26" dur="500" fill="hold"/>
                                        <p:tgtEl>
                                          <p:spTgt spid="143"/>
                                        </p:tgtEl>
                                        <p:attrNameLst>
                                          <p:attrName>ppt_x</p:attrName>
                                        </p:attrNameLst>
                                      </p:cBhvr>
                                      <p:tavLst>
                                        <p:tav tm="0">
                                          <p:val>
                                            <p:strVal val="1+#ppt_w/2"/>
                                          </p:val>
                                        </p:tav>
                                        <p:tav tm="100000">
                                          <p:val>
                                            <p:strVal val="#ppt_x"/>
                                          </p:val>
                                        </p:tav>
                                      </p:tavLst>
                                    </p:anim>
                                    <p:anim calcmode="lin" valueType="num">
                                      <p:cBhvr additive="base">
                                        <p:cTn id="27" dur="500" fill="hold"/>
                                        <p:tgtEl>
                                          <p:spTgt spid="143"/>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37" presetClass="entr" presetSubtype="0" fill="hold" grpId="0" nodeType="after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1000"/>
                                        <p:tgtEl>
                                          <p:spTgt spid="97"/>
                                        </p:tgtEl>
                                      </p:cBhvr>
                                    </p:animEffect>
                                    <p:anim calcmode="lin" valueType="num">
                                      <p:cBhvr>
                                        <p:cTn id="32" dur="1000" fill="hold"/>
                                        <p:tgtEl>
                                          <p:spTgt spid="97"/>
                                        </p:tgtEl>
                                        <p:attrNameLst>
                                          <p:attrName>ppt_x</p:attrName>
                                        </p:attrNameLst>
                                      </p:cBhvr>
                                      <p:tavLst>
                                        <p:tav tm="0">
                                          <p:val>
                                            <p:strVal val="#ppt_x"/>
                                          </p:val>
                                        </p:tav>
                                        <p:tav tm="100000">
                                          <p:val>
                                            <p:strVal val="#ppt_x"/>
                                          </p:val>
                                        </p:tav>
                                      </p:tavLst>
                                    </p:anim>
                                    <p:anim calcmode="lin" valueType="num">
                                      <p:cBhvr>
                                        <p:cTn id="33" dur="900" decel="100000" fill="hold"/>
                                        <p:tgtEl>
                                          <p:spTgt spid="9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138"/>
                                        </p:tgtEl>
                                        <p:attrNameLst>
                                          <p:attrName>style.visibility</p:attrName>
                                        </p:attrNameLst>
                                      </p:cBhvr>
                                      <p:to>
                                        <p:strVal val="visible"/>
                                      </p:to>
                                    </p:set>
                                    <p:anim calcmode="lin" valueType="num">
                                      <p:cBhvr additive="base">
                                        <p:cTn id="38" dur="500" fill="hold"/>
                                        <p:tgtEl>
                                          <p:spTgt spid="138"/>
                                        </p:tgtEl>
                                        <p:attrNameLst>
                                          <p:attrName>ppt_x</p:attrName>
                                        </p:attrNameLst>
                                      </p:cBhvr>
                                      <p:tavLst>
                                        <p:tav tm="0">
                                          <p:val>
                                            <p:strVal val="#ppt_x"/>
                                          </p:val>
                                        </p:tav>
                                        <p:tav tm="100000">
                                          <p:val>
                                            <p:strVal val="#ppt_x"/>
                                          </p:val>
                                        </p:tav>
                                      </p:tavLst>
                                    </p:anim>
                                    <p:anim calcmode="lin" valueType="num">
                                      <p:cBhvr additive="base">
                                        <p:cTn id="39" dur="500" fill="hold"/>
                                        <p:tgtEl>
                                          <p:spTgt spid="138"/>
                                        </p:tgtEl>
                                        <p:attrNameLst>
                                          <p:attrName>ppt_y</p:attrName>
                                        </p:attrNameLst>
                                      </p:cBhvr>
                                      <p:tavLst>
                                        <p:tav tm="0">
                                          <p:val>
                                            <p:strVal val="1+#ppt_h/2"/>
                                          </p:val>
                                        </p:tav>
                                        <p:tav tm="100000">
                                          <p:val>
                                            <p:strVal val="#ppt_y"/>
                                          </p:val>
                                        </p:tav>
                                      </p:tavLst>
                                    </p:anim>
                                  </p:childTnLst>
                                </p:cTn>
                              </p:par>
                              <p:par>
                                <p:cTn id="40" presetID="17" presetClass="entr" presetSubtype="1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p:cTn id="42" dur="500" fill="hold"/>
                                        <p:tgtEl>
                                          <p:spTgt spid="64"/>
                                        </p:tgtEl>
                                        <p:attrNameLst>
                                          <p:attrName>ppt_w</p:attrName>
                                        </p:attrNameLst>
                                      </p:cBhvr>
                                      <p:tavLst>
                                        <p:tav tm="0">
                                          <p:val>
                                            <p:fltVal val="0"/>
                                          </p:val>
                                        </p:tav>
                                        <p:tav tm="100000">
                                          <p:val>
                                            <p:strVal val="#ppt_w"/>
                                          </p:val>
                                        </p:tav>
                                      </p:tavLst>
                                    </p:anim>
                                    <p:anim calcmode="lin" valueType="num">
                                      <p:cBhvr>
                                        <p:cTn id="43" dur="500" fill="hold"/>
                                        <p:tgtEl>
                                          <p:spTgt spid="64"/>
                                        </p:tgtEl>
                                        <p:attrNameLst>
                                          <p:attrName>ppt_h</p:attrName>
                                        </p:attrNameLst>
                                      </p:cBhvr>
                                      <p:tavLst>
                                        <p:tav tm="0">
                                          <p:val>
                                            <p:strVal val="#ppt_h"/>
                                          </p:val>
                                        </p:tav>
                                        <p:tav tm="100000">
                                          <p:val>
                                            <p:strVal val="#ppt_h"/>
                                          </p:val>
                                        </p:tav>
                                      </p:tavLst>
                                    </p:anim>
                                  </p:childTnLst>
                                </p:cTn>
                              </p:par>
                            </p:childTnLst>
                          </p:cTn>
                        </p:par>
                        <p:par>
                          <p:cTn id="44" fill="hold">
                            <p:stCondLst>
                              <p:cond delay="1500"/>
                            </p:stCondLst>
                            <p:childTnLst>
                              <p:par>
                                <p:cTn id="45" presetID="2" presetClass="entr" presetSubtype="8"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0-#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37" presetClass="entr" presetSubtype="0" fill="hold" nodeType="after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1000"/>
                                        <p:tgtEl>
                                          <p:spTgt spid="99"/>
                                        </p:tgtEl>
                                      </p:cBhvr>
                                    </p:animEffect>
                                    <p:anim calcmode="lin" valueType="num">
                                      <p:cBhvr>
                                        <p:cTn id="53" dur="1000" fill="hold"/>
                                        <p:tgtEl>
                                          <p:spTgt spid="99"/>
                                        </p:tgtEl>
                                        <p:attrNameLst>
                                          <p:attrName>ppt_x</p:attrName>
                                        </p:attrNameLst>
                                      </p:cBhvr>
                                      <p:tavLst>
                                        <p:tav tm="0">
                                          <p:val>
                                            <p:strVal val="#ppt_x"/>
                                          </p:val>
                                        </p:tav>
                                        <p:tav tm="100000">
                                          <p:val>
                                            <p:strVal val="#ppt_x"/>
                                          </p:val>
                                        </p:tav>
                                      </p:tavLst>
                                    </p:anim>
                                    <p:anim calcmode="lin" valueType="num">
                                      <p:cBhvr>
                                        <p:cTn id="54" dur="900" decel="100000" fill="hold"/>
                                        <p:tgtEl>
                                          <p:spTgt spid="9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56" fill="hold">
                            <p:stCondLst>
                              <p:cond delay="3000"/>
                            </p:stCondLst>
                            <p:childTnLst>
                              <p:par>
                                <p:cTn id="57" presetID="47" presetClass="entr" presetSubtype="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126"/>
                                        </p:tgtEl>
                                        <p:attrNameLst>
                                          <p:attrName>style.visibility</p:attrName>
                                        </p:attrNameLst>
                                      </p:cBhvr>
                                      <p:to>
                                        <p:strVal val="visible"/>
                                      </p:to>
                                    </p:set>
                                    <p:animEffect transition="in" filter="fade">
                                      <p:cBhvr>
                                        <p:cTn id="64" dur="1000"/>
                                        <p:tgtEl>
                                          <p:spTgt spid="126"/>
                                        </p:tgtEl>
                                      </p:cBhvr>
                                    </p:animEffect>
                                    <p:anim calcmode="lin" valueType="num">
                                      <p:cBhvr>
                                        <p:cTn id="65" dur="1000" fill="hold"/>
                                        <p:tgtEl>
                                          <p:spTgt spid="126"/>
                                        </p:tgtEl>
                                        <p:attrNameLst>
                                          <p:attrName>ppt_x</p:attrName>
                                        </p:attrNameLst>
                                      </p:cBhvr>
                                      <p:tavLst>
                                        <p:tav tm="0">
                                          <p:val>
                                            <p:strVal val="#ppt_x"/>
                                          </p:val>
                                        </p:tav>
                                        <p:tav tm="100000">
                                          <p:val>
                                            <p:strVal val="#ppt_x"/>
                                          </p:val>
                                        </p:tav>
                                      </p:tavLst>
                                    </p:anim>
                                    <p:anim calcmode="lin" valueType="num">
                                      <p:cBhvr>
                                        <p:cTn id="66" dur="1000" fill="hold"/>
                                        <p:tgtEl>
                                          <p:spTgt spid="126"/>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 presetClass="entr" presetSubtype="8" fill="hold" grpId="0" nodeType="afterEffect">
                                  <p:stCondLst>
                                    <p:cond delay="0"/>
                                  </p:stCondLst>
                                  <p:childTnLst>
                                    <p:set>
                                      <p:cBhvr>
                                        <p:cTn id="69" dur="1" fill="hold">
                                          <p:stCondLst>
                                            <p:cond delay="0"/>
                                          </p:stCondLst>
                                        </p:cTn>
                                        <p:tgtEl>
                                          <p:spTgt spid="93"/>
                                        </p:tgtEl>
                                        <p:attrNameLst>
                                          <p:attrName>style.visibility</p:attrName>
                                        </p:attrNameLst>
                                      </p:cBhvr>
                                      <p:to>
                                        <p:strVal val="visible"/>
                                      </p:to>
                                    </p:set>
                                    <p:anim calcmode="lin" valueType="num">
                                      <p:cBhvr additive="base">
                                        <p:cTn id="70" dur="500" fill="hold"/>
                                        <p:tgtEl>
                                          <p:spTgt spid="93"/>
                                        </p:tgtEl>
                                        <p:attrNameLst>
                                          <p:attrName>ppt_x</p:attrName>
                                        </p:attrNameLst>
                                      </p:cBhvr>
                                      <p:tavLst>
                                        <p:tav tm="0">
                                          <p:val>
                                            <p:strVal val="0-#ppt_w/2"/>
                                          </p:val>
                                        </p:tav>
                                        <p:tav tm="100000">
                                          <p:val>
                                            <p:strVal val="#ppt_x"/>
                                          </p:val>
                                        </p:tav>
                                      </p:tavLst>
                                    </p:anim>
                                    <p:anim calcmode="lin" valueType="num">
                                      <p:cBhvr additive="base">
                                        <p:cTn id="71" dur="500" fill="hold"/>
                                        <p:tgtEl>
                                          <p:spTgt spid="93"/>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37" presetClass="entr" presetSubtype="0" fill="hold" nodeType="after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fade">
                                      <p:cBhvr>
                                        <p:cTn id="75" dur="1000"/>
                                        <p:tgtEl>
                                          <p:spTgt spid="103"/>
                                        </p:tgtEl>
                                      </p:cBhvr>
                                    </p:animEffect>
                                    <p:anim calcmode="lin" valueType="num">
                                      <p:cBhvr>
                                        <p:cTn id="76" dur="1000" fill="hold"/>
                                        <p:tgtEl>
                                          <p:spTgt spid="103"/>
                                        </p:tgtEl>
                                        <p:attrNameLst>
                                          <p:attrName>ppt_x</p:attrName>
                                        </p:attrNameLst>
                                      </p:cBhvr>
                                      <p:tavLst>
                                        <p:tav tm="0">
                                          <p:val>
                                            <p:strVal val="#ppt_x"/>
                                          </p:val>
                                        </p:tav>
                                        <p:tav tm="100000">
                                          <p:val>
                                            <p:strVal val="#ppt_x"/>
                                          </p:val>
                                        </p:tav>
                                      </p:tavLst>
                                    </p:anim>
                                    <p:anim calcmode="lin" valueType="num">
                                      <p:cBhvr>
                                        <p:cTn id="77" dur="900" decel="100000" fill="hold"/>
                                        <p:tgtEl>
                                          <p:spTgt spid="10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79" fill="hold">
                            <p:stCondLst>
                              <p:cond delay="5500"/>
                            </p:stCondLst>
                            <p:childTnLst>
                              <p:par>
                                <p:cTn id="80" presetID="42" presetClass="entr" presetSubtype="0" fill="hold" nodeType="after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1000"/>
                                        <p:tgtEl>
                                          <p:spTgt spid="79"/>
                                        </p:tgtEl>
                                      </p:cBhvr>
                                    </p:animEffect>
                                    <p:anim calcmode="lin" valueType="num">
                                      <p:cBhvr>
                                        <p:cTn id="83" dur="1000" fill="hold"/>
                                        <p:tgtEl>
                                          <p:spTgt spid="79"/>
                                        </p:tgtEl>
                                        <p:attrNameLst>
                                          <p:attrName>ppt_x</p:attrName>
                                        </p:attrNameLst>
                                      </p:cBhvr>
                                      <p:tavLst>
                                        <p:tav tm="0">
                                          <p:val>
                                            <p:strVal val="#ppt_x"/>
                                          </p:val>
                                        </p:tav>
                                        <p:tav tm="100000">
                                          <p:val>
                                            <p:strVal val="#ppt_x"/>
                                          </p:val>
                                        </p:tav>
                                      </p:tavLst>
                                    </p:anim>
                                    <p:anim calcmode="lin" valueType="num">
                                      <p:cBhvr>
                                        <p:cTn id="84" dur="1000" fill="hold"/>
                                        <p:tgtEl>
                                          <p:spTgt spid="79"/>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37"/>
                                        </p:tgtEl>
                                        <p:attrNameLst>
                                          <p:attrName>style.visibility</p:attrName>
                                        </p:attrNameLst>
                                      </p:cBhvr>
                                      <p:to>
                                        <p:strVal val="visible"/>
                                      </p:to>
                                    </p:set>
                                    <p:animEffect transition="in" filter="fade">
                                      <p:cBhvr>
                                        <p:cTn id="87" dur="1000"/>
                                        <p:tgtEl>
                                          <p:spTgt spid="137"/>
                                        </p:tgtEl>
                                      </p:cBhvr>
                                    </p:animEffect>
                                    <p:anim calcmode="lin" valueType="num">
                                      <p:cBhvr>
                                        <p:cTn id="88" dur="1000" fill="hold"/>
                                        <p:tgtEl>
                                          <p:spTgt spid="137"/>
                                        </p:tgtEl>
                                        <p:attrNameLst>
                                          <p:attrName>ppt_x</p:attrName>
                                        </p:attrNameLst>
                                      </p:cBhvr>
                                      <p:tavLst>
                                        <p:tav tm="0">
                                          <p:val>
                                            <p:strVal val="#ppt_x"/>
                                          </p:val>
                                        </p:tav>
                                        <p:tav tm="100000">
                                          <p:val>
                                            <p:strVal val="#ppt_x"/>
                                          </p:val>
                                        </p:tav>
                                      </p:tavLst>
                                    </p:anim>
                                    <p:anim calcmode="lin" valueType="num">
                                      <p:cBhvr>
                                        <p:cTn id="89" dur="1000" fill="hold"/>
                                        <p:tgtEl>
                                          <p:spTgt spid="137"/>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2" presetClass="entr" presetSubtype="8" fill="hold" grpId="0" nodeType="afterEffect">
                                  <p:stCondLst>
                                    <p:cond delay="0"/>
                                  </p:stCondLst>
                                  <p:childTnLst>
                                    <p:set>
                                      <p:cBhvr>
                                        <p:cTn id="92" dur="1" fill="hold">
                                          <p:stCondLst>
                                            <p:cond delay="0"/>
                                          </p:stCondLst>
                                        </p:cTn>
                                        <p:tgtEl>
                                          <p:spTgt spid="95"/>
                                        </p:tgtEl>
                                        <p:attrNameLst>
                                          <p:attrName>style.visibility</p:attrName>
                                        </p:attrNameLst>
                                      </p:cBhvr>
                                      <p:to>
                                        <p:strVal val="visible"/>
                                      </p:to>
                                    </p:set>
                                    <p:anim calcmode="lin" valueType="num">
                                      <p:cBhvr additive="base">
                                        <p:cTn id="93" dur="500" fill="hold"/>
                                        <p:tgtEl>
                                          <p:spTgt spid="95"/>
                                        </p:tgtEl>
                                        <p:attrNameLst>
                                          <p:attrName>ppt_x</p:attrName>
                                        </p:attrNameLst>
                                      </p:cBhvr>
                                      <p:tavLst>
                                        <p:tav tm="0">
                                          <p:val>
                                            <p:strVal val="0-#ppt_w/2"/>
                                          </p:val>
                                        </p:tav>
                                        <p:tav tm="100000">
                                          <p:val>
                                            <p:strVal val="#ppt_x"/>
                                          </p:val>
                                        </p:tav>
                                      </p:tavLst>
                                    </p:anim>
                                    <p:anim calcmode="lin" valueType="num">
                                      <p:cBhvr additive="base">
                                        <p:cTn id="94" dur="500" fill="hold"/>
                                        <p:tgtEl>
                                          <p:spTgt spid="95"/>
                                        </p:tgtEl>
                                        <p:attrNameLst>
                                          <p:attrName>ppt_y</p:attrName>
                                        </p:attrNameLst>
                                      </p:cBhvr>
                                      <p:tavLst>
                                        <p:tav tm="0">
                                          <p:val>
                                            <p:strVal val="#ppt_y"/>
                                          </p:val>
                                        </p:tav>
                                        <p:tav tm="100000">
                                          <p:val>
                                            <p:strVal val="#ppt_y"/>
                                          </p:val>
                                        </p:tav>
                                      </p:tavLst>
                                    </p:anim>
                                  </p:childTnLst>
                                </p:cTn>
                              </p:par>
                            </p:childTnLst>
                          </p:cTn>
                        </p:par>
                        <p:par>
                          <p:cTn id="95" fill="hold">
                            <p:stCondLst>
                              <p:cond delay="7000"/>
                            </p:stCondLst>
                            <p:childTnLst>
                              <p:par>
                                <p:cTn id="96" presetID="37" presetClass="entr" presetSubtype="0" fill="hold"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fade">
                                      <p:cBhvr>
                                        <p:cTn id="98" dur="1000"/>
                                        <p:tgtEl>
                                          <p:spTgt spid="70"/>
                                        </p:tgtEl>
                                      </p:cBhvr>
                                    </p:animEffect>
                                    <p:anim calcmode="lin" valueType="num">
                                      <p:cBhvr>
                                        <p:cTn id="99" dur="1000" fill="hold"/>
                                        <p:tgtEl>
                                          <p:spTgt spid="70"/>
                                        </p:tgtEl>
                                        <p:attrNameLst>
                                          <p:attrName>ppt_x</p:attrName>
                                        </p:attrNameLst>
                                      </p:cBhvr>
                                      <p:tavLst>
                                        <p:tav tm="0">
                                          <p:val>
                                            <p:strVal val="#ppt_x"/>
                                          </p:val>
                                        </p:tav>
                                        <p:tav tm="100000">
                                          <p:val>
                                            <p:strVal val="#ppt_x"/>
                                          </p:val>
                                        </p:tav>
                                      </p:tavLst>
                                    </p:anim>
                                    <p:anim calcmode="lin" valueType="num">
                                      <p:cBhvr>
                                        <p:cTn id="100" dur="900" decel="100000" fill="hold"/>
                                        <p:tgtEl>
                                          <p:spTgt spid="70"/>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02" fill="hold">
                            <p:stCondLst>
                              <p:cond delay="8000"/>
                            </p:stCondLst>
                            <p:childTnLst>
                              <p:par>
                                <p:cTn id="103" presetID="47" presetClass="entr" presetSubtype="0" fill="hold" grpId="0" nodeType="afterEffect">
                                  <p:stCondLst>
                                    <p:cond delay="0"/>
                                  </p:stCondLst>
                                  <p:childTnLst>
                                    <p:set>
                                      <p:cBhvr>
                                        <p:cTn id="104" dur="1" fill="hold">
                                          <p:stCondLst>
                                            <p:cond delay="0"/>
                                          </p:stCondLst>
                                        </p:cTn>
                                        <p:tgtEl>
                                          <p:spTgt spid="123"/>
                                        </p:tgtEl>
                                        <p:attrNameLst>
                                          <p:attrName>style.visibility</p:attrName>
                                        </p:attrNameLst>
                                      </p:cBhvr>
                                      <p:to>
                                        <p:strVal val="visible"/>
                                      </p:to>
                                    </p:set>
                                    <p:animEffect transition="in" filter="fade">
                                      <p:cBhvr>
                                        <p:cTn id="105" dur="1000"/>
                                        <p:tgtEl>
                                          <p:spTgt spid="123"/>
                                        </p:tgtEl>
                                      </p:cBhvr>
                                    </p:animEffect>
                                    <p:anim calcmode="lin" valueType="num">
                                      <p:cBhvr>
                                        <p:cTn id="106" dur="1000" fill="hold"/>
                                        <p:tgtEl>
                                          <p:spTgt spid="123"/>
                                        </p:tgtEl>
                                        <p:attrNameLst>
                                          <p:attrName>ppt_x</p:attrName>
                                        </p:attrNameLst>
                                      </p:cBhvr>
                                      <p:tavLst>
                                        <p:tav tm="0">
                                          <p:val>
                                            <p:strVal val="#ppt_x"/>
                                          </p:val>
                                        </p:tav>
                                        <p:tav tm="100000">
                                          <p:val>
                                            <p:strVal val="#ppt_x"/>
                                          </p:val>
                                        </p:tav>
                                      </p:tavLst>
                                    </p:anim>
                                    <p:anim calcmode="lin" valueType="num">
                                      <p:cBhvr>
                                        <p:cTn id="107" dur="1000" fill="hold"/>
                                        <p:tgtEl>
                                          <p:spTgt spid="123"/>
                                        </p:tgtEl>
                                        <p:attrNameLst>
                                          <p:attrName>ppt_y</p:attrName>
                                        </p:attrNameLst>
                                      </p:cBhvr>
                                      <p:tavLst>
                                        <p:tav tm="0">
                                          <p:val>
                                            <p:strVal val="#ppt_y-.1"/>
                                          </p:val>
                                        </p:tav>
                                        <p:tav tm="100000">
                                          <p:val>
                                            <p:strVal val="#ppt_y"/>
                                          </p:val>
                                        </p:tav>
                                      </p:tavLst>
                                    </p:anim>
                                  </p:childTnLst>
                                </p:cTn>
                              </p:par>
                              <p:par>
                                <p:cTn id="108" presetID="47" presetClass="entr" presetSubtype="0" fill="hold" nodeType="withEffect">
                                  <p:stCondLst>
                                    <p:cond delay="0"/>
                                  </p:stCondLst>
                                  <p:childTnLst>
                                    <p:set>
                                      <p:cBhvr>
                                        <p:cTn id="109" dur="1" fill="hold">
                                          <p:stCondLst>
                                            <p:cond delay="0"/>
                                          </p:stCondLst>
                                        </p:cTn>
                                        <p:tgtEl>
                                          <p:spTgt spid="84"/>
                                        </p:tgtEl>
                                        <p:attrNameLst>
                                          <p:attrName>style.visibility</p:attrName>
                                        </p:attrNameLst>
                                      </p:cBhvr>
                                      <p:to>
                                        <p:strVal val="visible"/>
                                      </p:to>
                                    </p:set>
                                    <p:animEffect transition="in" filter="fade">
                                      <p:cBhvr>
                                        <p:cTn id="110" dur="1000"/>
                                        <p:tgtEl>
                                          <p:spTgt spid="84"/>
                                        </p:tgtEl>
                                      </p:cBhvr>
                                    </p:animEffect>
                                    <p:anim calcmode="lin" valueType="num">
                                      <p:cBhvr>
                                        <p:cTn id="111" dur="1000" fill="hold"/>
                                        <p:tgtEl>
                                          <p:spTgt spid="84"/>
                                        </p:tgtEl>
                                        <p:attrNameLst>
                                          <p:attrName>ppt_x</p:attrName>
                                        </p:attrNameLst>
                                      </p:cBhvr>
                                      <p:tavLst>
                                        <p:tav tm="0">
                                          <p:val>
                                            <p:strVal val="#ppt_x"/>
                                          </p:val>
                                        </p:tav>
                                        <p:tav tm="100000">
                                          <p:val>
                                            <p:strVal val="#ppt_x"/>
                                          </p:val>
                                        </p:tav>
                                      </p:tavLst>
                                    </p:anim>
                                    <p:anim calcmode="lin" valueType="num">
                                      <p:cBhvr>
                                        <p:cTn id="112" dur="1000" fill="hold"/>
                                        <p:tgtEl>
                                          <p:spTgt spid="84"/>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2" presetClass="entr" presetSubtype="2" fill="hold" grpId="0" nodeType="afterEffect">
                                  <p:stCondLst>
                                    <p:cond delay="0"/>
                                  </p:stCondLst>
                                  <p:childTnLst>
                                    <p:set>
                                      <p:cBhvr>
                                        <p:cTn id="115" dur="1" fill="hold">
                                          <p:stCondLst>
                                            <p:cond delay="0"/>
                                          </p:stCondLst>
                                        </p:cTn>
                                        <p:tgtEl>
                                          <p:spTgt spid="94"/>
                                        </p:tgtEl>
                                        <p:attrNameLst>
                                          <p:attrName>style.visibility</p:attrName>
                                        </p:attrNameLst>
                                      </p:cBhvr>
                                      <p:to>
                                        <p:strVal val="visible"/>
                                      </p:to>
                                    </p:set>
                                    <p:anim calcmode="lin" valueType="num">
                                      <p:cBhvr additive="base">
                                        <p:cTn id="116" dur="500" fill="hold"/>
                                        <p:tgtEl>
                                          <p:spTgt spid="94"/>
                                        </p:tgtEl>
                                        <p:attrNameLst>
                                          <p:attrName>ppt_x</p:attrName>
                                        </p:attrNameLst>
                                      </p:cBhvr>
                                      <p:tavLst>
                                        <p:tav tm="0">
                                          <p:val>
                                            <p:strVal val="1+#ppt_w/2"/>
                                          </p:val>
                                        </p:tav>
                                        <p:tav tm="100000">
                                          <p:val>
                                            <p:strVal val="#ppt_x"/>
                                          </p:val>
                                        </p:tav>
                                      </p:tavLst>
                                    </p:anim>
                                    <p:anim calcmode="lin" valueType="num">
                                      <p:cBhvr additive="base">
                                        <p:cTn id="117" dur="500" fill="hold"/>
                                        <p:tgtEl>
                                          <p:spTgt spid="94"/>
                                        </p:tgtEl>
                                        <p:attrNameLst>
                                          <p:attrName>ppt_y</p:attrName>
                                        </p:attrNameLst>
                                      </p:cBhvr>
                                      <p:tavLst>
                                        <p:tav tm="0">
                                          <p:val>
                                            <p:strVal val="#ppt_y"/>
                                          </p:val>
                                        </p:tav>
                                        <p:tav tm="100000">
                                          <p:val>
                                            <p:strVal val="#ppt_y"/>
                                          </p:val>
                                        </p:tav>
                                      </p:tavLst>
                                    </p:anim>
                                  </p:childTnLst>
                                </p:cTn>
                              </p:par>
                            </p:childTnLst>
                          </p:cTn>
                        </p:par>
                        <p:par>
                          <p:cTn id="118" fill="hold">
                            <p:stCondLst>
                              <p:cond delay="9500"/>
                            </p:stCondLst>
                            <p:childTnLst>
                              <p:par>
                                <p:cTn id="119" presetID="37" presetClass="entr" presetSubtype="0" fill="hold" nodeType="afterEffect">
                                  <p:stCondLst>
                                    <p:cond delay="0"/>
                                  </p:stCondLst>
                                  <p:childTnLst>
                                    <p:set>
                                      <p:cBhvr>
                                        <p:cTn id="120" dur="1" fill="hold">
                                          <p:stCondLst>
                                            <p:cond delay="0"/>
                                          </p:stCondLst>
                                        </p:cTn>
                                        <p:tgtEl>
                                          <p:spTgt spid="115"/>
                                        </p:tgtEl>
                                        <p:attrNameLst>
                                          <p:attrName>style.visibility</p:attrName>
                                        </p:attrNameLst>
                                      </p:cBhvr>
                                      <p:to>
                                        <p:strVal val="visible"/>
                                      </p:to>
                                    </p:set>
                                    <p:animEffect transition="in" filter="fade">
                                      <p:cBhvr>
                                        <p:cTn id="121" dur="1000"/>
                                        <p:tgtEl>
                                          <p:spTgt spid="115"/>
                                        </p:tgtEl>
                                      </p:cBhvr>
                                    </p:animEffect>
                                    <p:anim calcmode="lin" valueType="num">
                                      <p:cBhvr>
                                        <p:cTn id="122" dur="1000" fill="hold"/>
                                        <p:tgtEl>
                                          <p:spTgt spid="115"/>
                                        </p:tgtEl>
                                        <p:attrNameLst>
                                          <p:attrName>ppt_x</p:attrName>
                                        </p:attrNameLst>
                                      </p:cBhvr>
                                      <p:tavLst>
                                        <p:tav tm="0">
                                          <p:val>
                                            <p:strVal val="#ppt_x"/>
                                          </p:val>
                                        </p:tav>
                                        <p:tav tm="100000">
                                          <p:val>
                                            <p:strVal val="#ppt_x"/>
                                          </p:val>
                                        </p:tav>
                                      </p:tavLst>
                                    </p:anim>
                                    <p:anim calcmode="lin" valueType="num">
                                      <p:cBhvr>
                                        <p:cTn id="123" dur="900" decel="100000" fill="hold"/>
                                        <p:tgtEl>
                                          <p:spTgt spid="115"/>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par>
                          <p:cTn id="125" fill="hold">
                            <p:stCondLst>
                              <p:cond delay="10500"/>
                            </p:stCondLst>
                            <p:childTnLst>
                              <p:par>
                                <p:cTn id="126" presetID="42" presetClass="entr" presetSubtype="0" fill="hold" grpId="0" nodeType="afterEffect">
                                  <p:stCondLst>
                                    <p:cond delay="0"/>
                                  </p:stCondLst>
                                  <p:childTnLst>
                                    <p:set>
                                      <p:cBhvr>
                                        <p:cTn id="127" dur="1" fill="hold">
                                          <p:stCondLst>
                                            <p:cond delay="0"/>
                                          </p:stCondLst>
                                        </p:cTn>
                                        <p:tgtEl>
                                          <p:spTgt spid="131"/>
                                        </p:tgtEl>
                                        <p:attrNameLst>
                                          <p:attrName>style.visibility</p:attrName>
                                        </p:attrNameLst>
                                      </p:cBhvr>
                                      <p:to>
                                        <p:strVal val="visible"/>
                                      </p:to>
                                    </p:set>
                                    <p:animEffect transition="in" filter="fade">
                                      <p:cBhvr>
                                        <p:cTn id="128" dur="1000"/>
                                        <p:tgtEl>
                                          <p:spTgt spid="131"/>
                                        </p:tgtEl>
                                      </p:cBhvr>
                                    </p:animEffect>
                                    <p:anim calcmode="lin" valueType="num">
                                      <p:cBhvr>
                                        <p:cTn id="129" dur="1000" fill="hold"/>
                                        <p:tgtEl>
                                          <p:spTgt spid="131"/>
                                        </p:tgtEl>
                                        <p:attrNameLst>
                                          <p:attrName>ppt_x</p:attrName>
                                        </p:attrNameLst>
                                      </p:cBhvr>
                                      <p:tavLst>
                                        <p:tav tm="0">
                                          <p:val>
                                            <p:strVal val="#ppt_x"/>
                                          </p:val>
                                        </p:tav>
                                        <p:tav tm="100000">
                                          <p:val>
                                            <p:strVal val="#ppt_x"/>
                                          </p:val>
                                        </p:tav>
                                      </p:tavLst>
                                    </p:anim>
                                    <p:anim calcmode="lin" valueType="num">
                                      <p:cBhvr>
                                        <p:cTn id="130" dur="1000" fill="hold"/>
                                        <p:tgtEl>
                                          <p:spTgt spid="131"/>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89"/>
                                        </p:tgtEl>
                                        <p:attrNameLst>
                                          <p:attrName>style.visibility</p:attrName>
                                        </p:attrNameLst>
                                      </p:cBhvr>
                                      <p:to>
                                        <p:strVal val="visible"/>
                                      </p:to>
                                    </p:set>
                                    <p:animEffect transition="in" filter="fade">
                                      <p:cBhvr>
                                        <p:cTn id="133" dur="1000"/>
                                        <p:tgtEl>
                                          <p:spTgt spid="89"/>
                                        </p:tgtEl>
                                      </p:cBhvr>
                                    </p:animEffect>
                                    <p:anim calcmode="lin" valueType="num">
                                      <p:cBhvr>
                                        <p:cTn id="134" dur="1000" fill="hold"/>
                                        <p:tgtEl>
                                          <p:spTgt spid="89"/>
                                        </p:tgtEl>
                                        <p:attrNameLst>
                                          <p:attrName>ppt_x</p:attrName>
                                        </p:attrNameLst>
                                      </p:cBhvr>
                                      <p:tavLst>
                                        <p:tav tm="0">
                                          <p:val>
                                            <p:strVal val="#ppt_x"/>
                                          </p:val>
                                        </p:tav>
                                        <p:tav tm="100000">
                                          <p:val>
                                            <p:strVal val="#ppt_x"/>
                                          </p:val>
                                        </p:tav>
                                      </p:tavLst>
                                    </p:anim>
                                    <p:anim calcmode="lin" valueType="num">
                                      <p:cBhvr>
                                        <p:cTn id="135" dur="1000" fill="hold"/>
                                        <p:tgtEl>
                                          <p:spTgt spid="89"/>
                                        </p:tgtEl>
                                        <p:attrNameLst>
                                          <p:attrName>ppt_y</p:attrName>
                                        </p:attrNameLst>
                                      </p:cBhvr>
                                      <p:tavLst>
                                        <p:tav tm="0">
                                          <p:val>
                                            <p:strVal val="#ppt_y+.1"/>
                                          </p:val>
                                        </p:tav>
                                        <p:tav tm="100000">
                                          <p:val>
                                            <p:strVal val="#ppt_y"/>
                                          </p:val>
                                        </p:tav>
                                      </p:tavLst>
                                    </p:anim>
                                  </p:childTnLst>
                                </p:cTn>
                              </p:par>
                            </p:childTnLst>
                          </p:cTn>
                        </p:par>
                        <p:par>
                          <p:cTn id="136" fill="hold">
                            <p:stCondLst>
                              <p:cond delay="11500"/>
                            </p:stCondLst>
                            <p:childTnLst>
                              <p:par>
                                <p:cTn id="137" presetID="2" presetClass="entr" presetSubtype="2" fill="hold" grpId="0" nodeType="afterEffect">
                                  <p:stCondLst>
                                    <p:cond delay="0"/>
                                  </p:stCondLst>
                                  <p:childTnLst>
                                    <p:set>
                                      <p:cBhvr>
                                        <p:cTn id="138" dur="1" fill="hold">
                                          <p:stCondLst>
                                            <p:cond delay="0"/>
                                          </p:stCondLst>
                                        </p:cTn>
                                        <p:tgtEl>
                                          <p:spTgt spid="96"/>
                                        </p:tgtEl>
                                        <p:attrNameLst>
                                          <p:attrName>style.visibility</p:attrName>
                                        </p:attrNameLst>
                                      </p:cBhvr>
                                      <p:to>
                                        <p:strVal val="visible"/>
                                      </p:to>
                                    </p:set>
                                    <p:anim calcmode="lin" valueType="num">
                                      <p:cBhvr additive="base">
                                        <p:cTn id="139" dur="500" fill="hold"/>
                                        <p:tgtEl>
                                          <p:spTgt spid="96"/>
                                        </p:tgtEl>
                                        <p:attrNameLst>
                                          <p:attrName>ppt_x</p:attrName>
                                        </p:attrNameLst>
                                      </p:cBhvr>
                                      <p:tavLst>
                                        <p:tav tm="0">
                                          <p:val>
                                            <p:strVal val="1+#ppt_w/2"/>
                                          </p:val>
                                        </p:tav>
                                        <p:tav tm="100000">
                                          <p:val>
                                            <p:strVal val="#ppt_x"/>
                                          </p:val>
                                        </p:tav>
                                      </p:tavLst>
                                    </p:anim>
                                    <p:anim calcmode="lin" valueType="num">
                                      <p:cBhvr additive="base">
                                        <p:cTn id="140"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123" grpId="0" animBg="1"/>
      <p:bldP spid="126" grpId="0" animBg="1"/>
      <p:bldP spid="131" grpId="0" animBg="1"/>
      <p:bldP spid="138" grpId="0"/>
      <p:bldP spid="1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05354" y="1837914"/>
            <a:ext cx="3982812" cy="4854573"/>
            <a:chOff x="4005354" y="1837914"/>
            <a:chExt cx="3982812" cy="4854573"/>
          </a:xfrm>
        </p:grpSpPr>
        <p:sp>
          <p:nvSpPr>
            <p:cNvPr id="78" name="Freeform 5"/>
            <p:cNvSpPr>
              <a:spLocks noChangeArrowheads="1"/>
            </p:cNvSpPr>
            <p:nvPr/>
          </p:nvSpPr>
          <p:spPr bwMode="auto">
            <a:xfrm>
              <a:off x="4268908" y="2447961"/>
              <a:ext cx="3466761" cy="4244526"/>
            </a:xfrm>
            <a:custGeom>
              <a:avLst/>
              <a:gdLst>
                <a:gd name="T0" fmla="*/ 1118 w 1045"/>
                <a:gd name="T1" fmla="*/ 2301 h 1279"/>
                <a:gd name="T2" fmla="*/ 887 w 1045"/>
                <a:gd name="T3" fmla="*/ 2303 h 1279"/>
                <a:gd name="T4" fmla="*/ 884 w 1045"/>
                <a:gd name="T5" fmla="*/ 1923 h 1279"/>
                <a:gd name="T6" fmla="*/ 652 w 1045"/>
                <a:gd name="T7" fmla="*/ 1730 h 1279"/>
                <a:gd name="T8" fmla="*/ 430 w 1045"/>
                <a:gd name="T9" fmla="*/ 1714 h 1279"/>
                <a:gd name="T10" fmla="*/ 0 w 1045"/>
                <a:gd name="T11" fmla="*/ 1498 h 1279"/>
                <a:gd name="T12" fmla="*/ 580 w 1045"/>
                <a:gd name="T13" fmla="*/ 1671 h 1279"/>
                <a:gd name="T14" fmla="*/ 211 w 1045"/>
                <a:gd name="T15" fmla="*/ 1253 h 1279"/>
                <a:gd name="T16" fmla="*/ 774 w 1045"/>
                <a:gd name="T17" fmla="*/ 1716 h 1279"/>
                <a:gd name="T18" fmla="*/ 889 w 1045"/>
                <a:gd name="T19" fmla="*/ 1795 h 1279"/>
                <a:gd name="T20" fmla="*/ 889 w 1045"/>
                <a:gd name="T21" fmla="*/ 1788 h 1279"/>
                <a:gd name="T22" fmla="*/ 844 w 1045"/>
                <a:gd name="T23" fmla="*/ 1237 h 1279"/>
                <a:gd name="T24" fmla="*/ 446 w 1045"/>
                <a:gd name="T25" fmla="*/ 1044 h 1279"/>
                <a:gd name="T26" fmla="*/ 20 w 1045"/>
                <a:gd name="T27" fmla="*/ 391 h 1279"/>
                <a:gd name="T28" fmla="*/ 495 w 1045"/>
                <a:gd name="T29" fmla="*/ 987 h 1279"/>
                <a:gd name="T30" fmla="*/ 576 w 1045"/>
                <a:gd name="T31" fmla="*/ 717 h 1279"/>
                <a:gd name="T32" fmla="*/ 569 w 1045"/>
                <a:gd name="T33" fmla="*/ 443 h 1279"/>
                <a:gd name="T34" fmla="*/ 628 w 1045"/>
                <a:gd name="T35" fmla="*/ 828 h 1279"/>
                <a:gd name="T36" fmla="*/ 590 w 1045"/>
                <a:gd name="T37" fmla="*/ 1044 h 1279"/>
                <a:gd name="T38" fmla="*/ 848 w 1045"/>
                <a:gd name="T39" fmla="*/ 1140 h 1279"/>
                <a:gd name="T40" fmla="*/ 985 w 1045"/>
                <a:gd name="T41" fmla="*/ 0 h 1279"/>
                <a:gd name="T42" fmla="*/ 952 w 1045"/>
                <a:gd name="T43" fmla="*/ 1221 h 1279"/>
                <a:gd name="T44" fmla="*/ 1037 w 1045"/>
                <a:gd name="T45" fmla="*/ 1576 h 1279"/>
                <a:gd name="T46" fmla="*/ 1334 w 1045"/>
                <a:gd name="T47" fmla="*/ 1314 h 1279"/>
                <a:gd name="T48" fmla="*/ 1456 w 1045"/>
                <a:gd name="T49" fmla="*/ 673 h 1279"/>
                <a:gd name="T50" fmla="*/ 1424 w 1045"/>
                <a:gd name="T51" fmla="*/ 1237 h 1279"/>
                <a:gd name="T52" fmla="*/ 1625 w 1045"/>
                <a:gd name="T53" fmla="*/ 1028 h 1279"/>
                <a:gd name="T54" fmla="*/ 1881 w 1045"/>
                <a:gd name="T55" fmla="*/ 578 h 1279"/>
                <a:gd name="T56" fmla="*/ 1724 w 1045"/>
                <a:gd name="T57" fmla="*/ 981 h 1279"/>
                <a:gd name="T58" fmla="*/ 1109 w 1045"/>
                <a:gd name="T59" fmla="*/ 1739 h 1279"/>
                <a:gd name="T60" fmla="*/ 1098 w 1045"/>
                <a:gd name="T61" fmla="*/ 1972 h 1279"/>
                <a:gd name="T62" fmla="*/ 1690 w 1045"/>
                <a:gd name="T63" fmla="*/ 1599 h 1279"/>
                <a:gd name="T64" fmla="*/ 1098 w 1045"/>
                <a:gd name="T65" fmla="*/ 2053 h 1279"/>
                <a:gd name="T66" fmla="*/ 1118 w 1045"/>
                <a:gd name="T67" fmla="*/ 2301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5"/>
                <a:gd name="T103" fmla="*/ 0 h 1279"/>
                <a:gd name="T104" fmla="*/ 1045 w 1045"/>
                <a:gd name="T105" fmla="*/ 1279 h 1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cs typeface="+mn-ea"/>
                <a:sym typeface="+mn-lt"/>
              </a:endParaRPr>
            </a:p>
          </p:txBody>
        </p:sp>
        <p:sp>
          <p:nvSpPr>
            <p:cNvPr id="79" name="Freeform 6"/>
            <p:cNvSpPr>
              <a:spLocks noChangeArrowheads="1"/>
            </p:cNvSpPr>
            <p:nvPr/>
          </p:nvSpPr>
          <p:spPr bwMode="auto">
            <a:xfrm>
              <a:off x="4082762" y="2543800"/>
              <a:ext cx="473661" cy="551070"/>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9"/>
                <a:gd name="T44" fmla="*/ 257 w 257"/>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close/>
                </a:path>
              </a:pathLst>
            </a:cu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cs typeface="+mn-ea"/>
                <a:sym typeface="+mn-lt"/>
              </a:endParaRPr>
            </a:p>
          </p:txBody>
        </p:sp>
        <p:sp>
          <p:nvSpPr>
            <p:cNvPr id="80" name="Freeform 7"/>
            <p:cNvSpPr>
              <a:spLocks noChangeArrowheads="1"/>
            </p:cNvSpPr>
            <p:nvPr/>
          </p:nvSpPr>
          <p:spPr bwMode="auto">
            <a:xfrm>
              <a:off x="5818907" y="1837914"/>
              <a:ext cx="477347" cy="551070"/>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rgbClr val="961218"/>
            </a:soli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cs typeface="+mn-ea"/>
                <a:sym typeface="+mn-lt"/>
              </a:endParaRPr>
            </a:p>
          </p:txBody>
        </p:sp>
        <p:sp>
          <p:nvSpPr>
            <p:cNvPr id="81" name="Freeform 8"/>
            <p:cNvSpPr>
              <a:spLocks noChangeArrowheads="1"/>
            </p:cNvSpPr>
            <p:nvPr/>
          </p:nvSpPr>
          <p:spPr bwMode="auto">
            <a:xfrm>
              <a:off x="7514505" y="2892134"/>
              <a:ext cx="473661" cy="547384"/>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7"/>
                <a:gd name="T44" fmla="*/ 257 w 257"/>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solidFill>
              <a:schemeClr val="bg2"/>
            </a:solidFill>
            <a:ln>
              <a:noFill/>
            </a:ln>
          </p:spPr>
          <p:txBody>
            <a:bodyPr/>
            <a:lstStyle/>
            <a:p>
              <a:endParaRPr lang="zh-CN" altLang="en-US" sz="1400">
                <a:solidFill>
                  <a:schemeClr val="accent2"/>
                </a:solidFill>
                <a:cs typeface="+mn-ea"/>
                <a:sym typeface="+mn-lt"/>
              </a:endParaRPr>
            </a:p>
          </p:txBody>
        </p:sp>
        <p:sp>
          <p:nvSpPr>
            <p:cNvPr id="82" name="Freeform 9"/>
            <p:cNvSpPr>
              <a:spLocks noChangeArrowheads="1"/>
            </p:cNvSpPr>
            <p:nvPr/>
          </p:nvSpPr>
          <p:spPr bwMode="auto">
            <a:xfrm>
              <a:off x="7217775" y="4773880"/>
              <a:ext cx="479191" cy="551070"/>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0"/>
                <a:gd name="T43" fmla="*/ 0 h 299"/>
                <a:gd name="T44" fmla="*/ 260 w 260"/>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cs typeface="+mn-ea"/>
                <a:sym typeface="+mn-lt"/>
              </a:endParaRPr>
            </a:p>
          </p:txBody>
        </p:sp>
        <p:sp>
          <p:nvSpPr>
            <p:cNvPr id="83" name="Freeform 10"/>
            <p:cNvSpPr>
              <a:spLocks noChangeArrowheads="1"/>
            </p:cNvSpPr>
            <p:nvPr/>
          </p:nvSpPr>
          <p:spPr bwMode="auto">
            <a:xfrm>
              <a:off x="5057730" y="2696771"/>
              <a:ext cx="475505" cy="551070"/>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9"/>
                <a:gd name="T44" fmla="*/ 258 w 258"/>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solidFill>
              <a:srgbClr val="8A1118"/>
            </a:soli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cs typeface="+mn-ea"/>
                <a:sym typeface="+mn-lt"/>
              </a:endParaRPr>
            </a:p>
          </p:txBody>
        </p:sp>
        <p:sp>
          <p:nvSpPr>
            <p:cNvPr id="84" name="Freeform 11"/>
            <p:cNvSpPr>
              <a:spLocks noChangeArrowheads="1"/>
            </p:cNvSpPr>
            <p:nvPr/>
          </p:nvSpPr>
          <p:spPr bwMode="auto">
            <a:xfrm>
              <a:off x="4005354" y="4628279"/>
              <a:ext cx="475505" cy="547384"/>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cs typeface="+mn-ea"/>
                <a:sym typeface="+mn-lt"/>
              </a:endParaRPr>
            </a:p>
          </p:txBody>
        </p:sp>
        <p:sp>
          <p:nvSpPr>
            <p:cNvPr id="85" name="Freeform 12"/>
            <p:cNvSpPr>
              <a:spLocks noChangeArrowheads="1"/>
            </p:cNvSpPr>
            <p:nvPr/>
          </p:nvSpPr>
          <p:spPr bwMode="auto">
            <a:xfrm>
              <a:off x="6690665" y="3105927"/>
              <a:ext cx="475505" cy="547384"/>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solidFill>
              <a:srgbClr val="8A1118"/>
            </a:soli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cs typeface="+mn-ea"/>
                <a:sym typeface="+mn-lt"/>
              </a:endParaRPr>
            </a:p>
          </p:txBody>
        </p:sp>
        <p:sp>
          <p:nvSpPr>
            <p:cNvPr id="86" name="Freeform 13"/>
            <p:cNvSpPr>
              <a:spLocks noChangeArrowheads="1"/>
            </p:cNvSpPr>
            <p:nvPr/>
          </p:nvSpPr>
          <p:spPr bwMode="auto">
            <a:xfrm>
              <a:off x="6591141" y="5507411"/>
              <a:ext cx="265398" cy="305945"/>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cs typeface="+mn-ea"/>
                <a:sym typeface="+mn-lt"/>
              </a:endParaRPr>
            </a:p>
          </p:txBody>
        </p:sp>
        <p:sp>
          <p:nvSpPr>
            <p:cNvPr id="87" name="Freeform 14"/>
            <p:cNvSpPr>
              <a:spLocks noChangeArrowheads="1"/>
            </p:cNvSpPr>
            <p:nvPr/>
          </p:nvSpPr>
          <p:spPr bwMode="auto">
            <a:xfrm>
              <a:off x="4799704" y="3655153"/>
              <a:ext cx="261712" cy="305945"/>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cs typeface="+mn-ea"/>
                <a:sym typeface="+mn-lt"/>
              </a:endParaRPr>
            </a:p>
          </p:txBody>
        </p:sp>
        <p:sp>
          <p:nvSpPr>
            <p:cNvPr id="88" name="Freeform 15"/>
            <p:cNvSpPr>
              <a:spLocks noChangeArrowheads="1"/>
            </p:cNvSpPr>
            <p:nvPr/>
          </p:nvSpPr>
          <p:spPr bwMode="auto">
            <a:xfrm>
              <a:off x="5691736" y="3190707"/>
              <a:ext cx="261712" cy="302259"/>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4"/>
                <a:gd name="T44" fmla="*/ 142 w 142"/>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cs typeface="+mn-ea"/>
                <a:sym typeface="+mn-lt"/>
              </a:endParaRPr>
            </a:p>
          </p:txBody>
        </p:sp>
        <p:sp>
          <p:nvSpPr>
            <p:cNvPr id="89" name="Freeform 16"/>
            <p:cNvSpPr>
              <a:spLocks noChangeArrowheads="1"/>
            </p:cNvSpPr>
            <p:nvPr/>
          </p:nvSpPr>
          <p:spPr bwMode="auto">
            <a:xfrm>
              <a:off x="6218846" y="4764664"/>
              <a:ext cx="263554" cy="302259"/>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64"/>
                <a:gd name="T44" fmla="*/ 143 w 143"/>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solidFill>
              <a:srgbClr val="8A1118"/>
            </a:soli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cs typeface="+mn-ea"/>
                <a:sym typeface="+mn-lt"/>
              </a:endParaRPr>
            </a:p>
          </p:txBody>
        </p:sp>
        <p:sp>
          <p:nvSpPr>
            <p:cNvPr id="90" name="Freeform 17"/>
            <p:cNvSpPr>
              <a:spLocks noChangeArrowheads="1"/>
            </p:cNvSpPr>
            <p:nvPr/>
          </p:nvSpPr>
          <p:spPr bwMode="auto">
            <a:xfrm>
              <a:off x="4655947" y="4478993"/>
              <a:ext cx="261712" cy="305945"/>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rgbClr val="8A1118"/>
            </a:soli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cs typeface="+mn-ea"/>
                <a:sym typeface="+mn-lt"/>
              </a:endParaRPr>
            </a:p>
          </p:txBody>
        </p:sp>
        <p:sp>
          <p:nvSpPr>
            <p:cNvPr id="91" name="Freeform 18"/>
            <p:cNvSpPr>
              <a:spLocks noChangeArrowheads="1"/>
            </p:cNvSpPr>
            <p:nvPr/>
          </p:nvSpPr>
          <p:spPr bwMode="auto">
            <a:xfrm>
              <a:off x="7149583" y="3774951"/>
              <a:ext cx="265398" cy="305945"/>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cs typeface="+mn-ea"/>
                <a:sym typeface="+mn-lt"/>
              </a:endParaRPr>
            </a:p>
          </p:txBody>
        </p:sp>
        <p:sp>
          <p:nvSpPr>
            <p:cNvPr id="92" name="Freeform 19"/>
            <p:cNvSpPr>
              <a:spLocks noChangeArrowheads="1"/>
            </p:cNvSpPr>
            <p:nvPr/>
          </p:nvSpPr>
          <p:spPr bwMode="auto">
            <a:xfrm>
              <a:off x="5347088" y="5068767"/>
              <a:ext cx="261712" cy="305945"/>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cs typeface="+mn-ea"/>
                <a:sym typeface="+mn-lt"/>
              </a:endParaRPr>
            </a:p>
          </p:txBody>
        </p:sp>
        <p:sp>
          <p:nvSpPr>
            <p:cNvPr id="93" name="Freeform 20"/>
            <p:cNvSpPr>
              <a:spLocks noChangeArrowheads="1"/>
            </p:cNvSpPr>
            <p:nvPr/>
          </p:nvSpPr>
          <p:spPr bwMode="auto">
            <a:xfrm>
              <a:off x="6100892" y="3852359"/>
              <a:ext cx="261712" cy="304102"/>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5"/>
                <a:gd name="T44" fmla="*/ 142 w 142"/>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solidFill>
              <a:srgbClr val="8A1118"/>
            </a:soli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cs typeface="+mn-ea"/>
                <a:sym typeface="+mn-lt"/>
              </a:endParaRPr>
            </a:p>
          </p:txBody>
        </p:sp>
      </p:grpSp>
      <p:sp>
        <p:nvSpPr>
          <p:cNvPr id="94" name="TextBox 51"/>
          <p:cNvSpPr>
            <a:spLocks noChangeArrowheads="1"/>
          </p:cNvSpPr>
          <p:nvPr/>
        </p:nvSpPr>
        <p:spPr bwMode="auto">
          <a:xfrm>
            <a:off x="8821163" y="2937350"/>
            <a:ext cx="26725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dirty="0">
                <a:latin typeface="思源黑体 CN Light" panose="020B0300000000000000" pitchFamily="34" charset="-122"/>
                <a:ea typeface="思源黑体 CN Light" panose="020B0300000000000000" pitchFamily="34" charset="-122"/>
              </a:rPr>
              <a:t>2015</a:t>
            </a:r>
            <a:r>
              <a:rPr lang="zh-CN" altLang="en-US" sz="1600" dirty="0">
                <a:latin typeface="思源黑体 CN Light" panose="020B0300000000000000" pitchFamily="34" charset="-122"/>
                <a:ea typeface="思源黑体 CN Light" panose="020B0300000000000000" pitchFamily="34" charset="-122"/>
              </a:rPr>
              <a:t>年加入院学生会，负责</a:t>
            </a:r>
            <a:endParaRPr lang="en-US" altLang="zh-CN" sz="1600" dirty="0">
              <a:latin typeface="思源黑体 CN Light" panose="020B0300000000000000" pitchFamily="34" charset="-122"/>
              <a:ea typeface="思源黑体 CN Light" panose="020B0300000000000000" pitchFamily="34" charset="-122"/>
            </a:endParaRPr>
          </a:p>
          <a:p>
            <a:r>
              <a:rPr lang="zh-CN" altLang="en-US" sz="1600" dirty="0">
                <a:latin typeface="思源黑体 CN Light" panose="020B0300000000000000" pitchFamily="34" charset="-122"/>
                <a:ea typeface="思源黑体 CN Light" panose="020B0300000000000000" pitchFamily="34" charset="-122"/>
              </a:rPr>
              <a:t>团建工作</a:t>
            </a:r>
            <a:endParaRPr lang="zh-CN" altLang="en-US" sz="1600" dirty="0">
              <a:solidFill>
                <a:schemeClr val="accent1"/>
              </a:solidFill>
              <a:latin typeface="思源黑体 CN Light" panose="020B0300000000000000" pitchFamily="34" charset="-122"/>
              <a:ea typeface="思源黑体 CN Light" panose="020B0300000000000000" pitchFamily="34" charset="-122"/>
              <a:cs typeface="+mn-ea"/>
              <a:sym typeface="+mn-lt"/>
            </a:endParaRPr>
          </a:p>
        </p:txBody>
      </p:sp>
      <p:sp>
        <p:nvSpPr>
          <p:cNvPr id="95" name="TextBox 52"/>
          <p:cNvSpPr>
            <a:spLocks noChangeArrowheads="1"/>
          </p:cNvSpPr>
          <p:nvPr/>
        </p:nvSpPr>
        <p:spPr bwMode="auto">
          <a:xfrm>
            <a:off x="8381503" y="4864187"/>
            <a:ext cx="3033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思源黑体 CN Light" panose="020B0300000000000000" pitchFamily="34" charset="-122"/>
                <a:ea typeface="思源黑体 CN Light" panose="020B0300000000000000" pitchFamily="34" charset="-122"/>
              </a:rPr>
              <a:t>参加了“大学生创业联盟”</a:t>
            </a:r>
            <a:endParaRPr lang="en-US" altLang="zh-CN" sz="1600" dirty="0">
              <a:latin typeface="思源黑体 CN Light" panose="020B0300000000000000" pitchFamily="34" charset="-122"/>
              <a:ea typeface="思源黑体 CN Light" panose="020B0300000000000000" pitchFamily="34" charset="-122"/>
            </a:endParaRPr>
          </a:p>
          <a:p>
            <a:r>
              <a:rPr lang="zh-CN" altLang="en-US" sz="1600" dirty="0">
                <a:latin typeface="思源黑体 CN Light" panose="020B0300000000000000" pitchFamily="34" charset="-122"/>
                <a:ea typeface="思源黑体 CN Light" panose="020B0300000000000000" pitchFamily="34" charset="-122"/>
              </a:rPr>
              <a:t>“电商联盟”“吉他协会”</a:t>
            </a:r>
            <a:endParaRPr lang="en-US" altLang="zh-CN" sz="1600" dirty="0">
              <a:latin typeface="思源黑体 CN Light" panose="020B0300000000000000" pitchFamily="34" charset="-122"/>
              <a:ea typeface="思源黑体 CN Light" panose="020B0300000000000000" pitchFamily="34" charset="-122"/>
            </a:endParaRPr>
          </a:p>
        </p:txBody>
      </p:sp>
      <p:sp>
        <p:nvSpPr>
          <p:cNvPr id="96" name="TextBox 53"/>
          <p:cNvSpPr>
            <a:spLocks noChangeArrowheads="1"/>
          </p:cNvSpPr>
          <p:nvPr/>
        </p:nvSpPr>
        <p:spPr bwMode="auto">
          <a:xfrm>
            <a:off x="720398" y="2660863"/>
            <a:ext cx="22429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dirty="0">
                <a:latin typeface="思源黑体 CN Light" panose="020B0300000000000000" pitchFamily="34" charset="-122"/>
                <a:ea typeface="思源黑体 CN Light" panose="020B0300000000000000" pitchFamily="34" charset="-122"/>
              </a:rPr>
              <a:t>2016</a:t>
            </a:r>
            <a:r>
              <a:rPr lang="zh-CN" altLang="en-US" sz="1600" dirty="0">
                <a:latin typeface="思源黑体 CN Light" panose="020B0300000000000000" pitchFamily="34" charset="-122"/>
                <a:ea typeface="思源黑体 CN Light" panose="020B0300000000000000" pitchFamily="34" charset="-122"/>
              </a:rPr>
              <a:t>元旦新年晚会主持</a:t>
            </a:r>
            <a:endParaRPr lang="en-US" altLang="zh-CN" sz="1600" dirty="0">
              <a:latin typeface="思源黑体 CN Light" panose="020B0300000000000000" pitchFamily="34" charset="-122"/>
              <a:ea typeface="思源黑体 CN Light" panose="020B0300000000000000" pitchFamily="34" charset="-122"/>
            </a:endParaRPr>
          </a:p>
        </p:txBody>
      </p:sp>
      <p:sp>
        <p:nvSpPr>
          <p:cNvPr id="97" name="TextBox 54"/>
          <p:cNvSpPr>
            <a:spLocks noChangeArrowheads="1"/>
          </p:cNvSpPr>
          <p:nvPr/>
        </p:nvSpPr>
        <p:spPr bwMode="auto">
          <a:xfrm>
            <a:off x="6409878" y="2030057"/>
            <a:ext cx="30636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dirty="0">
                <a:latin typeface="思源黑体 CN Light" panose="020B0300000000000000" pitchFamily="34" charset="-122"/>
                <a:ea typeface="思源黑体 CN Light" panose="020B0300000000000000" pitchFamily="34" charset="-122"/>
              </a:rPr>
              <a:t>2015</a:t>
            </a:r>
            <a:r>
              <a:rPr lang="zh-CN" altLang="en-US" sz="1600" dirty="0">
                <a:latin typeface="思源黑体 CN Light" panose="020B0300000000000000" pitchFamily="34" charset="-122"/>
                <a:ea typeface="思源黑体 CN Light" panose="020B0300000000000000" pitchFamily="34" charset="-122"/>
              </a:rPr>
              <a:t>年加入院报，为院报的编辑</a:t>
            </a:r>
            <a:endParaRPr lang="en-US" altLang="zh-CN" sz="1600" dirty="0">
              <a:latin typeface="思源黑体 CN Light" panose="020B0300000000000000" pitchFamily="34" charset="-122"/>
              <a:ea typeface="思源黑体 CN Light" panose="020B0300000000000000" pitchFamily="34" charset="-122"/>
            </a:endParaRPr>
          </a:p>
        </p:txBody>
      </p:sp>
      <p:sp>
        <p:nvSpPr>
          <p:cNvPr id="98" name="任意多边形 2"/>
          <p:cNvSpPr>
            <a:spLocks noChangeArrowheads="1"/>
          </p:cNvSpPr>
          <p:nvPr/>
        </p:nvSpPr>
        <p:spPr bwMode="auto">
          <a:xfrm>
            <a:off x="8177455" y="3161217"/>
            <a:ext cx="617964" cy="53078"/>
          </a:xfrm>
          <a:custGeom>
            <a:avLst/>
            <a:gdLst>
              <a:gd name="T0" fmla="*/ 0 w 361950"/>
              <a:gd name="T1" fmla="*/ 0 h 635"/>
              <a:gd name="T2" fmla="*/ 361950 w 361950"/>
              <a:gd name="T3" fmla="*/ 0 h 635"/>
              <a:gd name="T4" fmla="*/ 0 60000 65536"/>
              <a:gd name="T5" fmla="*/ 0 60000 65536"/>
              <a:gd name="T6" fmla="*/ 0 w 361950"/>
              <a:gd name="T7" fmla="*/ 0 h 635"/>
              <a:gd name="T8" fmla="*/ 361950 w 361950"/>
              <a:gd name="T9" fmla="*/ 0 h 635"/>
            </a:gdLst>
            <a:ahLst/>
            <a:cxnLst>
              <a:cxn ang="T4">
                <a:pos x="T0" y="T1"/>
              </a:cxn>
              <a:cxn ang="T5">
                <a:pos x="T2" y="T3"/>
              </a:cxn>
            </a:cxnLst>
            <a:rect l="T6" t="T7" r="T8" b="T9"/>
            <a:pathLst>
              <a:path w="361950" h="635">
                <a:moveTo>
                  <a:pt x="0" y="0"/>
                </a:moveTo>
                <a:lnTo>
                  <a:pt x="361950" y="0"/>
                </a:lnTo>
              </a:path>
            </a:pathLst>
          </a:custGeom>
          <a:noFill/>
          <a:ln w="9525" cap="flat" cmpd="sng">
            <a:solidFill>
              <a:srgbClr val="8A1118"/>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accent2"/>
              </a:solidFill>
              <a:cs typeface="+mn-ea"/>
              <a:sym typeface="+mn-lt"/>
            </a:endParaRPr>
          </a:p>
        </p:txBody>
      </p:sp>
      <p:sp>
        <p:nvSpPr>
          <p:cNvPr id="99" name="任意多边形 56"/>
          <p:cNvSpPr>
            <a:spLocks noChangeArrowheads="1"/>
          </p:cNvSpPr>
          <p:nvPr/>
        </p:nvSpPr>
        <p:spPr bwMode="auto">
          <a:xfrm>
            <a:off x="7814991" y="5050336"/>
            <a:ext cx="530724" cy="53078"/>
          </a:xfrm>
          <a:custGeom>
            <a:avLst/>
            <a:gdLst>
              <a:gd name="T0" fmla="*/ 0 w 361950"/>
              <a:gd name="T1" fmla="*/ 0 h 635"/>
              <a:gd name="T2" fmla="*/ 361950 w 361950"/>
              <a:gd name="T3" fmla="*/ 0 h 635"/>
              <a:gd name="T4" fmla="*/ 0 60000 65536"/>
              <a:gd name="T5" fmla="*/ 0 60000 65536"/>
              <a:gd name="T6" fmla="*/ 0 w 361950"/>
              <a:gd name="T7" fmla="*/ 0 h 635"/>
              <a:gd name="T8" fmla="*/ 361950 w 361950"/>
              <a:gd name="T9" fmla="*/ 635 h 635"/>
            </a:gdLst>
            <a:ahLst/>
            <a:cxnLst>
              <a:cxn ang="T4">
                <a:pos x="T0" y="T1"/>
              </a:cxn>
              <a:cxn ang="T5">
                <a:pos x="T2" y="T3"/>
              </a:cxn>
            </a:cxnLst>
            <a:rect l="T6" t="T7" r="T8" b="T9"/>
            <a:pathLst>
              <a:path w="361950" h="635">
                <a:moveTo>
                  <a:pt x="0" y="0"/>
                </a:moveTo>
                <a:lnTo>
                  <a:pt x="361950" y="0"/>
                </a:lnTo>
              </a:path>
            </a:pathLst>
          </a:custGeom>
          <a:noFill/>
          <a:ln w="9525" cap="flat" cmpd="sng">
            <a:solidFill>
              <a:srgbClr val="8A1118"/>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accent2"/>
              </a:solidFill>
              <a:cs typeface="+mn-ea"/>
              <a:sym typeface="+mn-lt"/>
            </a:endParaRPr>
          </a:p>
        </p:txBody>
      </p:sp>
      <p:sp>
        <p:nvSpPr>
          <p:cNvPr id="100" name="任意多边形 58"/>
          <p:cNvSpPr>
            <a:spLocks noChangeArrowheads="1"/>
          </p:cNvSpPr>
          <p:nvPr/>
        </p:nvSpPr>
        <p:spPr bwMode="auto">
          <a:xfrm>
            <a:off x="2962191" y="2814886"/>
            <a:ext cx="1054219" cy="116829"/>
          </a:xfrm>
          <a:custGeom>
            <a:avLst/>
            <a:gdLst>
              <a:gd name="T0" fmla="*/ 0 w 361950"/>
              <a:gd name="T1" fmla="*/ 0 h 74930"/>
              <a:gd name="T2" fmla="*/ 1452563 w 361950"/>
              <a:gd name="T3" fmla="*/ 0 h 74930"/>
              <a:gd name="T4" fmla="*/ 0 60000 65536"/>
              <a:gd name="T5" fmla="*/ 0 60000 65536"/>
              <a:gd name="T6" fmla="*/ 0 w 361950"/>
              <a:gd name="T7" fmla="*/ 0 h 74930"/>
              <a:gd name="T8" fmla="*/ 361950 w 361950"/>
              <a:gd name="T9" fmla="*/ 74930 h 74930"/>
            </a:gdLst>
            <a:ahLst/>
            <a:cxnLst>
              <a:cxn ang="T4">
                <a:pos x="T0" y="T1"/>
              </a:cxn>
              <a:cxn ang="T5">
                <a:pos x="T2" y="T3"/>
              </a:cxn>
            </a:cxnLst>
            <a:rect l="T6" t="T7" r="T8" b="T9"/>
            <a:pathLst>
              <a:path w="361950" h="74930">
                <a:moveTo>
                  <a:pt x="0" y="0"/>
                </a:moveTo>
                <a:lnTo>
                  <a:pt x="361950" y="0"/>
                </a:lnTo>
              </a:path>
            </a:pathLst>
          </a:custGeom>
          <a:noFill/>
          <a:ln w="9525" cap="flat" cmpd="sng">
            <a:solidFill>
              <a:srgbClr val="8A1118"/>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accent2"/>
              </a:solidFill>
              <a:cs typeface="+mn-ea"/>
              <a:sym typeface="+mn-lt"/>
            </a:endParaRPr>
          </a:p>
        </p:txBody>
      </p:sp>
      <p:sp>
        <p:nvSpPr>
          <p:cNvPr id="101" name="任意多边形 59"/>
          <p:cNvSpPr>
            <a:spLocks noChangeArrowheads="1"/>
          </p:cNvSpPr>
          <p:nvPr/>
        </p:nvSpPr>
        <p:spPr bwMode="auto">
          <a:xfrm rot="16200000">
            <a:off x="6647354" y="2704173"/>
            <a:ext cx="615576" cy="53448"/>
          </a:xfrm>
          <a:custGeom>
            <a:avLst/>
            <a:gdLst>
              <a:gd name="T0" fmla="*/ 0 w 361950"/>
              <a:gd name="T1" fmla="*/ 0 h 45720"/>
              <a:gd name="T2" fmla="*/ 530225 w 361950"/>
              <a:gd name="T3" fmla="*/ 0 h 45720"/>
              <a:gd name="T4" fmla="*/ 0 60000 65536"/>
              <a:gd name="T5" fmla="*/ 0 60000 65536"/>
              <a:gd name="T6" fmla="*/ 0 w 361950"/>
              <a:gd name="T7" fmla="*/ 0 h 45720"/>
              <a:gd name="T8" fmla="*/ 361950 w 361950"/>
              <a:gd name="T9" fmla="*/ 45720 h 45720"/>
            </a:gdLst>
            <a:ahLst/>
            <a:cxnLst>
              <a:cxn ang="T4">
                <a:pos x="T0" y="T1"/>
              </a:cxn>
              <a:cxn ang="T5">
                <a:pos x="T2" y="T3"/>
              </a:cxn>
            </a:cxnLst>
            <a:rect l="T6" t="T7" r="T8" b="T9"/>
            <a:pathLst>
              <a:path w="361950" h="45720">
                <a:moveTo>
                  <a:pt x="0" y="0"/>
                </a:moveTo>
                <a:lnTo>
                  <a:pt x="361950" y="0"/>
                </a:lnTo>
              </a:path>
            </a:pathLst>
          </a:custGeom>
          <a:noFill/>
          <a:ln w="9525" cap="flat" cmpd="sng">
            <a:solidFill>
              <a:srgbClr val="8A1118"/>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accent2"/>
              </a:solidFill>
              <a:cs typeface="+mn-ea"/>
              <a:sym typeface="+mn-lt"/>
            </a:endParaRPr>
          </a:p>
        </p:txBody>
      </p:sp>
      <p:sp>
        <p:nvSpPr>
          <p:cNvPr id="103" name="任意多边形 58"/>
          <p:cNvSpPr>
            <a:spLocks noChangeArrowheads="1"/>
          </p:cNvSpPr>
          <p:nvPr/>
        </p:nvSpPr>
        <p:spPr bwMode="auto">
          <a:xfrm>
            <a:off x="3148085" y="4927915"/>
            <a:ext cx="768849" cy="116890"/>
          </a:xfrm>
          <a:custGeom>
            <a:avLst/>
            <a:gdLst>
              <a:gd name="T0" fmla="*/ 0 w 361950"/>
              <a:gd name="T1" fmla="*/ 0 h 74930"/>
              <a:gd name="T2" fmla="*/ 1452563 w 361950"/>
              <a:gd name="T3" fmla="*/ 0 h 74930"/>
              <a:gd name="T4" fmla="*/ 0 60000 65536"/>
              <a:gd name="T5" fmla="*/ 0 60000 65536"/>
              <a:gd name="T6" fmla="*/ 0 w 361950"/>
              <a:gd name="T7" fmla="*/ 0 h 74930"/>
              <a:gd name="T8" fmla="*/ 361950 w 361950"/>
              <a:gd name="T9" fmla="*/ 74930 h 74930"/>
            </a:gdLst>
            <a:ahLst/>
            <a:cxnLst>
              <a:cxn ang="T4">
                <a:pos x="T0" y="T1"/>
              </a:cxn>
              <a:cxn ang="T5">
                <a:pos x="T2" y="T3"/>
              </a:cxn>
            </a:cxnLst>
            <a:rect l="T6" t="T7" r="T8" b="T9"/>
            <a:pathLst>
              <a:path w="361950" h="74930">
                <a:moveTo>
                  <a:pt x="0" y="0"/>
                </a:moveTo>
                <a:lnTo>
                  <a:pt x="361950" y="0"/>
                </a:lnTo>
              </a:path>
            </a:pathLst>
          </a:custGeom>
          <a:noFill/>
          <a:ln w="9525" cap="flat" cmpd="sng">
            <a:solidFill>
              <a:srgbClr val="8A1118"/>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accent2"/>
              </a:solidFill>
              <a:cs typeface="+mn-ea"/>
              <a:sym typeface="+mn-lt"/>
            </a:endParaRPr>
          </a:p>
        </p:txBody>
      </p:sp>
      <p:sp>
        <p:nvSpPr>
          <p:cNvPr id="105" name="矩形 104"/>
          <p:cNvSpPr/>
          <p:nvPr/>
        </p:nvSpPr>
        <p:spPr>
          <a:xfrm>
            <a:off x="1398472" y="3470743"/>
            <a:ext cx="4132921" cy="584775"/>
          </a:xfrm>
          <a:prstGeom prst="rect">
            <a:avLst/>
          </a:prstGeom>
        </p:spPr>
        <p:txBody>
          <a:bodyPr wrap="square">
            <a:spAutoFit/>
          </a:bodyPr>
          <a:lstStyle/>
          <a:p>
            <a:r>
              <a:rPr lang="en-US" altLang="zh-CN" sz="1600" dirty="0">
                <a:latin typeface="思源黑体 CN Light" panose="020B0300000000000000" pitchFamily="34" charset="-122"/>
                <a:ea typeface="思源黑体 CN Light" panose="020B0300000000000000" pitchFamily="34" charset="-122"/>
              </a:rPr>
              <a:t>2016</a:t>
            </a:r>
            <a:r>
              <a:rPr lang="zh-CN" altLang="en-US" sz="1600" dirty="0">
                <a:latin typeface="思源黑体 CN Light" panose="020B0300000000000000" pitchFamily="34" charset="-122"/>
                <a:ea typeface="思源黑体 CN Light" panose="020B0300000000000000" pitchFamily="34" charset="-122"/>
              </a:rPr>
              <a:t>年加入校学生会，</a:t>
            </a:r>
            <a:endParaRPr lang="en-US" altLang="zh-CN" sz="1600" dirty="0">
              <a:latin typeface="思源黑体 CN Light" panose="020B0300000000000000" pitchFamily="34" charset="-122"/>
              <a:ea typeface="思源黑体 CN Light" panose="020B0300000000000000" pitchFamily="34" charset="-122"/>
            </a:endParaRPr>
          </a:p>
          <a:p>
            <a:r>
              <a:rPr lang="zh-CN" altLang="en-US" sz="1600" dirty="0">
                <a:latin typeface="思源黑体 CN Light" panose="020B0300000000000000" pitchFamily="34" charset="-122"/>
                <a:ea typeface="思源黑体 CN Light" panose="020B0300000000000000" pitchFamily="34" charset="-122"/>
              </a:rPr>
              <a:t>院学生会主席</a:t>
            </a:r>
            <a:endParaRPr lang="en-US" altLang="zh-CN" sz="1600" dirty="0">
              <a:latin typeface="思源黑体 CN Light" panose="020B0300000000000000" pitchFamily="34" charset="-122"/>
              <a:ea typeface="思源黑体 CN Light" panose="020B0300000000000000" pitchFamily="34" charset="-122"/>
            </a:endParaRPr>
          </a:p>
        </p:txBody>
      </p:sp>
      <p:sp>
        <p:nvSpPr>
          <p:cNvPr id="106" name="矩形 105"/>
          <p:cNvSpPr/>
          <p:nvPr/>
        </p:nvSpPr>
        <p:spPr>
          <a:xfrm>
            <a:off x="1090376" y="4609583"/>
            <a:ext cx="2056973" cy="584775"/>
          </a:xfrm>
          <a:prstGeom prst="rect">
            <a:avLst/>
          </a:prstGeom>
        </p:spPr>
        <p:txBody>
          <a:bodyPr wrap="none">
            <a:spAutoFit/>
          </a:bodyPr>
          <a:lstStyle/>
          <a:p>
            <a:r>
              <a:rPr lang="en-US" altLang="zh-CN" sz="1600" dirty="0">
                <a:latin typeface="思源黑体 CN Light" panose="020B0300000000000000" pitchFamily="34" charset="-122"/>
                <a:ea typeface="思源黑体 CN Light" panose="020B0300000000000000" pitchFamily="34" charset="-122"/>
              </a:rPr>
              <a:t>2017</a:t>
            </a:r>
            <a:r>
              <a:rPr lang="zh-CN" altLang="en-US" sz="1600" dirty="0">
                <a:latin typeface="思源黑体 CN Light" panose="020B0300000000000000" pitchFamily="34" charset="-122"/>
                <a:ea typeface="思源黑体 CN Light" panose="020B0300000000000000" pitchFamily="34" charset="-122"/>
              </a:rPr>
              <a:t>入职校学生会副</a:t>
            </a:r>
            <a:endParaRPr lang="en-US" altLang="zh-CN" sz="1600" dirty="0">
              <a:latin typeface="思源黑体 CN Light" panose="020B0300000000000000" pitchFamily="34" charset="-122"/>
              <a:ea typeface="思源黑体 CN Light" panose="020B0300000000000000" pitchFamily="34" charset="-122"/>
            </a:endParaRPr>
          </a:p>
          <a:p>
            <a:r>
              <a:rPr lang="zh-CN" altLang="en-US" sz="1600" dirty="0">
                <a:latin typeface="思源黑体 CN Light" panose="020B0300000000000000" pitchFamily="34" charset="-122"/>
                <a:ea typeface="思源黑体 CN Light" panose="020B0300000000000000" pitchFamily="34" charset="-122"/>
              </a:rPr>
              <a:t>主席，院学生会主席</a:t>
            </a:r>
            <a:endParaRPr lang="en-US" altLang="zh-CN" sz="1600" dirty="0">
              <a:latin typeface="思源黑体 CN Light" panose="020B0300000000000000" pitchFamily="34" charset="-122"/>
              <a:ea typeface="思源黑体 CN Light" panose="020B0300000000000000" pitchFamily="34" charset="-122"/>
            </a:endParaRPr>
          </a:p>
        </p:txBody>
      </p:sp>
      <p:sp>
        <p:nvSpPr>
          <p:cNvPr id="107" name="任意多边形 58"/>
          <p:cNvSpPr>
            <a:spLocks noChangeArrowheads="1"/>
          </p:cNvSpPr>
          <p:nvPr/>
        </p:nvSpPr>
        <p:spPr bwMode="auto">
          <a:xfrm>
            <a:off x="3425026" y="3835337"/>
            <a:ext cx="1054219" cy="116829"/>
          </a:xfrm>
          <a:custGeom>
            <a:avLst/>
            <a:gdLst>
              <a:gd name="T0" fmla="*/ 0 w 361950"/>
              <a:gd name="T1" fmla="*/ 0 h 74930"/>
              <a:gd name="T2" fmla="*/ 1452563 w 361950"/>
              <a:gd name="T3" fmla="*/ 0 h 74930"/>
              <a:gd name="T4" fmla="*/ 0 60000 65536"/>
              <a:gd name="T5" fmla="*/ 0 60000 65536"/>
              <a:gd name="T6" fmla="*/ 0 w 361950"/>
              <a:gd name="T7" fmla="*/ 0 h 74930"/>
              <a:gd name="T8" fmla="*/ 361950 w 361950"/>
              <a:gd name="T9" fmla="*/ 74930 h 74930"/>
            </a:gdLst>
            <a:ahLst/>
            <a:cxnLst>
              <a:cxn ang="T4">
                <a:pos x="T0" y="T1"/>
              </a:cxn>
              <a:cxn ang="T5">
                <a:pos x="T2" y="T3"/>
              </a:cxn>
            </a:cxnLst>
            <a:rect l="T6" t="T7" r="T8" b="T9"/>
            <a:pathLst>
              <a:path w="361950" h="74930">
                <a:moveTo>
                  <a:pt x="0" y="0"/>
                </a:moveTo>
                <a:lnTo>
                  <a:pt x="361950" y="0"/>
                </a:lnTo>
              </a:path>
            </a:pathLst>
          </a:custGeom>
          <a:noFill/>
          <a:ln w="9525" cap="flat" cmpd="sng">
            <a:solidFill>
              <a:srgbClr val="8A1118"/>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accent2"/>
              </a:solidFill>
              <a:cs typeface="+mn-ea"/>
              <a:sym typeface="+mn-lt"/>
            </a:endParaRPr>
          </a:p>
        </p:txBody>
      </p:sp>
      <p:sp>
        <p:nvSpPr>
          <p:cNvPr id="108" name="任意多边形 2"/>
          <p:cNvSpPr>
            <a:spLocks noChangeArrowheads="1"/>
          </p:cNvSpPr>
          <p:nvPr/>
        </p:nvSpPr>
        <p:spPr bwMode="auto">
          <a:xfrm>
            <a:off x="7587031" y="3986163"/>
            <a:ext cx="617964" cy="53078"/>
          </a:xfrm>
          <a:custGeom>
            <a:avLst/>
            <a:gdLst>
              <a:gd name="T0" fmla="*/ 0 w 361950"/>
              <a:gd name="T1" fmla="*/ 0 h 635"/>
              <a:gd name="T2" fmla="*/ 361950 w 361950"/>
              <a:gd name="T3" fmla="*/ 0 h 635"/>
              <a:gd name="T4" fmla="*/ 0 60000 65536"/>
              <a:gd name="T5" fmla="*/ 0 60000 65536"/>
              <a:gd name="T6" fmla="*/ 0 w 361950"/>
              <a:gd name="T7" fmla="*/ 0 h 635"/>
              <a:gd name="T8" fmla="*/ 361950 w 361950"/>
              <a:gd name="T9" fmla="*/ 0 h 635"/>
            </a:gdLst>
            <a:ahLst/>
            <a:cxnLst>
              <a:cxn ang="T4">
                <a:pos x="T0" y="T1"/>
              </a:cxn>
              <a:cxn ang="T5">
                <a:pos x="T2" y="T3"/>
              </a:cxn>
            </a:cxnLst>
            <a:rect l="T6" t="T7" r="T8" b="T9"/>
            <a:pathLst>
              <a:path w="361950" h="635">
                <a:moveTo>
                  <a:pt x="0" y="0"/>
                </a:moveTo>
                <a:lnTo>
                  <a:pt x="361950" y="0"/>
                </a:lnTo>
              </a:path>
            </a:pathLst>
          </a:custGeom>
          <a:noFill/>
          <a:ln w="9525" cap="flat" cmpd="sng">
            <a:solidFill>
              <a:srgbClr val="8A1118"/>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accent2"/>
              </a:solidFill>
              <a:cs typeface="+mn-ea"/>
              <a:sym typeface="+mn-lt"/>
            </a:endParaRPr>
          </a:p>
        </p:txBody>
      </p:sp>
      <p:sp>
        <p:nvSpPr>
          <p:cNvPr id="109" name="TextBox 52"/>
          <p:cNvSpPr>
            <a:spLocks noChangeArrowheads="1"/>
          </p:cNvSpPr>
          <p:nvPr/>
        </p:nvSpPr>
        <p:spPr bwMode="auto">
          <a:xfrm>
            <a:off x="8381503" y="3888415"/>
            <a:ext cx="3033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思源黑体 CN Light" panose="020B0300000000000000" pitchFamily="34" charset="-122"/>
                <a:ea typeface="思源黑体 CN Light" panose="020B0300000000000000" pitchFamily="34" charset="-122"/>
              </a:rPr>
              <a:t>“市志愿者”</a:t>
            </a:r>
            <a:endParaRPr lang="en-US" altLang="zh-CN" sz="1600" dirty="0">
              <a:latin typeface="思源黑体 CN Light" panose="020B0300000000000000" pitchFamily="34" charset="-122"/>
              <a:ea typeface="思源黑体 CN Light" panose="020B0300000000000000" pitchFamily="34" charset="-122"/>
            </a:endParaRPr>
          </a:p>
        </p:txBody>
      </p:sp>
      <p:sp>
        <p:nvSpPr>
          <p:cNvPr id="110" name="TextBox 148"/>
          <p:cNvSpPr txBox="1"/>
          <p:nvPr/>
        </p:nvSpPr>
        <p:spPr>
          <a:xfrm>
            <a:off x="4066259" y="370276"/>
            <a:ext cx="405948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30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社团活动</a:t>
            </a:r>
          </a:p>
        </p:txBody>
      </p:sp>
      <p:cxnSp>
        <p:nvCxnSpPr>
          <p:cNvPr id="111" name="直接连接符 110"/>
          <p:cNvCxnSpPr/>
          <p:nvPr/>
        </p:nvCxnSpPr>
        <p:spPr>
          <a:xfrm>
            <a:off x="7666609"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7666609"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423981"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423981"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0" y="6711043"/>
            <a:ext cx="8017327" cy="163286"/>
          </a:xfrm>
          <a:prstGeom prst="rect">
            <a:avLst/>
          </a:prstGeom>
          <a:solidFill>
            <a:srgbClr val="8A11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017327" y="6711043"/>
            <a:ext cx="4290574" cy="16328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4000">
        <p14:switch dir="r"/>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0"/>
                                        </p:tgtEl>
                                        <p:attrNameLst>
                                          <p:attrName>ppt_y</p:attrName>
                                        </p:attrNameLst>
                                      </p:cBhvr>
                                      <p:tavLst>
                                        <p:tav tm="0">
                                          <p:val>
                                            <p:strVal val="#ppt_y"/>
                                          </p:val>
                                        </p:tav>
                                        <p:tav tm="100000">
                                          <p:val>
                                            <p:strVal val="#ppt_y"/>
                                          </p:val>
                                        </p:tav>
                                      </p:tavLst>
                                    </p:anim>
                                    <p:anim calcmode="lin" valueType="num">
                                      <p:cBhvr>
                                        <p:cTn id="9"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0"/>
                                        </p:tgtEl>
                                      </p:cBhvr>
                                    </p:animEffect>
                                  </p:childTnLst>
                                </p:cTn>
                              </p:par>
                              <p:par>
                                <p:cTn id="12" presetID="2" presetClass="entr" presetSubtype="2" fill="hold" nodeType="withEffect">
                                  <p:stCondLst>
                                    <p:cond delay="250"/>
                                  </p:stCondLst>
                                  <p:childTnLst>
                                    <p:set>
                                      <p:cBhvr>
                                        <p:cTn id="13" dur="1" fill="hold">
                                          <p:stCondLst>
                                            <p:cond delay="0"/>
                                          </p:stCondLst>
                                        </p:cTn>
                                        <p:tgtEl>
                                          <p:spTgt spid="111"/>
                                        </p:tgtEl>
                                        <p:attrNameLst>
                                          <p:attrName>style.visibility</p:attrName>
                                        </p:attrNameLst>
                                      </p:cBhvr>
                                      <p:to>
                                        <p:strVal val="visible"/>
                                      </p:to>
                                    </p:set>
                                    <p:anim calcmode="lin" valueType="num">
                                      <p:cBhvr additive="base">
                                        <p:cTn id="14" dur="500" fill="hold"/>
                                        <p:tgtEl>
                                          <p:spTgt spid="111"/>
                                        </p:tgtEl>
                                        <p:attrNameLst>
                                          <p:attrName>ppt_x</p:attrName>
                                        </p:attrNameLst>
                                      </p:cBhvr>
                                      <p:tavLst>
                                        <p:tav tm="0">
                                          <p:val>
                                            <p:strVal val="1+#ppt_w/2"/>
                                          </p:val>
                                        </p:tav>
                                        <p:tav tm="100000">
                                          <p:val>
                                            <p:strVal val="#ppt_x"/>
                                          </p:val>
                                        </p:tav>
                                      </p:tavLst>
                                    </p:anim>
                                    <p:anim calcmode="lin" valueType="num">
                                      <p:cBhvr additive="base">
                                        <p:cTn id="15" dur="500" fill="hold"/>
                                        <p:tgtEl>
                                          <p:spTgt spid="11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112"/>
                                        </p:tgtEl>
                                        <p:attrNameLst>
                                          <p:attrName>style.visibility</p:attrName>
                                        </p:attrNameLst>
                                      </p:cBhvr>
                                      <p:to>
                                        <p:strVal val="visible"/>
                                      </p:to>
                                    </p:set>
                                    <p:anim calcmode="lin" valueType="num">
                                      <p:cBhvr additive="base">
                                        <p:cTn id="18" dur="500" fill="hold"/>
                                        <p:tgtEl>
                                          <p:spTgt spid="112"/>
                                        </p:tgtEl>
                                        <p:attrNameLst>
                                          <p:attrName>ppt_x</p:attrName>
                                        </p:attrNameLst>
                                      </p:cBhvr>
                                      <p:tavLst>
                                        <p:tav tm="0">
                                          <p:val>
                                            <p:strVal val="1+#ppt_w/2"/>
                                          </p:val>
                                        </p:tav>
                                        <p:tav tm="100000">
                                          <p:val>
                                            <p:strVal val="#ppt_x"/>
                                          </p:val>
                                        </p:tav>
                                      </p:tavLst>
                                    </p:anim>
                                    <p:anim calcmode="lin" valueType="num">
                                      <p:cBhvr additive="base">
                                        <p:cTn id="19" dur="500" fill="hold"/>
                                        <p:tgtEl>
                                          <p:spTgt spid="11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13"/>
                                        </p:tgtEl>
                                        <p:attrNameLst>
                                          <p:attrName>style.visibility</p:attrName>
                                        </p:attrNameLst>
                                      </p:cBhvr>
                                      <p:to>
                                        <p:strVal val="visible"/>
                                      </p:to>
                                    </p:set>
                                    <p:anim calcmode="lin" valueType="num">
                                      <p:cBhvr additive="base">
                                        <p:cTn id="22" dur="500" fill="hold"/>
                                        <p:tgtEl>
                                          <p:spTgt spid="113"/>
                                        </p:tgtEl>
                                        <p:attrNameLst>
                                          <p:attrName>ppt_x</p:attrName>
                                        </p:attrNameLst>
                                      </p:cBhvr>
                                      <p:tavLst>
                                        <p:tav tm="0">
                                          <p:val>
                                            <p:strVal val="1+#ppt_w/2"/>
                                          </p:val>
                                        </p:tav>
                                        <p:tav tm="100000">
                                          <p:val>
                                            <p:strVal val="#ppt_x"/>
                                          </p:val>
                                        </p:tav>
                                      </p:tavLst>
                                    </p:anim>
                                    <p:anim calcmode="lin" valueType="num">
                                      <p:cBhvr additive="base">
                                        <p:cTn id="23" dur="500" fill="hold"/>
                                        <p:tgtEl>
                                          <p:spTgt spid="11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3" presetClass="entr" presetSubtype="16" fill="hold" grpId="0" nodeType="afterEffect">
                                  <p:stCondLst>
                                    <p:cond delay="0"/>
                                  </p:stCondLst>
                                  <p:childTnLst>
                                    <p:set>
                                      <p:cBhvr>
                                        <p:cTn id="35" dur="1" fill="hold">
                                          <p:stCondLst>
                                            <p:cond delay="0"/>
                                          </p:stCondLst>
                                        </p:cTn>
                                        <p:tgtEl>
                                          <p:spTgt spid="101"/>
                                        </p:tgtEl>
                                        <p:attrNameLst>
                                          <p:attrName>style.visibility</p:attrName>
                                        </p:attrNameLst>
                                      </p:cBhvr>
                                      <p:to>
                                        <p:strVal val="visible"/>
                                      </p:to>
                                    </p:set>
                                    <p:anim calcmode="lin" valueType="num">
                                      <p:cBhvr>
                                        <p:cTn id="36" dur="500" fill="hold"/>
                                        <p:tgtEl>
                                          <p:spTgt spid="101"/>
                                        </p:tgtEl>
                                        <p:attrNameLst>
                                          <p:attrName>ppt_w</p:attrName>
                                        </p:attrNameLst>
                                      </p:cBhvr>
                                      <p:tavLst>
                                        <p:tav tm="0">
                                          <p:val>
                                            <p:fltVal val="0"/>
                                          </p:val>
                                        </p:tav>
                                        <p:tav tm="100000">
                                          <p:val>
                                            <p:strVal val="#ppt_w"/>
                                          </p:val>
                                        </p:tav>
                                      </p:tavLst>
                                    </p:anim>
                                    <p:anim calcmode="lin" valueType="num">
                                      <p:cBhvr>
                                        <p:cTn id="37" dur="500" fill="hold"/>
                                        <p:tgtEl>
                                          <p:spTgt spid="101"/>
                                        </p:tgtEl>
                                        <p:attrNameLst>
                                          <p:attrName>ppt_h</p:attrName>
                                        </p:attrNameLst>
                                      </p:cBhvr>
                                      <p:tavLst>
                                        <p:tav tm="0">
                                          <p:val>
                                            <p:fltVal val="0"/>
                                          </p:val>
                                        </p:tav>
                                        <p:tav tm="100000">
                                          <p:val>
                                            <p:strVal val="#ppt_h"/>
                                          </p:val>
                                        </p:tav>
                                      </p:tavLst>
                                    </p:anim>
                                  </p:childTnLst>
                                </p:cTn>
                              </p:par>
                            </p:childTnLst>
                          </p:cTn>
                        </p:par>
                        <p:par>
                          <p:cTn id="38" fill="hold">
                            <p:stCondLst>
                              <p:cond delay="1000"/>
                            </p:stCondLst>
                            <p:childTnLst>
                              <p:par>
                                <p:cTn id="39" presetID="2" presetClass="entr" presetSubtype="2"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1+#ppt_w/2"/>
                                          </p:val>
                                        </p:tav>
                                        <p:tav tm="100000">
                                          <p:val>
                                            <p:strVal val="#ppt_x"/>
                                          </p:val>
                                        </p:tav>
                                      </p:tavLst>
                                    </p:anim>
                                    <p:anim calcmode="lin" valueType="num">
                                      <p:cBhvr additive="base">
                                        <p:cTn id="42" dur="500" fill="hold"/>
                                        <p:tgtEl>
                                          <p:spTgt spid="97"/>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3" presetClass="entr" presetSubtype="16" fill="hold" grpId="0" nodeType="afterEffect">
                                  <p:stCondLst>
                                    <p:cond delay="0"/>
                                  </p:stCondLst>
                                  <p:childTnLst>
                                    <p:set>
                                      <p:cBhvr>
                                        <p:cTn id="45" dur="1" fill="hold">
                                          <p:stCondLst>
                                            <p:cond delay="0"/>
                                          </p:stCondLst>
                                        </p:cTn>
                                        <p:tgtEl>
                                          <p:spTgt spid="98"/>
                                        </p:tgtEl>
                                        <p:attrNameLst>
                                          <p:attrName>style.visibility</p:attrName>
                                        </p:attrNameLst>
                                      </p:cBhvr>
                                      <p:to>
                                        <p:strVal val="visible"/>
                                      </p:to>
                                    </p:set>
                                    <p:anim calcmode="lin" valueType="num">
                                      <p:cBhvr>
                                        <p:cTn id="46" dur="500" fill="hold"/>
                                        <p:tgtEl>
                                          <p:spTgt spid="98"/>
                                        </p:tgtEl>
                                        <p:attrNameLst>
                                          <p:attrName>ppt_w</p:attrName>
                                        </p:attrNameLst>
                                      </p:cBhvr>
                                      <p:tavLst>
                                        <p:tav tm="0">
                                          <p:val>
                                            <p:fltVal val="0"/>
                                          </p:val>
                                        </p:tav>
                                        <p:tav tm="100000">
                                          <p:val>
                                            <p:strVal val="#ppt_w"/>
                                          </p:val>
                                        </p:tav>
                                      </p:tavLst>
                                    </p:anim>
                                    <p:anim calcmode="lin" valueType="num">
                                      <p:cBhvr>
                                        <p:cTn id="47" dur="500" fill="hold"/>
                                        <p:tgtEl>
                                          <p:spTgt spid="98"/>
                                        </p:tgtEl>
                                        <p:attrNameLst>
                                          <p:attrName>ppt_h</p:attrName>
                                        </p:attrNameLst>
                                      </p:cBhvr>
                                      <p:tavLst>
                                        <p:tav tm="0">
                                          <p:val>
                                            <p:fltVal val="0"/>
                                          </p:val>
                                        </p:tav>
                                        <p:tav tm="100000">
                                          <p:val>
                                            <p:strVal val="#ppt_h"/>
                                          </p:val>
                                        </p:tav>
                                      </p:tavLst>
                                    </p:anim>
                                  </p:childTnLst>
                                </p:cTn>
                              </p:par>
                            </p:childTnLst>
                          </p:cTn>
                        </p:par>
                        <p:par>
                          <p:cTn id="48" fill="hold">
                            <p:stCondLst>
                              <p:cond delay="2000"/>
                            </p:stCondLst>
                            <p:childTnLst>
                              <p:par>
                                <p:cTn id="49" presetID="2" presetClass="entr" presetSubtype="2" fill="hold" grpId="0" nodeType="after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1+#ppt_w/2"/>
                                          </p:val>
                                        </p:tav>
                                        <p:tav tm="100000">
                                          <p:val>
                                            <p:strVal val="#ppt_x"/>
                                          </p:val>
                                        </p:tav>
                                      </p:tavLst>
                                    </p:anim>
                                    <p:anim calcmode="lin" valueType="num">
                                      <p:cBhvr additive="base">
                                        <p:cTn id="52" dur="500" fill="hold"/>
                                        <p:tgtEl>
                                          <p:spTgt spid="94"/>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23" presetClass="entr" presetSubtype="16" fill="hold" grpId="0" nodeType="afterEffect">
                                  <p:stCondLst>
                                    <p:cond delay="0"/>
                                  </p:stCondLst>
                                  <p:childTnLst>
                                    <p:set>
                                      <p:cBhvr>
                                        <p:cTn id="55" dur="1" fill="hold">
                                          <p:stCondLst>
                                            <p:cond delay="0"/>
                                          </p:stCondLst>
                                        </p:cTn>
                                        <p:tgtEl>
                                          <p:spTgt spid="100"/>
                                        </p:tgtEl>
                                        <p:attrNameLst>
                                          <p:attrName>style.visibility</p:attrName>
                                        </p:attrNameLst>
                                      </p:cBhvr>
                                      <p:to>
                                        <p:strVal val="visible"/>
                                      </p:to>
                                    </p:set>
                                    <p:anim calcmode="lin" valueType="num">
                                      <p:cBhvr>
                                        <p:cTn id="56" dur="500" fill="hold"/>
                                        <p:tgtEl>
                                          <p:spTgt spid="100"/>
                                        </p:tgtEl>
                                        <p:attrNameLst>
                                          <p:attrName>ppt_w</p:attrName>
                                        </p:attrNameLst>
                                      </p:cBhvr>
                                      <p:tavLst>
                                        <p:tav tm="0">
                                          <p:val>
                                            <p:fltVal val="0"/>
                                          </p:val>
                                        </p:tav>
                                        <p:tav tm="100000">
                                          <p:val>
                                            <p:strVal val="#ppt_w"/>
                                          </p:val>
                                        </p:tav>
                                      </p:tavLst>
                                    </p:anim>
                                    <p:anim calcmode="lin" valueType="num">
                                      <p:cBhvr>
                                        <p:cTn id="57" dur="500" fill="hold"/>
                                        <p:tgtEl>
                                          <p:spTgt spid="100"/>
                                        </p:tgtEl>
                                        <p:attrNameLst>
                                          <p:attrName>ppt_h</p:attrName>
                                        </p:attrNameLst>
                                      </p:cBhvr>
                                      <p:tavLst>
                                        <p:tav tm="0">
                                          <p:val>
                                            <p:fltVal val="0"/>
                                          </p:val>
                                        </p:tav>
                                        <p:tav tm="100000">
                                          <p:val>
                                            <p:strVal val="#ppt_h"/>
                                          </p:val>
                                        </p:tav>
                                      </p:tavLst>
                                    </p:anim>
                                  </p:childTnLst>
                                </p:cTn>
                              </p:par>
                            </p:childTnLst>
                          </p:cTn>
                        </p:par>
                        <p:par>
                          <p:cTn id="58" fill="hold">
                            <p:stCondLst>
                              <p:cond delay="3000"/>
                            </p:stCondLst>
                            <p:childTnLst>
                              <p:par>
                                <p:cTn id="59" presetID="2" presetClass="entr" presetSubtype="8" fill="hold" grpId="0" nodeType="afterEffect">
                                  <p:stCondLst>
                                    <p:cond delay="0"/>
                                  </p:stCondLst>
                                  <p:childTnLst>
                                    <p:set>
                                      <p:cBhvr>
                                        <p:cTn id="60" dur="1" fill="hold">
                                          <p:stCondLst>
                                            <p:cond delay="0"/>
                                          </p:stCondLst>
                                        </p:cTn>
                                        <p:tgtEl>
                                          <p:spTgt spid="96"/>
                                        </p:tgtEl>
                                        <p:attrNameLst>
                                          <p:attrName>style.visibility</p:attrName>
                                        </p:attrNameLst>
                                      </p:cBhvr>
                                      <p:to>
                                        <p:strVal val="visible"/>
                                      </p:to>
                                    </p:set>
                                    <p:anim calcmode="lin" valueType="num">
                                      <p:cBhvr additive="base">
                                        <p:cTn id="61" dur="500" fill="hold"/>
                                        <p:tgtEl>
                                          <p:spTgt spid="96"/>
                                        </p:tgtEl>
                                        <p:attrNameLst>
                                          <p:attrName>ppt_x</p:attrName>
                                        </p:attrNameLst>
                                      </p:cBhvr>
                                      <p:tavLst>
                                        <p:tav tm="0">
                                          <p:val>
                                            <p:strVal val="0-#ppt_w/2"/>
                                          </p:val>
                                        </p:tav>
                                        <p:tav tm="100000">
                                          <p:val>
                                            <p:strVal val="#ppt_x"/>
                                          </p:val>
                                        </p:tav>
                                      </p:tavLst>
                                    </p:anim>
                                    <p:anim calcmode="lin" valueType="num">
                                      <p:cBhvr additive="base">
                                        <p:cTn id="62" dur="500" fill="hold"/>
                                        <p:tgtEl>
                                          <p:spTgt spid="96"/>
                                        </p:tgtEl>
                                        <p:attrNameLst>
                                          <p:attrName>ppt_y</p:attrName>
                                        </p:attrNameLst>
                                      </p:cBhvr>
                                      <p:tavLst>
                                        <p:tav tm="0">
                                          <p:val>
                                            <p:strVal val="#ppt_y"/>
                                          </p:val>
                                        </p:tav>
                                        <p:tav tm="100000">
                                          <p:val>
                                            <p:strVal val="#ppt_y"/>
                                          </p:val>
                                        </p:tav>
                                      </p:tavLst>
                                    </p:anim>
                                  </p:childTnLst>
                                </p:cTn>
                              </p:par>
                            </p:childTnLst>
                          </p:cTn>
                        </p:par>
                        <p:par>
                          <p:cTn id="63" fill="hold">
                            <p:stCondLst>
                              <p:cond delay="3500"/>
                            </p:stCondLst>
                            <p:childTnLst>
                              <p:par>
                                <p:cTn id="64" presetID="23" presetClass="entr" presetSubtype="16" fill="hold" grpId="0" nodeType="afterEffect">
                                  <p:stCondLst>
                                    <p:cond delay="0"/>
                                  </p:stCondLst>
                                  <p:childTnLst>
                                    <p:set>
                                      <p:cBhvr>
                                        <p:cTn id="65" dur="1" fill="hold">
                                          <p:stCondLst>
                                            <p:cond delay="0"/>
                                          </p:stCondLst>
                                        </p:cTn>
                                        <p:tgtEl>
                                          <p:spTgt spid="107"/>
                                        </p:tgtEl>
                                        <p:attrNameLst>
                                          <p:attrName>style.visibility</p:attrName>
                                        </p:attrNameLst>
                                      </p:cBhvr>
                                      <p:to>
                                        <p:strVal val="visible"/>
                                      </p:to>
                                    </p:set>
                                    <p:anim calcmode="lin" valueType="num">
                                      <p:cBhvr>
                                        <p:cTn id="66" dur="500" fill="hold"/>
                                        <p:tgtEl>
                                          <p:spTgt spid="107"/>
                                        </p:tgtEl>
                                        <p:attrNameLst>
                                          <p:attrName>ppt_w</p:attrName>
                                        </p:attrNameLst>
                                      </p:cBhvr>
                                      <p:tavLst>
                                        <p:tav tm="0">
                                          <p:val>
                                            <p:fltVal val="0"/>
                                          </p:val>
                                        </p:tav>
                                        <p:tav tm="100000">
                                          <p:val>
                                            <p:strVal val="#ppt_w"/>
                                          </p:val>
                                        </p:tav>
                                      </p:tavLst>
                                    </p:anim>
                                    <p:anim calcmode="lin" valueType="num">
                                      <p:cBhvr>
                                        <p:cTn id="67" dur="500" fill="hold"/>
                                        <p:tgtEl>
                                          <p:spTgt spid="107"/>
                                        </p:tgtEl>
                                        <p:attrNameLst>
                                          <p:attrName>ppt_h</p:attrName>
                                        </p:attrNameLst>
                                      </p:cBhvr>
                                      <p:tavLst>
                                        <p:tav tm="0">
                                          <p:val>
                                            <p:fltVal val="0"/>
                                          </p:val>
                                        </p:tav>
                                        <p:tav tm="100000">
                                          <p:val>
                                            <p:strVal val="#ppt_h"/>
                                          </p:val>
                                        </p:tav>
                                      </p:tavLst>
                                    </p:anim>
                                  </p:childTnLst>
                                </p:cTn>
                              </p:par>
                            </p:childTnLst>
                          </p:cTn>
                        </p:par>
                        <p:par>
                          <p:cTn id="68" fill="hold">
                            <p:stCondLst>
                              <p:cond delay="4000"/>
                            </p:stCondLst>
                            <p:childTnLst>
                              <p:par>
                                <p:cTn id="69" presetID="2" presetClass="entr" presetSubtype="8" fill="hold" grpId="0"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additive="base">
                                        <p:cTn id="71" dur="500" fill="hold"/>
                                        <p:tgtEl>
                                          <p:spTgt spid="105"/>
                                        </p:tgtEl>
                                        <p:attrNameLst>
                                          <p:attrName>ppt_x</p:attrName>
                                        </p:attrNameLst>
                                      </p:cBhvr>
                                      <p:tavLst>
                                        <p:tav tm="0">
                                          <p:val>
                                            <p:strVal val="0-#ppt_w/2"/>
                                          </p:val>
                                        </p:tav>
                                        <p:tav tm="100000">
                                          <p:val>
                                            <p:strVal val="#ppt_x"/>
                                          </p:val>
                                        </p:tav>
                                      </p:tavLst>
                                    </p:anim>
                                    <p:anim calcmode="lin" valueType="num">
                                      <p:cBhvr additive="base">
                                        <p:cTn id="72" dur="500" fill="hold"/>
                                        <p:tgtEl>
                                          <p:spTgt spid="105"/>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23" presetClass="entr" presetSubtype="16" fill="hold" grpId="0" nodeType="afterEffect">
                                  <p:stCondLst>
                                    <p:cond delay="0"/>
                                  </p:stCondLst>
                                  <p:childTnLst>
                                    <p:set>
                                      <p:cBhvr>
                                        <p:cTn id="75" dur="1" fill="hold">
                                          <p:stCondLst>
                                            <p:cond delay="0"/>
                                          </p:stCondLst>
                                        </p:cTn>
                                        <p:tgtEl>
                                          <p:spTgt spid="103"/>
                                        </p:tgtEl>
                                        <p:attrNameLst>
                                          <p:attrName>style.visibility</p:attrName>
                                        </p:attrNameLst>
                                      </p:cBhvr>
                                      <p:to>
                                        <p:strVal val="visible"/>
                                      </p:to>
                                    </p:set>
                                    <p:anim calcmode="lin" valueType="num">
                                      <p:cBhvr>
                                        <p:cTn id="76" dur="500" fill="hold"/>
                                        <p:tgtEl>
                                          <p:spTgt spid="103"/>
                                        </p:tgtEl>
                                        <p:attrNameLst>
                                          <p:attrName>ppt_w</p:attrName>
                                        </p:attrNameLst>
                                      </p:cBhvr>
                                      <p:tavLst>
                                        <p:tav tm="0">
                                          <p:val>
                                            <p:fltVal val="0"/>
                                          </p:val>
                                        </p:tav>
                                        <p:tav tm="100000">
                                          <p:val>
                                            <p:strVal val="#ppt_w"/>
                                          </p:val>
                                        </p:tav>
                                      </p:tavLst>
                                    </p:anim>
                                    <p:anim calcmode="lin" valueType="num">
                                      <p:cBhvr>
                                        <p:cTn id="77" dur="500" fill="hold"/>
                                        <p:tgtEl>
                                          <p:spTgt spid="103"/>
                                        </p:tgtEl>
                                        <p:attrNameLst>
                                          <p:attrName>ppt_h</p:attrName>
                                        </p:attrNameLst>
                                      </p:cBhvr>
                                      <p:tavLst>
                                        <p:tav tm="0">
                                          <p:val>
                                            <p:fltVal val="0"/>
                                          </p:val>
                                        </p:tav>
                                        <p:tav tm="100000">
                                          <p:val>
                                            <p:strVal val="#ppt_h"/>
                                          </p:val>
                                        </p:tav>
                                      </p:tavLst>
                                    </p:anim>
                                  </p:childTnLst>
                                </p:cTn>
                              </p:par>
                            </p:childTnLst>
                          </p:cTn>
                        </p:par>
                        <p:par>
                          <p:cTn id="78" fill="hold">
                            <p:stCondLst>
                              <p:cond delay="5000"/>
                            </p:stCondLst>
                            <p:childTnLst>
                              <p:par>
                                <p:cTn id="79" presetID="2" presetClass="entr" presetSubtype="8" fill="hold" grpId="0" nodeType="afterEffect">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cBhvr additive="base">
                                        <p:cTn id="81" dur="500" fill="hold"/>
                                        <p:tgtEl>
                                          <p:spTgt spid="106"/>
                                        </p:tgtEl>
                                        <p:attrNameLst>
                                          <p:attrName>ppt_x</p:attrName>
                                        </p:attrNameLst>
                                      </p:cBhvr>
                                      <p:tavLst>
                                        <p:tav tm="0">
                                          <p:val>
                                            <p:strVal val="0-#ppt_w/2"/>
                                          </p:val>
                                        </p:tav>
                                        <p:tav tm="100000">
                                          <p:val>
                                            <p:strVal val="#ppt_x"/>
                                          </p:val>
                                        </p:tav>
                                      </p:tavLst>
                                    </p:anim>
                                    <p:anim calcmode="lin" valueType="num">
                                      <p:cBhvr additive="base">
                                        <p:cTn id="82" dur="500" fill="hold"/>
                                        <p:tgtEl>
                                          <p:spTgt spid="106"/>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23" presetClass="entr" presetSubtype="16" fill="hold" grpId="0" nodeType="afterEffect">
                                  <p:stCondLst>
                                    <p:cond delay="0"/>
                                  </p:stCondLst>
                                  <p:childTnLst>
                                    <p:set>
                                      <p:cBhvr>
                                        <p:cTn id="85" dur="1" fill="hold">
                                          <p:stCondLst>
                                            <p:cond delay="0"/>
                                          </p:stCondLst>
                                        </p:cTn>
                                        <p:tgtEl>
                                          <p:spTgt spid="108"/>
                                        </p:tgtEl>
                                        <p:attrNameLst>
                                          <p:attrName>style.visibility</p:attrName>
                                        </p:attrNameLst>
                                      </p:cBhvr>
                                      <p:to>
                                        <p:strVal val="visible"/>
                                      </p:to>
                                    </p:set>
                                    <p:anim calcmode="lin" valueType="num">
                                      <p:cBhvr>
                                        <p:cTn id="86" dur="500" fill="hold"/>
                                        <p:tgtEl>
                                          <p:spTgt spid="108"/>
                                        </p:tgtEl>
                                        <p:attrNameLst>
                                          <p:attrName>ppt_w</p:attrName>
                                        </p:attrNameLst>
                                      </p:cBhvr>
                                      <p:tavLst>
                                        <p:tav tm="0">
                                          <p:val>
                                            <p:fltVal val="0"/>
                                          </p:val>
                                        </p:tav>
                                        <p:tav tm="100000">
                                          <p:val>
                                            <p:strVal val="#ppt_w"/>
                                          </p:val>
                                        </p:tav>
                                      </p:tavLst>
                                    </p:anim>
                                    <p:anim calcmode="lin" valueType="num">
                                      <p:cBhvr>
                                        <p:cTn id="87" dur="500" fill="hold"/>
                                        <p:tgtEl>
                                          <p:spTgt spid="108"/>
                                        </p:tgtEl>
                                        <p:attrNameLst>
                                          <p:attrName>ppt_h</p:attrName>
                                        </p:attrNameLst>
                                      </p:cBhvr>
                                      <p:tavLst>
                                        <p:tav tm="0">
                                          <p:val>
                                            <p:fltVal val="0"/>
                                          </p:val>
                                        </p:tav>
                                        <p:tav tm="100000">
                                          <p:val>
                                            <p:strVal val="#ppt_h"/>
                                          </p:val>
                                        </p:tav>
                                      </p:tavLst>
                                    </p:anim>
                                  </p:childTnLst>
                                </p:cTn>
                              </p:par>
                            </p:childTnLst>
                          </p:cTn>
                        </p:par>
                        <p:par>
                          <p:cTn id="88" fill="hold">
                            <p:stCondLst>
                              <p:cond delay="6000"/>
                            </p:stCondLst>
                            <p:childTnLst>
                              <p:par>
                                <p:cTn id="89" presetID="2" presetClass="entr" presetSubtype="2" fill="hold" grpId="0" nodeType="afterEffect">
                                  <p:stCondLst>
                                    <p:cond delay="0"/>
                                  </p:stCondLst>
                                  <p:childTnLst>
                                    <p:set>
                                      <p:cBhvr>
                                        <p:cTn id="90" dur="1" fill="hold">
                                          <p:stCondLst>
                                            <p:cond delay="0"/>
                                          </p:stCondLst>
                                        </p:cTn>
                                        <p:tgtEl>
                                          <p:spTgt spid="109"/>
                                        </p:tgtEl>
                                        <p:attrNameLst>
                                          <p:attrName>style.visibility</p:attrName>
                                        </p:attrNameLst>
                                      </p:cBhvr>
                                      <p:to>
                                        <p:strVal val="visible"/>
                                      </p:to>
                                    </p:set>
                                    <p:anim calcmode="lin" valueType="num">
                                      <p:cBhvr additive="base">
                                        <p:cTn id="91" dur="500" fill="hold"/>
                                        <p:tgtEl>
                                          <p:spTgt spid="109"/>
                                        </p:tgtEl>
                                        <p:attrNameLst>
                                          <p:attrName>ppt_x</p:attrName>
                                        </p:attrNameLst>
                                      </p:cBhvr>
                                      <p:tavLst>
                                        <p:tav tm="0">
                                          <p:val>
                                            <p:strVal val="1+#ppt_w/2"/>
                                          </p:val>
                                        </p:tav>
                                        <p:tav tm="100000">
                                          <p:val>
                                            <p:strVal val="#ppt_x"/>
                                          </p:val>
                                        </p:tav>
                                      </p:tavLst>
                                    </p:anim>
                                    <p:anim calcmode="lin" valueType="num">
                                      <p:cBhvr additive="base">
                                        <p:cTn id="92" dur="500" fill="hold"/>
                                        <p:tgtEl>
                                          <p:spTgt spid="109"/>
                                        </p:tgtEl>
                                        <p:attrNameLst>
                                          <p:attrName>ppt_y</p:attrName>
                                        </p:attrNameLst>
                                      </p:cBhvr>
                                      <p:tavLst>
                                        <p:tav tm="0">
                                          <p:val>
                                            <p:strVal val="#ppt_y"/>
                                          </p:val>
                                        </p:tav>
                                        <p:tav tm="100000">
                                          <p:val>
                                            <p:strVal val="#ppt_y"/>
                                          </p:val>
                                        </p:tav>
                                      </p:tavLst>
                                    </p:anim>
                                  </p:childTnLst>
                                </p:cTn>
                              </p:par>
                            </p:childTnLst>
                          </p:cTn>
                        </p:par>
                        <p:par>
                          <p:cTn id="93" fill="hold">
                            <p:stCondLst>
                              <p:cond delay="6500"/>
                            </p:stCondLst>
                            <p:childTnLst>
                              <p:par>
                                <p:cTn id="94" presetID="23" presetClass="entr" presetSubtype="16" fill="hold" grpId="0" nodeType="afterEffect">
                                  <p:stCondLst>
                                    <p:cond delay="0"/>
                                  </p:stCondLst>
                                  <p:childTnLst>
                                    <p:set>
                                      <p:cBhvr>
                                        <p:cTn id="95" dur="1" fill="hold">
                                          <p:stCondLst>
                                            <p:cond delay="0"/>
                                          </p:stCondLst>
                                        </p:cTn>
                                        <p:tgtEl>
                                          <p:spTgt spid="99"/>
                                        </p:tgtEl>
                                        <p:attrNameLst>
                                          <p:attrName>style.visibility</p:attrName>
                                        </p:attrNameLst>
                                      </p:cBhvr>
                                      <p:to>
                                        <p:strVal val="visible"/>
                                      </p:to>
                                    </p:set>
                                    <p:anim calcmode="lin" valueType="num">
                                      <p:cBhvr>
                                        <p:cTn id="96" dur="500" fill="hold"/>
                                        <p:tgtEl>
                                          <p:spTgt spid="99"/>
                                        </p:tgtEl>
                                        <p:attrNameLst>
                                          <p:attrName>ppt_w</p:attrName>
                                        </p:attrNameLst>
                                      </p:cBhvr>
                                      <p:tavLst>
                                        <p:tav tm="0">
                                          <p:val>
                                            <p:fltVal val="0"/>
                                          </p:val>
                                        </p:tav>
                                        <p:tav tm="100000">
                                          <p:val>
                                            <p:strVal val="#ppt_w"/>
                                          </p:val>
                                        </p:tav>
                                      </p:tavLst>
                                    </p:anim>
                                    <p:anim calcmode="lin" valueType="num">
                                      <p:cBhvr>
                                        <p:cTn id="97" dur="500" fill="hold"/>
                                        <p:tgtEl>
                                          <p:spTgt spid="99"/>
                                        </p:tgtEl>
                                        <p:attrNameLst>
                                          <p:attrName>ppt_h</p:attrName>
                                        </p:attrNameLst>
                                      </p:cBhvr>
                                      <p:tavLst>
                                        <p:tav tm="0">
                                          <p:val>
                                            <p:fltVal val="0"/>
                                          </p:val>
                                        </p:tav>
                                        <p:tav tm="100000">
                                          <p:val>
                                            <p:strVal val="#ppt_h"/>
                                          </p:val>
                                        </p:tav>
                                      </p:tavLst>
                                    </p:anim>
                                  </p:childTnLst>
                                </p:cTn>
                              </p:par>
                            </p:childTnLst>
                          </p:cTn>
                        </p:par>
                        <p:par>
                          <p:cTn id="98" fill="hold">
                            <p:stCondLst>
                              <p:cond delay="7000"/>
                            </p:stCondLst>
                            <p:childTnLst>
                              <p:par>
                                <p:cTn id="99" presetID="2" presetClass="entr" presetSubtype="2" fill="hold" grpId="0" nodeType="afterEffect">
                                  <p:stCondLst>
                                    <p:cond delay="0"/>
                                  </p:stCondLst>
                                  <p:childTnLst>
                                    <p:set>
                                      <p:cBhvr>
                                        <p:cTn id="100" dur="1" fill="hold">
                                          <p:stCondLst>
                                            <p:cond delay="0"/>
                                          </p:stCondLst>
                                        </p:cTn>
                                        <p:tgtEl>
                                          <p:spTgt spid="95"/>
                                        </p:tgtEl>
                                        <p:attrNameLst>
                                          <p:attrName>style.visibility</p:attrName>
                                        </p:attrNameLst>
                                      </p:cBhvr>
                                      <p:to>
                                        <p:strVal val="visible"/>
                                      </p:to>
                                    </p:set>
                                    <p:anim calcmode="lin" valueType="num">
                                      <p:cBhvr additive="base">
                                        <p:cTn id="101" dur="500" fill="hold"/>
                                        <p:tgtEl>
                                          <p:spTgt spid="95"/>
                                        </p:tgtEl>
                                        <p:attrNameLst>
                                          <p:attrName>ppt_x</p:attrName>
                                        </p:attrNameLst>
                                      </p:cBhvr>
                                      <p:tavLst>
                                        <p:tav tm="0">
                                          <p:val>
                                            <p:strVal val="1+#ppt_w/2"/>
                                          </p:val>
                                        </p:tav>
                                        <p:tav tm="100000">
                                          <p:val>
                                            <p:strVal val="#ppt_x"/>
                                          </p:val>
                                        </p:tav>
                                      </p:tavLst>
                                    </p:anim>
                                    <p:anim calcmode="lin" valueType="num">
                                      <p:cBhvr additive="base">
                                        <p:cTn id="102"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8" grpId="0" animBg="1"/>
      <p:bldP spid="99" grpId="0" animBg="1"/>
      <p:bldP spid="100" grpId="0" animBg="1"/>
      <p:bldP spid="101" grpId="0" animBg="1"/>
      <p:bldP spid="103" grpId="0" animBg="1"/>
      <p:bldP spid="105" grpId="0"/>
      <p:bldP spid="106" grpId="0"/>
      <p:bldP spid="107" grpId="0" animBg="1"/>
      <p:bldP spid="108" grpId="0" animBg="1"/>
      <p:bldP spid="109" grpId="0"/>
      <p:bldP spid="1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a:xfrm flipH="1">
            <a:off x="-7324" y="0"/>
            <a:ext cx="9664700" cy="6891866"/>
          </a:xfrm>
          <a:prstGeom prst="rect">
            <a:avLst/>
          </a:prstGeom>
          <a:noFill/>
        </p:spPr>
      </p:pic>
      <p:sp>
        <p:nvSpPr>
          <p:cNvPr id="26" name="TextBox 1"/>
          <p:cNvSpPr txBox="1"/>
          <p:nvPr/>
        </p:nvSpPr>
        <p:spPr>
          <a:xfrm>
            <a:off x="4872245" y="2106300"/>
            <a:ext cx="5548314" cy="1723549"/>
          </a:xfrm>
          <a:prstGeom prst="rect">
            <a:avLst/>
          </a:prstGeom>
          <a:noFill/>
        </p:spPr>
        <p:txBody>
          <a:bodyPr wrap="none" rtlCol="0">
            <a:spAutoFit/>
          </a:bodyPr>
          <a:lstStyle/>
          <a:p>
            <a:pPr marL="0" lvl="1" defTabSz="609600">
              <a:defRPr/>
            </a:pPr>
            <a:r>
              <a:rPr lang="zh-CN" altLang="en-US" sz="1865" b="1" dirty="0">
                <a:solidFill>
                  <a:prstClr val="black">
                    <a:lumMod val="50000"/>
                    <a:lumOff val="50000"/>
                  </a:prstClr>
                </a:solidFill>
                <a:latin typeface="微软雅黑" panose="020B0503020204020204" charset="-122"/>
                <a:ea typeface="微软雅黑" panose="020B0503020204020204" charset="-122"/>
              </a:rPr>
              <a:t>     </a:t>
            </a:r>
            <a:r>
              <a:rPr lang="zh-CN" altLang="en-US" sz="4000" b="1" dirty="0">
                <a:solidFill>
                  <a:schemeClr val="tx1">
                    <a:lumMod val="75000"/>
                    <a:lumOff val="25000"/>
                  </a:schemeClr>
                </a:solidFill>
                <a:latin typeface="微软雅黑" panose="020B0503020204020204" charset="-122"/>
                <a:ea typeface="微软雅黑" panose="020B0503020204020204" charset="-122"/>
              </a:rPr>
              <a:t>第二部分</a:t>
            </a:r>
            <a:endParaRPr lang="en-US" altLang="zh-CN" sz="4000" b="1" dirty="0">
              <a:solidFill>
                <a:schemeClr val="tx1">
                  <a:lumMod val="75000"/>
                  <a:lumOff val="25000"/>
                </a:schemeClr>
              </a:solidFill>
              <a:latin typeface="微软雅黑" panose="020B0503020204020204" charset="-122"/>
              <a:ea typeface="微软雅黑" panose="020B0503020204020204" charset="-122"/>
            </a:endParaRPr>
          </a:p>
          <a:p>
            <a:pPr marL="0" lvl="1" defTabSz="609600">
              <a:defRPr/>
            </a:pPr>
            <a:r>
              <a:rPr lang="en-US" altLang="zh-CN" sz="3735" b="1" dirty="0">
                <a:solidFill>
                  <a:prstClr val="black">
                    <a:lumMod val="50000"/>
                    <a:lumOff val="50000"/>
                  </a:prstClr>
                </a:solidFill>
                <a:latin typeface="微软雅黑" panose="020B0503020204020204" charset="-122"/>
                <a:ea typeface="微软雅黑" panose="020B0503020204020204" charset="-122"/>
              </a:rPr>
              <a:t>  </a:t>
            </a:r>
            <a:r>
              <a:rPr lang="zh-CN" altLang="en-US" sz="6600" b="1" dirty="0">
                <a:solidFill>
                  <a:srgbClr val="8A1118"/>
                </a:solidFill>
                <a:latin typeface="微软雅黑" panose="020B0503020204020204" charset="-122"/>
                <a:ea typeface="微软雅黑" panose="020B0503020204020204" charset="-122"/>
              </a:rPr>
              <a:t>我对党的认知</a:t>
            </a:r>
          </a:p>
        </p:txBody>
      </p:sp>
      <p:cxnSp>
        <p:nvCxnSpPr>
          <p:cNvPr id="27" name="直接连接符 26"/>
          <p:cNvCxnSpPr/>
          <p:nvPr/>
        </p:nvCxnSpPr>
        <p:spPr>
          <a:xfrm flipV="1">
            <a:off x="4872245" y="2072311"/>
            <a:ext cx="0" cy="24553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
          <p:cNvSpPr txBox="1"/>
          <p:nvPr/>
        </p:nvSpPr>
        <p:spPr>
          <a:xfrm>
            <a:off x="3090528" y="4135731"/>
            <a:ext cx="1203795" cy="328231"/>
          </a:xfrm>
          <a:prstGeom prst="rect">
            <a:avLst/>
          </a:prstGeom>
          <a:noFill/>
        </p:spPr>
        <p:txBody>
          <a:bodyPr wrap="square" lIns="0" tIns="0" rIns="0" bIns="0" rtlCol="0">
            <a:spAutoFit/>
          </a:bodyPr>
          <a:lstStyle/>
          <a:p>
            <a:pPr defTabSz="609600">
              <a:defRPr/>
            </a:pPr>
            <a:r>
              <a:rPr lang="en-US" altLang="zh-CN" sz="2135" dirty="0">
                <a:solidFill>
                  <a:prstClr val="black"/>
                </a:solidFill>
                <a:latin typeface="微软雅黑" panose="020B0503020204020204" charset="-122"/>
                <a:ea typeface="微软雅黑" panose="020B0503020204020204" charset="-122"/>
              </a:rPr>
              <a:t>PART 02</a:t>
            </a:r>
            <a:endParaRPr lang="zh-CN" altLang="en-US" sz="2135" dirty="0">
              <a:solidFill>
                <a:prstClr val="black"/>
              </a:solidFill>
              <a:latin typeface="微软雅黑" panose="020B0503020204020204" charset="-122"/>
              <a:ea typeface="微软雅黑" panose="020B0503020204020204" charset="-122"/>
            </a:endParaRPr>
          </a:p>
        </p:txBody>
      </p:sp>
      <p:sp>
        <p:nvSpPr>
          <p:cNvPr id="3" name="文本框 2"/>
          <p:cNvSpPr txBox="1"/>
          <p:nvPr/>
        </p:nvSpPr>
        <p:spPr>
          <a:xfrm>
            <a:off x="5220160" y="3656359"/>
            <a:ext cx="5054140" cy="369332"/>
          </a:xfrm>
          <a:prstGeom prst="rect">
            <a:avLst/>
          </a:prstGeom>
          <a:noFill/>
        </p:spPr>
        <p:txBody>
          <a:bodyPr wrap="square" rtlCol="0">
            <a:spAutoFit/>
          </a:bodyPr>
          <a:lstStyle/>
          <a:p>
            <a:pPr algn="dist"/>
            <a:r>
              <a:rPr lang="en-US" altLang="zh-CN" dirty="0">
                <a:latin typeface="等线 Light" panose="02010600030101010101" pitchFamily="2" charset="-122"/>
                <a:ea typeface="等线 Light" panose="02010600030101010101" pitchFamily="2" charset="-122"/>
              </a:rPr>
              <a:t>My cognition of the party</a:t>
            </a:r>
            <a:endParaRPr lang="zh-CN" altLang="en-US" dirty="0">
              <a:latin typeface="等线 Light" panose="02010600030101010101" pitchFamily="2" charset="-122"/>
              <a:ea typeface="等线 Light" panose="02010600030101010101" pitchFamily="2" charset="-122"/>
            </a:endParaRPr>
          </a:p>
        </p:txBody>
      </p:sp>
      <p:grpSp>
        <p:nvGrpSpPr>
          <p:cNvPr id="30" name="组合 29"/>
          <p:cNvGrpSpPr/>
          <p:nvPr/>
        </p:nvGrpSpPr>
        <p:grpSpPr>
          <a:xfrm>
            <a:off x="2831638" y="2106300"/>
            <a:ext cx="1596233" cy="1596233"/>
            <a:chOff x="304800" y="673100"/>
            <a:chExt cx="4000500" cy="4000500"/>
          </a:xfrm>
          <a:effectLst>
            <a:outerShdw blurRad="444500" dist="254000" dir="8100000" algn="tr" rotWithShape="0">
              <a:prstClr val="black">
                <a:alpha val="50000"/>
              </a:prstClr>
            </a:outerShdw>
          </a:effectLst>
        </p:grpSpPr>
        <p:sp>
          <p:nvSpPr>
            <p:cNvPr id="32"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black"/>
                </a:solidFill>
                <a:latin typeface="微软雅黑" panose="020B0503020204020204" charset="-122"/>
                <a:ea typeface="微软雅黑" panose="020B0503020204020204" charset="-122"/>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white"/>
                </a:solidFill>
                <a:latin typeface="微软雅黑" panose="020B0503020204020204" charset="-122"/>
                <a:ea typeface="微软雅黑" panose="020B0503020204020204" charset="-122"/>
              </a:endParaRPr>
            </a:p>
          </p:txBody>
        </p:sp>
      </p:grpSp>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b="21608"/>
          <a:stretch>
            <a:fillRect/>
          </a:stretch>
        </p:blipFill>
        <p:spPr>
          <a:xfrm>
            <a:off x="3090528" y="2336426"/>
            <a:ext cx="1203795" cy="1033847"/>
          </a:xfrm>
          <a:prstGeom prst="rect">
            <a:avLst/>
          </a:prstGeom>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prestig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anim calcmode="lin" valueType="num">
                                      <p:cBhvr>
                                        <p:cTn id="12" dur="500" fill="hold"/>
                                        <p:tgtEl>
                                          <p:spTgt spid="28"/>
                                        </p:tgtEl>
                                        <p:attrNameLst>
                                          <p:attrName>ppt_x</p:attrName>
                                        </p:attrNameLst>
                                      </p:cBhvr>
                                      <p:tavLst>
                                        <p:tav tm="0">
                                          <p:val>
                                            <p:strVal val="#ppt_x"/>
                                          </p:val>
                                        </p:tav>
                                        <p:tav tm="100000">
                                          <p:val>
                                            <p:strVal val="#ppt_x"/>
                                          </p:val>
                                        </p:tav>
                                      </p:tavLst>
                                    </p:anim>
                                    <p:anim calcmode="lin" valueType="num">
                                      <p:cBhvr>
                                        <p:cTn id="13" dur="5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right)">
                                      <p:cBhvr>
                                        <p:cTn id="28" dur="500"/>
                                        <p:tgtEl>
                                          <p:spTgt spid="26"/>
                                        </p:tgtEl>
                                      </p:cBhvr>
                                    </p:animEffect>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58966" y="2007711"/>
            <a:ext cx="6039942" cy="2570063"/>
          </a:xfrm>
          <a:prstGeom prst="rect">
            <a:avLst/>
          </a:prstGeom>
          <a:noFill/>
        </p:spPr>
        <p:txBody>
          <a:bodyPr wrap="square" rtlCol="0">
            <a:spAutoFit/>
          </a:bodyPr>
          <a:lstStyle/>
          <a:p>
            <a:pPr>
              <a:lnSpc>
                <a:spcPct val="125000"/>
              </a:lnSpc>
            </a:pPr>
            <a:r>
              <a:rPr lang="zh-CN" altLang="en-US" dirty="0">
                <a:latin typeface="思源黑体 CN Light" panose="020B0300000000000000" pitchFamily="34" charset="-122"/>
                <a:ea typeface="思源黑体 CN Light" panose="020B0300000000000000" pitchFamily="34" charset="-122"/>
              </a:rPr>
              <a:t>         </a:t>
            </a:r>
            <a:r>
              <a:rPr lang="zh-CN" altLang="en-US" sz="1600" dirty="0">
                <a:latin typeface="思源黑体 CN Light" panose="020B0300000000000000" pitchFamily="34" charset="-122"/>
                <a:ea typeface="思源黑体 CN Light" panose="020B0300000000000000" pitchFamily="34" charset="-122"/>
              </a:rPr>
              <a:t>中国共产党，简称中共，成立于</a:t>
            </a:r>
            <a:r>
              <a:rPr lang="en-US" altLang="zh-CN" sz="1600" dirty="0">
                <a:latin typeface="思源黑体 CN Light" panose="020B0300000000000000" pitchFamily="34" charset="-122"/>
                <a:ea typeface="思源黑体 CN Light" panose="020B0300000000000000" pitchFamily="34" charset="-122"/>
              </a:rPr>
              <a:t>1921</a:t>
            </a:r>
            <a:r>
              <a:rPr lang="zh-CN" altLang="en-US" sz="1600" dirty="0">
                <a:latin typeface="思源黑体 CN Light" panose="020B0300000000000000" pitchFamily="34" charset="-122"/>
                <a:ea typeface="思源黑体 CN Light" panose="020B0300000000000000" pitchFamily="34" charset="-122"/>
              </a:rPr>
              <a:t>年</a:t>
            </a:r>
            <a:r>
              <a:rPr lang="en-US" altLang="zh-CN" sz="1600" dirty="0">
                <a:latin typeface="思源黑体 CN Light" panose="020B0300000000000000" pitchFamily="34" charset="-122"/>
                <a:ea typeface="思源黑体 CN Light" panose="020B0300000000000000" pitchFamily="34" charset="-122"/>
              </a:rPr>
              <a:t>7</a:t>
            </a:r>
            <a:r>
              <a:rPr lang="zh-CN" altLang="en-US" sz="1600" dirty="0">
                <a:latin typeface="思源黑体 CN Light" panose="020B0300000000000000" pitchFamily="34" charset="-122"/>
                <a:ea typeface="思源黑体 CN Light" panose="020B0300000000000000" pitchFamily="34" charset="-122"/>
              </a:rPr>
              <a:t>月，是中国工人阶级的先锋队，同时是中国人民和中华民族的先锋队，是中国特色社会主义事业的领导核心，代表中国先进生产力的发展要求，代表中国先进文化的前进方向，代表中国最广大人民的根本利益。以马克思列宁主义、毛泽东思想、邓小平理论、“三个代表”重要思想、科学发展观及习近平新时代中国特色社会主义思想作为自己的行动指南，最终目的是实现共产主义的社会制度，最高理想是实现共产主义。 </a:t>
            </a:r>
            <a:endParaRPr lang="en-US" altLang="zh-CN" sz="1600" dirty="0">
              <a:latin typeface="思源黑体 CN Light" panose="020B0300000000000000" pitchFamily="34" charset="-122"/>
              <a:ea typeface="思源黑体 CN Light" panose="020B0300000000000000" pitchFamily="34" charset="-122"/>
            </a:endParaRPr>
          </a:p>
        </p:txBody>
      </p:sp>
      <p:sp>
        <p:nvSpPr>
          <p:cNvPr id="5" name="矩形 4"/>
          <p:cNvSpPr/>
          <p:nvPr/>
        </p:nvSpPr>
        <p:spPr>
          <a:xfrm>
            <a:off x="1009498" y="4554863"/>
            <a:ext cx="10668466" cy="684931"/>
          </a:xfrm>
          <a:prstGeom prst="rect">
            <a:avLst/>
          </a:prstGeom>
        </p:spPr>
        <p:txBody>
          <a:bodyPr wrap="square">
            <a:spAutoFit/>
          </a:bodyPr>
          <a:lstStyle/>
          <a:p>
            <a:pPr>
              <a:lnSpc>
                <a:spcPct val="125000"/>
              </a:lnSpc>
            </a:pPr>
            <a:r>
              <a:rPr lang="zh-CN" altLang="en-US" sz="1600" dirty="0"/>
              <a:t>         </a:t>
            </a:r>
            <a:r>
              <a:rPr lang="zh-CN" altLang="en-US" sz="1600" dirty="0">
                <a:latin typeface="思源黑体 CN Light" panose="020B0300000000000000" pitchFamily="34" charset="-122"/>
                <a:ea typeface="思源黑体 CN Light" panose="020B0300000000000000" pitchFamily="34" charset="-122"/>
              </a:rPr>
              <a:t>截至</a:t>
            </a:r>
            <a:r>
              <a:rPr lang="en-US" altLang="zh-CN" sz="1600" dirty="0">
                <a:latin typeface="思源黑体 CN Light" panose="020B0300000000000000" pitchFamily="34" charset="-122"/>
                <a:ea typeface="思源黑体 CN Light" panose="020B0300000000000000" pitchFamily="34" charset="-122"/>
              </a:rPr>
              <a:t>2016</a:t>
            </a:r>
            <a:r>
              <a:rPr lang="zh-CN" altLang="en-US" sz="1600" dirty="0">
                <a:latin typeface="思源黑体 CN Light" panose="020B0300000000000000" pitchFamily="34" charset="-122"/>
                <a:ea typeface="思源黑体 CN Light" panose="020B0300000000000000" pitchFamily="34" charset="-122"/>
              </a:rPr>
              <a:t>年</a:t>
            </a:r>
            <a:r>
              <a:rPr lang="en-US" altLang="zh-CN" sz="1600" dirty="0">
                <a:latin typeface="思源黑体 CN Light" panose="020B0300000000000000" pitchFamily="34" charset="-122"/>
                <a:ea typeface="思源黑体 CN Light" panose="020B0300000000000000" pitchFamily="34" charset="-122"/>
              </a:rPr>
              <a:t>12</a:t>
            </a:r>
            <a:r>
              <a:rPr lang="zh-CN" altLang="en-US" sz="1600" dirty="0">
                <a:latin typeface="思源黑体 CN Light" panose="020B0300000000000000" pitchFamily="34" charset="-122"/>
                <a:ea typeface="思源黑体 CN Light" panose="020B0300000000000000" pitchFamily="34" charset="-122"/>
              </a:rPr>
              <a:t>月</a:t>
            </a:r>
            <a:r>
              <a:rPr lang="en-US" altLang="zh-CN" sz="1600" dirty="0">
                <a:latin typeface="思源黑体 CN Light" panose="020B0300000000000000" pitchFamily="34" charset="-122"/>
                <a:ea typeface="思源黑体 CN Light" panose="020B0300000000000000" pitchFamily="34" charset="-122"/>
              </a:rPr>
              <a:t>31</a:t>
            </a:r>
            <a:r>
              <a:rPr lang="zh-CN" altLang="en-US" sz="1600" dirty="0">
                <a:latin typeface="思源黑体 CN Light" panose="020B0300000000000000" pitchFamily="34" charset="-122"/>
                <a:ea typeface="思源黑体 CN Light" panose="020B0300000000000000" pitchFamily="34" charset="-122"/>
              </a:rPr>
              <a:t>日，中国共产党党员总数为</a:t>
            </a:r>
            <a:r>
              <a:rPr lang="en-US" altLang="zh-CN" sz="1600" dirty="0">
                <a:latin typeface="思源黑体 CN Light" panose="020B0300000000000000" pitchFamily="34" charset="-122"/>
                <a:ea typeface="思源黑体 CN Light" panose="020B0300000000000000" pitchFamily="34" charset="-122"/>
              </a:rPr>
              <a:t>8944.7</a:t>
            </a:r>
            <a:r>
              <a:rPr lang="zh-CN" altLang="en-US" sz="1600" dirty="0">
                <a:latin typeface="思源黑体 CN Light" panose="020B0300000000000000" pitchFamily="34" charset="-122"/>
                <a:ea typeface="思源黑体 CN Light" panose="020B0300000000000000" pitchFamily="34" charset="-122"/>
              </a:rPr>
              <a:t>万名。中国共产党现有基层组织</a:t>
            </a:r>
            <a:r>
              <a:rPr lang="en-US" altLang="zh-CN" sz="1600" dirty="0">
                <a:latin typeface="思源黑体 CN Light" panose="020B0300000000000000" pitchFamily="34" charset="-122"/>
                <a:ea typeface="思源黑体 CN Light" panose="020B0300000000000000" pitchFamily="34" charset="-122"/>
              </a:rPr>
              <a:t>451.8</a:t>
            </a:r>
            <a:r>
              <a:rPr lang="zh-CN" altLang="en-US" sz="1600" dirty="0">
                <a:latin typeface="思源黑体 CN Light" panose="020B0300000000000000" pitchFamily="34" charset="-122"/>
                <a:ea typeface="思源黑体 CN Light" panose="020B0300000000000000" pitchFamily="34" charset="-122"/>
              </a:rPr>
              <a:t>万个。其中基层党委</a:t>
            </a:r>
            <a:r>
              <a:rPr lang="en-US" altLang="zh-CN" sz="1600" dirty="0">
                <a:latin typeface="思源黑体 CN Light" panose="020B0300000000000000" pitchFamily="34" charset="-122"/>
                <a:ea typeface="思源黑体 CN Light" panose="020B0300000000000000" pitchFamily="34" charset="-122"/>
              </a:rPr>
              <a:t>22.0</a:t>
            </a:r>
            <a:r>
              <a:rPr lang="zh-CN" altLang="en-US" sz="1600" dirty="0">
                <a:latin typeface="思源黑体 CN Light" panose="020B0300000000000000" pitchFamily="34" charset="-122"/>
                <a:ea typeface="思源黑体 CN Light" panose="020B0300000000000000" pitchFamily="34" charset="-122"/>
              </a:rPr>
              <a:t>万个，总支部</a:t>
            </a:r>
            <a:r>
              <a:rPr lang="en-US" altLang="zh-CN" sz="1600" dirty="0">
                <a:latin typeface="思源黑体 CN Light" panose="020B0300000000000000" pitchFamily="34" charset="-122"/>
                <a:ea typeface="思源黑体 CN Light" panose="020B0300000000000000" pitchFamily="34" charset="-122"/>
              </a:rPr>
              <a:t>27.7</a:t>
            </a:r>
            <a:r>
              <a:rPr lang="zh-CN" altLang="en-US" sz="1600" dirty="0">
                <a:latin typeface="思源黑体 CN Light" panose="020B0300000000000000" pitchFamily="34" charset="-122"/>
                <a:ea typeface="思源黑体 CN Light" panose="020B0300000000000000" pitchFamily="34" charset="-122"/>
              </a:rPr>
              <a:t>万个，支部</a:t>
            </a:r>
            <a:r>
              <a:rPr lang="en-US" altLang="zh-CN" sz="1600" dirty="0">
                <a:latin typeface="思源黑体 CN Light" panose="020B0300000000000000" pitchFamily="34" charset="-122"/>
                <a:ea typeface="思源黑体 CN Light" panose="020B0300000000000000" pitchFamily="34" charset="-122"/>
              </a:rPr>
              <a:t>402.1</a:t>
            </a:r>
            <a:r>
              <a:rPr lang="zh-CN" altLang="en-US" sz="1600" dirty="0">
                <a:latin typeface="思源黑体 CN Light" panose="020B0300000000000000" pitchFamily="34" charset="-122"/>
                <a:ea typeface="思源黑体 CN Light" panose="020B0300000000000000" pitchFamily="34" charset="-122"/>
              </a:rPr>
              <a:t>万个</a:t>
            </a:r>
          </a:p>
        </p:txBody>
      </p:sp>
      <p:cxnSp>
        <p:nvCxnSpPr>
          <p:cNvPr id="50" name="直接连接符 49"/>
          <p:cNvCxnSpPr/>
          <p:nvPr/>
        </p:nvCxnSpPr>
        <p:spPr>
          <a:xfrm>
            <a:off x="2988331" y="5634060"/>
            <a:ext cx="8371948" cy="0"/>
          </a:xfrm>
          <a:prstGeom prst="line">
            <a:avLst/>
          </a:prstGeom>
          <a:ln w="12700">
            <a:solidFill>
              <a:srgbClr val="8A1118"/>
            </a:solidFill>
            <a:prstDash val="dash"/>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186687" y="1402447"/>
            <a:ext cx="4266733" cy="707886"/>
          </a:xfrm>
          <a:prstGeom prst="rect">
            <a:avLst/>
          </a:prstGeom>
          <a:noFill/>
        </p:spPr>
        <p:txBody>
          <a:bodyPr wrap="square" rtlCol="0">
            <a:spAutoFit/>
          </a:bodyPr>
          <a:lstStyle/>
          <a:p>
            <a:r>
              <a:rPr lang="zh-CN" altLang="en-US" sz="4000" b="1" dirty="0">
                <a:solidFill>
                  <a:srgbClr val="8A1118"/>
                </a:solidFill>
                <a:latin typeface="思源黑体 CN Bold" panose="020B0800000000000000" pitchFamily="34" charset="-122"/>
                <a:ea typeface="思源黑体 CN Bold" panose="020B0800000000000000" pitchFamily="34" charset="-122"/>
              </a:rPr>
              <a:t>中国共产党</a:t>
            </a:r>
          </a:p>
        </p:txBody>
      </p:sp>
      <p:grpSp>
        <p:nvGrpSpPr>
          <p:cNvPr id="62" name="组合 61"/>
          <p:cNvGrpSpPr/>
          <p:nvPr/>
        </p:nvGrpSpPr>
        <p:grpSpPr>
          <a:xfrm>
            <a:off x="2146140" y="5215229"/>
            <a:ext cx="674018" cy="674018"/>
            <a:chOff x="2831638" y="2106300"/>
            <a:chExt cx="1596233" cy="1596233"/>
          </a:xfrm>
        </p:grpSpPr>
        <p:grpSp>
          <p:nvGrpSpPr>
            <p:cNvPr id="58" name="组合 57"/>
            <p:cNvGrpSpPr/>
            <p:nvPr/>
          </p:nvGrpSpPr>
          <p:grpSpPr>
            <a:xfrm>
              <a:off x="2831638" y="2106300"/>
              <a:ext cx="1596233" cy="1596233"/>
              <a:chOff x="304800" y="673100"/>
              <a:chExt cx="4000500" cy="4000500"/>
            </a:xfrm>
            <a:effectLst>
              <a:outerShdw blurRad="444500" dist="254000" dir="8100000" algn="tr" rotWithShape="0">
                <a:prstClr val="black">
                  <a:alpha val="50000"/>
                </a:prstClr>
              </a:outerShdw>
            </a:effectLst>
          </p:grpSpPr>
          <p:sp>
            <p:nvSpPr>
              <p:cNvPr id="59"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black"/>
                  </a:solidFill>
                  <a:latin typeface="微软雅黑" panose="020B0503020204020204" charset="-122"/>
                  <a:ea typeface="微软雅黑" panose="020B0503020204020204" charset="-122"/>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zh-CN" altLang="en-US" sz="2400">
                  <a:solidFill>
                    <a:prstClr val="white"/>
                  </a:solidFill>
                  <a:latin typeface="微软雅黑" panose="020B0503020204020204" charset="-122"/>
                  <a:ea typeface="微软雅黑" panose="020B0503020204020204" charset="-122"/>
                </a:endParaRPr>
              </a:p>
            </p:txBody>
          </p:sp>
        </p:grpSp>
        <p:pic>
          <p:nvPicPr>
            <p:cNvPr id="61" name="图片 60"/>
            <p:cNvPicPr>
              <a:picLocks noChangeAspect="1"/>
            </p:cNvPicPr>
            <p:nvPr/>
          </p:nvPicPr>
          <p:blipFill rotWithShape="1">
            <a:blip r:embed="rId3" cstate="print">
              <a:extLst>
                <a:ext uri="{28A0092B-C50C-407E-A947-70E740481C1C}">
                  <a14:useLocalDpi xmlns:a14="http://schemas.microsoft.com/office/drawing/2010/main" val="0"/>
                </a:ext>
              </a:extLst>
            </a:blip>
            <a:srcRect b="21608"/>
            <a:stretch>
              <a:fillRect/>
            </a:stretch>
          </p:blipFill>
          <p:spPr>
            <a:xfrm>
              <a:off x="3052537" y="2336426"/>
              <a:ext cx="1203795" cy="1033846"/>
            </a:xfrm>
            <a:prstGeom prst="rect">
              <a:avLst/>
            </a:prstGeom>
            <a:effectLst/>
          </p:spPr>
        </p:pic>
      </p:grpSp>
      <p:sp>
        <p:nvSpPr>
          <p:cNvPr id="63" name="TextBox 148"/>
          <p:cNvSpPr txBox="1"/>
          <p:nvPr/>
        </p:nvSpPr>
        <p:spPr>
          <a:xfrm>
            <a:off x="4066259" y="370276"/>
            <a:ext cx="405948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3200" b="1" spc="300" dirty="0">
                <a:solidFill>
                  <a:prstClr val="black">
                    <a:lumMod val="65000"/>
                    <a:lumOff val="35000"/>
                  </a:prstClr>
                </a:solidFill>
                <a:latin typeface="微软雅黑" panose="020B0503020204020204" charset="-122"/>
                <a:ea typeface="微软雅黑" panose="020B0503020204020204" charset="-122"/>
              </a:rPr>
              <a:t>我对</a:t>
            </a:r>
            <a:r>
              <a:rPr kumimoji="0" lang="zh-CN" altLang="en-US" sz="3200" b="1" i="0" u="none" strike="noStrike" kern="1200" cap="none" spc="30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党的认知</a:t>
            </a:r>
          </a:p>
        </p:txBody>
      </p:sp>
      <p:cxnSp>
        <p:nvCxnSpPr>
          <p:cNvPr id="64" name="直接连接符 63"/>
          <p:cNvCxnSpPr/>
          <p:nvPr/>
        </p:nvCxnSpPr>
        <p:spPr>
          <a:xfrm>
            <a:off x="7666609"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666609"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423981"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23981"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1" name="Picture 8" descr="红旗 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41435"/>
            <a:ext cx="6039942" cy="432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0" descr="鸽子"/>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730328" y="-1613392"/>
            <a:ext cx="1395412"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descr="C:\Users\PC\Desktop\ppt\3\未标题-1.pn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Lst>
          </a:blip>
          <a:srcRect/>
          <a:stretch>
            <a:fillRect/>
          </a:stretch>
        </p:blipFill>
        <p:spPr bwMode="auto">
          <a:xfrm>
            <a:off x="84528" y="511805"/>
            <a:ext cx="2903803" cy="2744381"/>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126306" y="1493822"/>
            <a:ext cx="90074" cy="522132"/>
          </a:xfrm>
          <a:prstGeom prst="rect">
            <a:avLst/>
          </a:prstGeom>
          <a:solidFill>
            <a:srgbClr val="9612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0" y="6711043"/>
            <a:ext cx="8017327" cy="163286"/>
          </a:xfrm>
          <a:prstGeom prst="rect">
            <a:avLst/>
          </a:prstGeom>
          <a:solidFill>
            <a:srgbClr val="8A11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017327" y="6711043"/>
            <a:ext cx="4290574" cy="16328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63"/>
                                        </p:tgtEl>
                                        <p:attrNameLst>
                                          <p:attrName>style.visibility</p:attrName>
                                        </p:attrNameLst>
                                      </p:cBhvr>
                                      <p:to>
                                        <p:strVal val="visible"/>
                                      </p:to>
                                    </p:set>
                                    <p:anim calcmode="lin" valueType="num">
                                      <p:cBhvr>
                                        <p:cTn id="10"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63"/>
                                        </p:tgtEl>
                                        <p:attrNameLst>
                                          <p:attrName>ppt_y</p:attrName>
                                        </p:attrNameLst>
                                      </p:cBhvr>
                                      <p:tavLst>
                                        <p:tav tm="0">
                                          <p:val>
                                            <p:strVal val="#ppt_y"/>
                                          </p:val>
                                        </p:tav>
                                        <p:tav tm="100000">
                                          <p:val>
                                            <p:strVal val="#ppt_y"/>
                                          </p:val>
                                        </p:tav>
                                      </p:tavLst>
                                    </p:anim>
                                    <p:anim calcmode="lin" valueType="num">
                                      <p:cBhvr>
                                        <p:cTn id="12"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63"/>
                                        </p:tgtEl>
                                      </p:cBhvr>
                                    </p:animEffect>
                                  </p:childTnLst>
                                </p:cTn>
                              </p:par>
                              <p:par>
                                <p:cTn id="15" presetID="2" presetClass="entr" presetSubtype="2" fill="hold" nodeType="withEffect">
                                  <p:stCondLst>
                                    <p:cond delay="25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500" fill="hold"/>
                                        <p:tgtEl>
                                          <p:spTgt spid="66"/>
                                        </p:tgtEl>
                                        <p:attrNameLst>
                                          <p:attrName>ppt_x</p:attrName>
                                        </p:attrNameLst>
                                      </p:cBhvr>
                                      <p:tavLst>
                                        <p:tav tm="0">
                                          <p:val>
                                            <p:strVal val="1+#ppt_w/2"/>
                                          </p:val>
                                        </p:tav>
                                        <p:tav tm="100000">
                                          <p:val>
                                            <p:strVal val="#ppt_x"/>
                                          </p:val>
                                        </p:tav>
                                      </p:tavLst>
                                    </p:anim>
                                    <p:anim calcmode="lin" valueType="num">
                                      <p:cBhvr additive="base">
                                        <p:cTn id="26" dur="500" fill="hold"/>
                                        <p:tgtEl>
                                          <p:spTgt spid="6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50"/>
                                  </p:stCondLst>
                                  <p:childTnLst>
                                    <p:set>
                                      <p:cBhvr>
                                        <p:cTn id="28" dur="1" fill="hold">
                                          <p:stCondLst>
                                            <p:cond delay="0"/>
                                          </p:stCondLst>
                                        </p:cTn>
                                        <p:tgtEl>
                                          <p:spTgt spid="67"/>
                                        </p:tgtEl>
                                        <p:attrNameLst>
                                          <p:attrName>style.visibility</p:attrName>
                                        </p:attrNameLst>
                                      </p:cBhvr>
                                      <p:to>
                                        <p:strVal val="visible"/>
                                      </p:to>
                                    </p:set>
                                    <p:anim calcmode="lin" valueType="num">
                                      <p:cBhvr additive="base">
                                        <p:cTn id="29" dur="500" fill="hold"/>
                                        <p:tgtEl>
                                          <p:spTgt spid="67"/>
                                        </p:tgtEl>
                                        <p:attrNameLst>
                                          <p:attrName>ppt_x</p:attrName>
                                        </p:attrNameLst>
                                      </p:cBhvr>
                                      <p:tavLst>
                                        <p:tav tm="0">
                                          <p:val>
                                            <p:strVal val="1+#ppt_w/2"/>
                                          </p:val>
                                        </p:tav>
                                        <p:tav tm="100000">
                                          <p:val>
                                            <p:strVal val="#ppt_x"/>
                                          </p:val>
                                        </p:tav>
                                      </p:tavLst>
                                    </p:anim>
                                    <p:anim calcmode="lin" valueType="num">
                                      <p:cBhvr additive="base">
                                        <p:cTn id="30" dur="500" fill="hold"/>
                                        <p:tgtEl>
                                          <p:spTgt spid="67"/>
                                        </p:tgtEl>
                                        <p:attrNameLst>
                                          <p:attrName>ppt_y</p:attrName>
                                        </p:attrNameLst>
                                      </p:cBhvr>
                                      <p:tavLst>
                                        <p:tav tm="0">
                                          <p:val>
                                            <p:strVal val="#ppt_y"/>
                                          </p:val>
                                        </p:tav>
                                        <p:tav tm="100000">
                                          <p:val>
                                            <p:strVal val="#ppt_y"/>
                                          </p:val>
                                        </p:tav>
                                      </p:tavLst>
                                    </p:anim>
                                  </p:childTnLst>
                                </p:cTn>
                              </p:par>
                            </p:childTnLst>
                          </p:cTn>
                        </p:par>
                        <p:par>
                          <p:cTn id="31" fill="hold">
                            <p:stCondLst>
                              <p:cond delay="0"/>
                            </p:stCondLst>
                            <p:childTnLst>
                              <p:par>
                                <p:cTn id="32" presetID="42" presetClass="entr" presetSubtype="0"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39" presetClass="path" presetSubtype="0" accel="50000" decel="50000" fill="hold" nodeType="afterEffect">
                                  <p:stCondLst>
                                    <p:cond delay="0"/>
                                  </p:stCondLst>
                                  <p:childTnLst>
                                    <p:animMotion origin="layout" path="M -0.2733 0.43588 C -0.25872 0.45972 -0.22239 0.42963 -0.1914 0.37083 C -0.1595 0.31042 -0.14544 0.24306 -0.15976 0.21945 C -0.17408 0.19537 -0.15989 0.1287 -0.12799 0.06829 C -0.09713 0.00903 -0.06041 -0.02083 -0.04622 0.00301 " pathEditMode="relative" rAng="18780000" ptsTypes="AAAAA">
                                      <p:cBhvr>
                                        <p:cTn id="44" dur="2000" spd="-100000" fill="hold"/>
                                        <p:tgtEl>
                                          <p:spTgt spid="53"/>
                                        </p:tgtEl>
                                        <p:attrNameLst>
                                          <p:attrName>ppt_x</p:attrName>
                                          <p:attrName>ppt_y</p:attrName>
                                        </p:attrNameLst>
                                      </p:cBhvr>
                                      <p:rCtr x="11354" y="-21644"/>
                                    </p:animMotion>
                                  </p:childTnLst>
                                </p:cTn>
                              </p:par>
                            </p:childTnLst>
                          </p:cTn>
                        </p:par>
                        <p:par>
                          <p:cTn id="45" fill="hold">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fill="hold"/>
                                        <p:tgtEl>
                                          <p:spTgt spid="57"/>
                                        </p:tgtEl>
                                        <p:attrNameLst>
                                          <p:attrName>ppt_x</p:attrName>
                                        </p:attrNameLst>
                                      </p:cBhvr>
                                      <p:tavLst>
                                        <p:tav tm="0">
                                          <p:val>
                                            <p:strVal val="0-#ppt_w/2"/>
                                          </p:val>
                                        </p:tav>
                                        <p:tav tm="100000">
                                          <p:val>
                                            <p:strVal val="#ppt_x"/>
                                          </p:val>
                                        </p:tav>
                                      </p:tavLst>
                                    </p:anim>
                                    <p:anim calcmode="lin" valueType="num">
                                      <p:cBhvr additive="base">
                                        <p:cTn id="49" dur="500" fill="hold"/>
                                        <p:tgtEl>
                                          <p:spTgt spid="57"/>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0-#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4"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ppt_x"/>
                                          </p:val>
                                        </p:tav>
                                        <p:tav tm="100000">
                                          <p:val>
                                            <p:strVal val="#ppt_x"/>
                                          </p:val>
                                        </p:tav>
                                      </p:tavLst>
                                    </p:anim>
                                    <p:anim calcmode="lin" valueType="num">
                                      <p:cBhvr additive="base">
                                        <p:cTn id="63" dur="500" fill="hold"/>
                                        <p:tgtEl>
                                          <p:spTgt spid="5"/>
                                        </p:tgtEl>
                                        <p:attrNameLst>
                                          <p:attrName>ppt_y</p:attrName>
                                        </p:attrNameLst>
                                      </p:cBhvr>
                                      <p:tavLst>
                                        <p:tav tm="0">
                                          <p:val>
                                            <p:strVal val="1+#ppt_h/2"/>
                                          </p:val>
                                        </p:tav>
                                        <p:tav tm="100000">
                                          <p:val>
                                            <p:strVal val="#ppt_y"/>
                                          </p:val>
                                        </p:tav>
                                      </p:tavLst>
                                    </p:anim>
                                  </p:childTnLst>
                                </p:cTn>
                              </p:par>
                            </p:childTnLst>
                          </p:cTn>
                        </p:par>
                        <p:par>
                          <p:cTn id="64" fill="hold">
                            <p:stCondLst>
                              <p:cond delay="4500"/>
                            </p:stCondLst>
                            <p:childTnLst>
                              <p:par>
                                <p:cTn id="65" presetID="17" presetClass="entr" presetSubtype="10"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p:cTn id="67" dur="500" fill="hold"/>
                                        <p:tgtEl>
                                          <p:spTgt spid="50"/>
                                        </p:tgtEl>
                                        <p:attrNameLst>
                                          <p:attrName>ppt_w</p:attrName>
                                        </p:attrNameLst>
                                      </p:cBhvr>
                                      <p:tavLst>
                                        <p:tav tm="0">
                                          <p:val>
                                            <p:fltVal val="0"/>
                                          </p:val>
                                        </p:tav>
                                        <p:tav tm="100000">
                                          <p:val>
                                            <p:strVal val="#ppt_w"/>
                                          </p:val>
                                        </p:tav>
                                      </p:tavLst>
                                    </p:anim>
                                    <p:anim calcmode="lin" valueType="num">
                                      <p:cBhvr>
                                        <p:cTn id="68" dur="500" fill="hold"/>
                                        <p:tgtEl>
                                          <p:spTgt spid="50"/>
                                        </p:tgtEl>
                                        <p:attrNameLst>
                                          <p:attrName>ppt_h</p:attrName>
                                        </p:attrNameLst>
                                      </p:cBhvr>
                                      <p:tavLst>
                                        <p:tav tm="0">
                                          <p:val>
                                            <p:strVal val="#ppt_h"/>
                                          </p:val>
                                        </p:tav>
                                        <p:tav tm="100000">
                                          <p:val>
                                            <p:strVal val="#ppt_h"/>
                                          </p:val>
                                        </p:tav>
                                      </p:tavLst>
                                    </p:anim>
                                  </p:childTnLst>
                                </p:cTn>
                              </p:par>
                              <p:par>
                                <p:cTn id="69" presetID="17" presetClass="entr" presetSubtype="1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7" grpId="0"/>
      <p:bldP spid="63"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箭头连接符 6"/>
          <p:cNvCxnSpPr/>
          <p:nvPr/>
        </p:nvCxnSpPr>
        <p:spPr>
          <a:xfrm>
            <a:off x="586189" y="3429000"/>
            <a:ext cx="9213533" cy="0"/>
          </a:xfrm>
          <a:prstGeom prst="straightConnector1">
            <a:avLst/>
          </a:prstGeom>
          <a:ln w="152400">
            <a:solidFill>
              <a:srgbClr val="8A1118"/>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586189" y="3924394"/>
            <a:ext cx="2728256" cy="1965090"/>
          </a:xfrm>
          <a:prstGeom prst="rect">
            <a:avLst/>
          </a:prstGeom>
        </p:spPr>
        <p:txBody>
          <a:bodyPr wrap="square">
            <a:spAutoFit/>
          </a:bodyPr>
          <a:lstStyle/>
          <a:p>
            <a:pPr algn="ctr">
              <a:spcBef>
                <a:spcPts val="500"/>
              </a:spcBef>
              <a:spcAft>
                <a:spcPts val="0"/>
              </a:spcAft>
              <a:defRPr/>
            </a:pPr>
            <a:r>
              <a:rPr lang="zh-CN" altLang="en-US" b="1" kern="100" dirty="0">
                <a:solidFill>
                  <a:srgbClr val="8A1118"/>
                </a:solidFill>
                <a:latin typeface="思源黑体 CN Bold" panose="020B0800000000000000" pitchFamily="34" charset="-122"/>
                <a:ea typeface="思源黑体 CN Bold" panose="020B0800000000000000" pitchFamily="34" charset="-122"/>
                <a:cs typeface="Times New Roman" panose="02020603050405020304" pitchFamily="18" charset="0"/>
              </a:rPr>
              <a:t>幼儿时期</a:t>
            </a:r>
            <a:endParaRPr lang="en-US" altLang="zh-CN" b="1" kern="100" dirty="0">
              <a:solidFill>
                <a:srgbClr val="8A1118"/>
              </a:solidFill>
              <a:latin typeface="思源黑体 CN Bold" panose="020B0800000000000000" pitchFamily="34" charset="-122"/>
              <a:ea typeface="思源黑体 CN Bold" panose="020B0800000000000000" pitchFamily="34" charset="-122"/>
              <a:cs typeface="Times New Roman" panose="02020603050405020304" pitchFamily="18" charset="0"/>
            </a:endParaRPr>
          </a:p>
          <a:p>
            <a:pPr algn="just">
              <a:lnSpc>
                <a:spcPct val="125000"/>
              </a:lnSpc>
              <a:spcAft>
                <a:spcPts val="0"/>
              </a:spcAft>
              <a:defRPr/>
            </a:pPr>
            <a:r>
              <a:rPr lang="zh-CN" altLang="en-US" sz="1400" kern="100" dirty="0">
                <a:latin typeface="思源黑体 CN Light" panose="020B0300000000000000" pitchFamily="34" charset="-122"/>
                <a:ea typeface="思源黑体 CN Light" panose="020B0300000000000000" pitchFamily="34" charset="-122"/>
                <a:cs typeface="Times New Roman" panose="02020603050405020304" pitchFamily="18" charset="0"/>
              </a:rPr>
              <a:t>幼儿的时候只是知道八路军，游击队，中国共产党，抗日战争，但在脑海里的只是一个个名词，并不清楚这些到底是什么概念。这些对我只是很模糊，很遥远的红色记忆。</a:t>
            </a:r>
          </a:p>
        </p:txBody>
      </p:sp>
      <p:sp>
        <p:nvSpPr>
          <p:cNvPr id="63" name="矩形 62"/>
          <p:cNvSpPr/>
          <p:nvPr/>
        </p:nvSpPr>
        <p:spPr>
          <a:xfrm>
            <a:off x="4481619" y="3930529"/>
            <a:ext cx="3163878" cy="1695785"/>
          </a:xfrm>
          <a:prstGeom prst="rect">
            <a:avLst/>
          </a:prstGeom>
        </p:spPr>
        <p:txBody>
          <a:bodyPr wrap="square">
            <a:spAutoFit/>
          </a:bodyPr>
          <a:lstStyle/>
          <a:p>
            <a:pPr algn="ctr">
              <a:spcBef>
                <a:spcPts val="500"/>
              </a:spcBef>
              <a:spcAft>
                <a:spcPts val="0"/>
              </a:spcAft>
              <a:defRPr/>
            </a:pPr>
            <a:r>
              <a:rPr lang="zh-CN" altLang="en-US" b="1" kern="100" dirty="0">
                <a:solidFill>
                  <a:srgbClr val="8A1118"/>
                </a:solidFill>
                <a:latin typeface="思源黑体 CN Bold" panose="020B0800000000000000" pitchFamily="34" charset="-122"/>
                <a:ea typeface="思源黑体 CN Bold" panose="020B0800000000000000" pitchFamily="34" charset="-122"/>
                <a:cs typeface="Times New Roman" panose="02020603050405020304" pitchFamily="18" charset="0"/>
              </a:rPr>
              <a:t>幼儿时期</a:t>
            </a:r>
            <a:endParaRPr lang="en-US" altLang="zh-CN" b="1" kern="100" dirty="0">
              <a:solidFill>
                <a:srgbClr val="8A1118"/>
              </a:solidFill>
              <a:latin typeface="思源黑体 CN Bold" panose="020B0800000000000000" pitchFamily="34" charset="-122"/>
              <a:ea typeface="思源黑体 CN Bold" panose="020B0800000000000000" pitchFamily="34" charset="-122"/>
              <a:cs typeface="Times New Roman" panose="02020603050405020304" pitchFamily="18" charset="0"/>
            </a:endParaRPr>
          </a:p>
          <a:p>
            <a:pPr>
              <a:lnSpc>
                <a:spcPct val="125000"/>
              </a:lnSpc>
              <a:spcAft>
                <a:spcPts val="0"/>
              </a:spcAft>
              <a:defRPr/>
            </a:pPr>
            <a:r>
              <a:rPr lang="zh-CN" altLang="en-US" sz="1400" kern="100" dirty="0">
                <a:latin typeface="思源黑体 CN Light" panose="020B0300000000000000" pitchFamily="34" charset="-122"/>
                <a:ea typeface="思源黑体 CN Light" panose="020B0300000000000000" pitchFamily="34" charset="-122"/>
                <a:cs typeface="Times New Roman" panose="02020603050405020304" pitchFamily="18" charset="0"/>
              </a:rPr>
              <a:t>上中学的时候我加入了共青团。还是没什么感觉，只是知道要交团费。当我开始接触中国历史，了解中国共产党的艰辛历程，它的性质、指导思想、宗旨、纲领、基本路线、组织原则等。</a:t>
            </a:r>
          </a:p>
        </p:txBody>
      </p:sp>
      <p:sp>
        <p:nvSpPr>
          <p:cNvPr id="65" name="矩形 64"/>
          <p:cNvSpPr/>
          <p:nvPr/>
        </p:nvSpPr>
        <p:spPr>
          <a:xfrm>
            <a:off x="2269288" y="1578812"/>
            <a:ext cx="2913358" cy="1226426"/>
          </a:xfrm>
          <a:prstGeom prst="rect">
            <a:avLst/>
          </a:prstGeom>
        </p:spPr>
        <p:txBody>
          <a:bodyPr wrap="square">
            <a:spAutoFit/>
          </a:bodyPr>
          <a:lstStyle/>
          <a:p>
            <a:pPr algn="ctr">
              <a:lnSpc>
                <a:spcPct val="125000"/>
              </a:lnSpc>
              <a:spcAft>
                <a:spcPts val="0"/>
              </a:spcAft>
              <a:defRPr/>
            </a:pPr>
            <a:r>
              <a:rPr lang="zh-CN" altLang="en-US" kern="100" dirty="0">
                <a:solidFill>
                  <a:srgbClr val="8A1118"/>
                </a:solidFill>
                <a:latin typeface="思源黑体 CN Bold" panose="020B0800000000000000" pitchFamily="34" charset="-122"/>
                <a:ea typeface="思源黑体 CN Bold" panose="020B0800000000000000" pitchFamily="34" charset="-122"/>
                <a:cs typeface="Times New Roman" panose="02020603050405020304" pitchFamily="18" charset="0"/>
              </a:rPr>
              <a:t>小学时期</a:t>
            </a:r>
            <a:endParaRPr lang="en-US" altLang="zh-CN" kern="100" dirty="0">
              <a:solidFill>
                <a:srgbClr val="8A1118"/>
              </a:solidFill>
              <a:latin typeface="思源黑体 CN Bold" panose="020B0800000000000000" pitchFamily="34" charset="-122"/>
              <a:ea typeface="思源黑体 CN Bold" panose="020B0800000000000000" pitchFamily="34" charset="-122"/>
              <a:cs typeface="Times New Roman" panose="02020603050405020304" pitchFamily="18" charset="0"/>
            </a:endParaRPr>
          </a:p>
          <a:p>
            <a:pPr>
              <a:lnSpc>
                <a:spcPct val="125000"/>
              </a:lnSpc>
              <a:spcAft>
                <a:spcPts val="0"/>
              </a:spcAft>
              <a:defRPr/>
            </a:pPr>
            <a:r>
              <a:rPr lang="zh-CN" altLang="en-US" sz="1400" kern="100" dirty="0">
                <a:latin typeface="思源黑体 CN Light" panose="020B0300000000000000" pitchFamily="34" charset="-122"/>
                <a:ea typeface="思源黑体 CN Light" panose="020B0300000000000000" pitchFamily="34" charset="-122"/>
                <a:cs typeface="Times New Roman" panose="02020603050405020304" pitchFamily="18" charset="0"/>
              </a:rPr>
              <a:t>上小学带上红领巾只是觉得胸前飘着一团红色的火焰，很自豪，但究竟也不知道是为什么自豪。</a:t>
            </a:r>
          </a:p>
        </p:txBody>
      </p:sp>
      <p:sp>
        <p:nvSpPr>
          <p:cNvPr id="66" name="矩形 65"/>
          <p:cNvSpPr/>
          <p:nvPr/>
        </p:nvSpPr>
        <p:spPr>
          <a:xfrm>
            <a:off x="6464790" y="1533117"/>
            <a:ext cx="3100398" cy="1765035"/>
          </a:xfrm>
          <a:prstGeom prst="rect">
            <a:avLst/>
          </a:prstGeom>
        </p:spPr>
        <p:txBody>
          <a:bodyPr wrap="square">
            <a:spAutoFit/>
          </a:bodyPr>
          <a:lstStyle/>
          <a:p>
            <a:pPr algn="ctr">
              <a:lnSpc>
                <a:spcPct val="125000"/>
              </a:lnSpc>
              <a:spcAft>
                <a:spcPts val="0"/>
              </a:spcAft>
              <a:defRPr/>
            </a:pPr>
            <a:r>
              <a:rPr lang="zh-CN" altLang="en-US" kern="100" dirty="0">
                <a:solidFill>
                  <a:srgbClr val="8A1118"/>
                </a:solidFill>
                <a:latin typeface="思源黑体 CN Bold" panose="020B0800000000000000" pitchFamily="34" charset="-122"/>
                <a:ea typeface="思源黑体 CN Bold" panose="020B0800000000000000" pitchFamily="34" charset="-122"/>
                <a:cs typeface="Times New Roman" panose="02020603050405020304" pitchFamily="18" charset="0"/>
              </a:rPr>
              <a:t>大学时期</a:t>
            </a:r>
            <a:endParaRPr lang="en-US" altLang="zh-CN" kern="100" dirty="0">
              <a:solidFill>
                <a:srgbClr val="8A1118"/>
              </a:solidFill>
              <a:latin typeface="思源黑体 CN Bold" panose="020B0800000000000000" pitchFamily="34" charset="-122"/>
              <a:ea typeface="思源黑体 CN Bold" panose="020B0800000000000000" pitchFamily="34" charset="-122"/>
              <a:cs typeface="Times New Roman" panose="02020603050405020304" pitchFamily="18" charset="0"/>
            </a:endParaRPr>
          </a:p>
          <a:p>
            <a:pPr algn="just">
              <a:lnSpc>
                <a:spcPct val="125000"/>
              </a:lnSpc>
              <a:spcAft>
                <a:spcPts val="0"/>
              </a:spcAft>
              <a:defRPr/>
            </a:pPr>
            <a:r>
              <a:rPr lang="zh-CN" altLang="en-US" sz="1400" kern="100" dirty="0">
                <a:latin typeface="思源黑体 CN Light" panose="020B0300000000000000" pitchFamily="34" charset="-122"/>
                <a:ea typeface="思源黑体 CN Light" panose="020B0300000000000000" pitchFamily="34" charset="-122"/>
                <a:cs typeface="Times New Roman" panose="02020603050405020304" pitchFamily="18" charset="0"/>
              </a:rPr>
              <a:t>现在的大学生活让我更加深入了解中国共产党，我有意愿加入这个先进的政党，在中国共产党的熏陶下不断提高思想觉悟，端正入党动机，争取早日加入中共党。</a:t>
            </a:r>
          </a:p>
        </p:txBody>
      </p:sp>
      <p:grpSp>
        <p:nvGrpSpPr>
          <p:cNvPr id="110" name="组合 109"/>
          <p:cNvGrpSpPr/>
          <p:nvPr/>
        </p:nvGrpSpPr>
        <p:grpSpPr>
          <a:xfrm>
            <a:off x="1503061" y="3047528"/>
            <a:ext cx="762943" cy="762943"/>
            <a:chOff x="1254722" y="1864234"/>
            <a:chExt cx="762943" cy="762943"/>
          </a:xfrm>
        </p:grpSpPr>
        <p:grpSp>
          <p:nvGrpSpPr>
            <p:cNvPr id="111" name="组合 110"/>
            <p:cNvGrpSpPr/>
            <p:nvPr/>
          </p:nvGrpSpPr>
          <p:grpSpPr>
            <a:xfrm>
              <a:off x="1254722" y="1864234"/>
              <a:ext cx="762943" cy="762943"/>
              <a:chOff x="2894659" y="1465288"/>
              <a:chExt cx="1727827" cy="1727827"/>
            </a:xfrm>
          </p:grpSpPr>
          <p:grpSp>
            <p:nvGrpSpPr>
              <p:cNvPr id="113" name="组合 112"/>
              <p:cNvGrpSpPr/>
              <p:nvPr/>
            </p:nvGrpSpPr>
            <p:grpSpPr>
              <a:xfrm rot="1771504">
                <a:off x="2914532" y="1485269"/>
                <a:ext cx="1688083" cy="1687866"/>
                <a:chOff x="1827622" y="1343919"/>
                <a:chExt cx="2304000" cy="2304000"/>
              </a:xfrm>
            </p:grpSpPr>
            <p:sp>
              <p:nvSpPr>
                <p:cNvPr id="115" name="椭圆 11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116" name="椭圆 11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114" name="流程图: 联系 31"/>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sp>
          <p:nvSpPr>
            <p:cNvPr id="112" name="文本框 111"/>
            <p:cNvSpPr txBox="1"/>
            <p:nvPr/>
          </p:nvSpPr>
          <p:spPr>
            <a:xfrm>
              <a:off x="1378895" y="2045650"/>
              <a:ext cx="526473"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01</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grpSp>
        <p:nvGrpSpPr>
          <p:cNvPr id="117" name="组合 116"/>
          <p:cNvGrpSpPr/>
          <p:nvPr/>
        </p:nvGrpSpPr>
        <p:grpSpPr>
          <a:xfrm>
            <a:off x="3381875" y="3047528"/>
            <a:ext cx="762943" cy="762943"/>
            <a:chOff x="2705448" y="1864234"/>
            <a:chExt cx="762943" cy="762943"/>
          </a:xfrm>
        </p:grpSpPr>
        <p:grpSp>
          <p:nvGrpSpPr>
            <p:cNvPr id="118" name="组合 117"/>
            <p:cNvGrpSpPr/>
            <p:nvPr/>
          </p:nvGrpSpPr>
          <p:grpSpPr>
            <a:xfrm>
              <a:off x="2705448" y="1864234"/>
              <a:ext cx="762943" cy="762943"/>
              <a:chOff x="2894659" y="1465288"/>
              <a:chExt cx="1727827" cy="1727827"/>
            </a:xfrm>
          </p:grpSpPr>
          <p:grpSp>
            <p:nvGrpSpPr>
              <p:cNvPr id="120" name="组合 119"/>
              <p:cNvGrpSpPr/>
              <p:nvPr/>
            </p:nvGrpSpPr>
            <p:grpSpPr>
              <a:xfrm rot="1771504">
                <a:off x="2914532" y="1485269"/>
                <a:ext cx="1688083" cy="1687866"/>
                <a:chOff x="1827622" y="1343919"/>
                <a:chExt cx="2304000" cy="2304000"/>
              </a:xfrm>
            </p:grpSpPr>
            <p:sp>
              <p:nvSpPr>
                <p:cNvPr id="122" name="椭圆 12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123" name="椭圆 12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121" name="流程图: 联系 38"/>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sp>
          <p:nvSpPr>
            <p:cNvPr id="119" name="文本框 118"/>
            <p:cNvSpPr txBox="1"/>
            <p:nvPr/>
          </p:nvSpPr>
          <p:spPr>
            <a:xfrm>
              <a:off x="2824946" y="2053130"/>
              <a:ext cx="526473" cy="400110"/>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02</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grpSp>
        <p:nvGrpSpPr>
          <p:cNvPr id="124" name="组合 123"/>
          <p:cNvGrpSpPr/>
          <p:nvPr/>
        </p:nvGrpSpPr>
        <p:grpSpPr>
          <a:xfrm>
            <a:off x="5597359" y="3041134"/>
            <a:ext cx="762943" cy="762943"/>
            <a:chOff x="4132381" y="1864234"/>
            <a:chExt cx="762943" cy="762943"/>
          </a:xfrm>
        </p:grpSpPr>
        <p:grpSp>
          <p:nvGrpSpPr>
            <p:cNvPr id="125" name="组合 124"/>
            <p:cNvGrpSpPr/>
            <p:nvPr/>
          </p:nvGrpSpPr>
          <p:grpSpPr>
            <a:xfrm>
              <a:off x="4132381" y="1864234"/>
              <a:ext cx="762943" cy="762943"/>
              <a:chOff x="2894659" y="1465288"/>
              <a:chExt cx="1727827" cy="1727827"/>
            </a:xfrm>
          </p:grpSpPr>
          <p:grpSp>
            <p:nvGrpSpPr>
              <p:cNvPr id="127" name="组合 126"/>
              <p:cNvGrpSpPr/>
              <p:nvPr/>
            </p:nvGrpSpPr>
            <p:grpSpPr>
              <a:xfrm rot="1771504">
                <a:off x="2914532" y="1485269"/>
                <a:ext cx="1688083" cy="1687866"/>
                <a:chOff x="1827622" y="1343919"/>
                <a:chExt cx="2304000" cy="2304000"/>
              </a:xfrm>
            </p:grpSpPr>
            <p:sp>
              <p:nvSpPr>
                <p:cNvPr id="129" name="椭圆 12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130" name="椭圆 12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128" name="流程图: 联系 4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sp>
          <p:nvSpPr>
            <p:cNvPr id="126" name="文本框 125"/>
            <p:cNvSpPr txBox="1"/>
            <p:nvPr/>
          </p:nvSpPr>
          <p:spPr>
            <a:xfrm>
              <a:off x="4247986" y="2048949"/>
              <a:ext cx="526473" cy="400110"/>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03</a:t>
              </a:r>
            </a:p>
          </p:txBody>
        </p:sp>
      </p:grpSp>
      <p:grpSp>
        <p:nvGrpSpPr>
          <p:cNvPr id="131" name="组合 130"/>
          <p:cNvGrpSpPr/>
          <p:nvPr/>
        </p:nvGrpSpPr>
        <p:grpSpPr>
          <a:xfrm>
            <a:off x="7684614" y="3041134"/>
            <a:ext cx="762943" cy="762943"/>
            <a:chOff x="5617616" y="1872229"/>
            <a:chExt cx="762943" cy="762943"/>
          </a:xfrm>
        </p:grpSpPr>
        <p:grpSp>
          <p:nvGrpSpPr>
            <p:cNvPr id="132" name="组合 131"/>
            <p:cNvGrpSpPr/>
            <p:nvPr/>
          </p:nvGrpSpPr>
          <p:grpSpPr>
            <a:xfrm>
              <a:off x="5617616" y="1872229"/>
              <a:ext cx="762943" cy="762943"/>
              <a:chOff x="2894659" y="1465288"/>
              <a:chExt cx="1727827" cy="1727827"/>
            </a:xfrm>
          </p:grpSpPr>
          <p:grpSp>
            <p:nvGrpSpPr>
              <p:cNvPr id="134" name="组合 133"/>
              <p:cNvGrpSpPr/>
              <p:nvPr/>
            </p:nvGrpSpPr>
            <p:grpSpPr>
              <a:xfrm rot="1771504">
                <a:off x="2914532" y="1485269"/>
                <a:ext cx="1688083" cy="1687866"/>
                <a:chOff x="1827622" y="1343919"/>
                <a:chExt cx="2304000" cy="2304000"/>
              </a:xfrm>
            </p:grpSpPr>
            <p:sp>
              <p:nvSpPr>
                <p:cNvPr id="136" name="椭圆 13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137" name="椭圆 13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135" name="流程图: 联系 52"/>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sp>
          <p:nvSpPr>
            <p:cNvPr id="133" name="文本框 132"/>
            <p:cNvSpPr txBox="1"/>
            <p:nvPr/>
          </p:nvSpPr>
          <p:spPr>
            <a:xfrm>
              <a:off x="5735850" y="2053130"/>
              <a:ext cx="526473" cy="400110"/>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04</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grpSp>
        <p:nvGrpSpPr>
          <p:cNvPr id="138" name="组合 137"/>
          <p:cNvGrpSpPr/>
          <p:nvPr/>
        </p:nvGrpSpPr>
        <p:grpSpPr>
          <a:xfrm rot="1771504">
            <a:off x="2084452" y="3541090"/>
            <a:ext cx="272244" cy="272209"/>
            <a:chOff x="1827622" y="1343919"/>
            <a:chExt cx="2304000" cy="2304000"/>
          </a:xfrm>
        </p:grpSpPr>
        <p:sp>
          <p:nvSpPr>
            <p:cNvPr id="139" name="椭圆 13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140" name="椭圆 13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grpSp>
        <p:nvGrpSpPr>
          <p:cNvPr id="141" name="组合 140"/>
          <p:cNvGrpSpPr/>
          <p:nvPr/>
        </p:nvGrpSpPr>
        <p:grpSpPr>
          <a:xfrm rot="1771504">
            <a:off x="3930709" y="3549119"/>
            <a:ext cx="272244" cy="272209"/>
            <a:chOff x="1827622" y="1343919"/>
            <a:chExt cx="2304000" cy="2304000"/>
          </a:xfrm>
        </p:grpSpPr>
        <p:sp>
          <p:nvSpPr>
            <p:cNvPr id="142" name="椭圆 14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143" name="椭圆 14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grpSp>
        <p:nvGrpSpPr>
          <p:cNvPr id="144" name="组合 143"/>
          <p:cNvGrpSpPr/>
          <p:nvPr/>
        </p:nvGrpSpPr>
        <p:grpSpPr>
          <a:xfrm rot="1771504">
            <a:off x="6161583" y="3529408"/>
            <a:ext cx="272244" cy="272209"/>
            <a:chOff x="1827622" y="1343919"/>
            <a:chExt cx="2304000" cy="2304000"/>
          </a:xfrm>
        </p:grpSpPr>
        <p:sp>
          <p:nvSpPr>
            <p:cNvPr id="145" name="椭圆 14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146" name="椭圆 14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grpSp>
        <p:nvGrpSpPr>
          <p:cNvPr id="147" name="组合 146"/>
          <p:cNvGrpSpPr/>
          <p:nvPr/>
        </p:nvGrpSpPr>
        <p:grpSpPr>
          <a:xfrm rot="1771504">
            <a:off x="8282648" y="3533269"/>
            <a:ext cx="272244" cy="272209"/>
            <a:chOff x="1827622" y="1343919"/>
            <a:chExt cx="2304000" cy="2304000"/>
          </a:xfrm>
        </p:grpSpPr>
        <p:sp>
          <p:nvSpPr>
            <p:cNvPr id="148" name="椭圆 14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149" name="椭圆 14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160" name="TextBox 148"/>
          <p:cNvSpPr txBox="1"/>
          <p:nvPr/>
        </p:nvSpPr>
        <p:spPr>
          <a:xfrm>
            <a:off x="4066259" y="370276"/>
            <a:ext cx="405948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3200" b="1" spc="300" dirty="0">
                <a:solidFill>
                  <a:prstClr val="black">
                    <a:lumMod val="65000"/>
                    <a:lumOff val="35000"/>
                  </a:prstClr>
                </a:solidFill>
                <a:latin typeface="微软雅黑" panose="020B0503020204020204" charset="-122"/>
                <a:ea typeface="微软雅黑" panose="020B0503020204020204" charset="-122"/>
              </a:rPr>
              <a:t>我对</a:t>
            </a:r>
            <a:r>
              <a:rPr kumimoji="0" lang="zh-CN" altLang="en-US" sz="3200" b="1" i="0" u="none" strike="noStrike" kern="1200" cap="none" spc="30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党的认知</a:t>
            </a:r>
          </a:p>
        </p:txBody>
      </p:sp>
      <p:cxnSp>
        <p:nvCxnSpPr>
          <p:cNvPr id="161" name="直接连接符 160"/>
          <p:cNvCxnSpPr/>
          <p:nvPr/>
        </p:nvCxnSpPr>
        <p:spPr>
          <a:xfrm>
            <a:off x="7666609"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7666609"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423981" y="662664"/>
            <a:ext cx="40594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423981" y="705552"/>
            <a:ext cx="40594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9782238" y="2522382"/>
            <a:ext cx="1799416" cy="1799416"/>
            <a:chOff x="2894659" y="1465288"/>
            <a:chExt cx="1727827" cy="1727827"/>
          </a:xfrm>
        </p:grpSpPr>
        <p:grpSp>
          <p:nvGrpSpPr>
            <p:cNvPr id="173" name="组合 172"/>
            <p:cNvGrpSpPr/>
            <p:nvPr/>
          </p:nvGrpSpPr>
          <p:grpSpPr>
            <a:xfrm rot="1771504">
              <a:off x="2914532" y="1485269"/>
              <a:ext cx="1688083" cy="1687866"/>
              <a:chOff x="1827622" y="1343919"/>
              <a:chExt cx="2304000" cy="2304000"/>
            </a:xfrm>
          </p:grpSpPr>
          <p:sp>
            <p:nvSpPr>
              <p:cNvPr id="175" name="椭圆 17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176" name="椭圆 17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174" name="流程图: 联系 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78" name="组合 177"/>
          <p:cNvGrpSpPr/>
          <p:nvPr/>
        </p:nvGrpSpPr>
        <p:grpSpPr>
          <a:xfrm rot="1771504">
            <a:off x="11179803" y="3500665"/>
            <a:ext cx="647416" cy="647333"/>
            <a:chOff x="1827622" y="1343919"/>
            <a:chExt cx="2304000" cy="2304000"/>
          </a:xfrm>
        </p:grpSpPr>
        <p:sp>
          <p:nvSpPr>
            <p:cNvPr id="179" name="椭圆 17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sp>
          <p:nvSpPr>
            <p:cNvPr id="180" name="椭圆 17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lumMod val="75000"/>
                    <a:lumOff val="25000"/>
                  </a:schemeClr>
                </a:solidFill>
                <a:effectLst/>
                <a:uLnTx/>
                <a:uFillTx/>
                <a:latin typeface="华文细黑" panose="02010600040101010101" pitchFamily="2" charset="-122"/>
                <a:ea typeface="华文细黑" panose="02010600040101010101" pitchFamily="2" charset="-122"/>
                <a:cs typeface="+mn-cs"/>
              </a:endParaRPr>
            </a:p>
          </p:txBody>
        </p:sp>
      </p:grpSp>
      <p:sp>
        <p:nvSpPr>
          <p:cNvPr id="181" name="文本框 180"/>
          <p:cNvSpPr txBox="1"/>
          <p:nvPr/>
        </p:nvSpPr>
        <p:spPr>
          <a:xfrm>
            <a:off x="10043740" y="3102113"/>
            <a:ext cx="1210588" cy="707886"/>
          </a:xfrm>
          <a:prstGeom prst="rect">
            <a:avLst/>
          </a:prstGeom>
          <a:noFill/>
        </p:spPr>
        <p:txBody>
          <a:bodyPr wrap="none" rtlCol="0">
            <a:spAutoFit/>
          </a:bodyPr>
          <a:lstStyle/>
          <a:p>
            <a:pPr algn="ctr"/>
            <a:r>
              <a:rPr lang="zh-CN" altLang="en-US" sz="2000" dirty="0">
                <a:solidFill>
                  <a:srgbClr val="404040"/>
                </a:solidFill>
                <a:latin typeface="思源黑体 CN Bold" panose="020B0800000000000000" pitchFamily="34" charset="-122"/>
                <a:ea typeface="思源黑体 CN Bold" panose="020B0800000000000000" pitchFamily="34" charset="-122"/>
              </a:rPr>
              <a:t>认知</a:t>
            </a:r>
            <a:endParaRPr lang="en-US" altLang="zh-CN" sz="2000" dirty="0">
              <a:solidFill>
                <a:srgbClr val="404040"/>
              </a:solidFill>
              <a:latin typeface="思源黑体 CN Bold" panose="020B0800000000000000" pitchFamily="34" charset="-122"/>
              <a:ea typeface="思源黑体 CN Bold" panose="020B0800000000000000" pitchFamily="34" charset="-122"/>
            </a:endParaRPr>
          </a:p>
          <a:p>
            <a:pPr algn="ctr"/>
            <a:r>
              <a:rPr lang="zh-CN" altLang="en-US" sz="2000" dirty="0">
                <a:solidFill>
                  <a:srgbClr val="404040"/>
                </a:solidFill>
                <a:latin typeface="思源黑体 CN Bold" panose="020B0800000000000000" pitchFamily="34" charset="-122"/>
                <a:ea typeface="思源黑体 CN Bold" panose="020B0800000000000000" pitchFamily="34" charset="-122"/>
              </a:rPr>
              <a:t>成长经历</a:t>
            </a:r>
          </a:p>
        </p:txBody>
      </p:sp>
      <p:sp>
        <p:nvSpPr>
          <p:cNvPr id="61" name="矩形 60"/>
          <p:cNvSpPr/>
          <p:nvPr/>
        </p:nvSpPr>
        <p:spPr>
          <a:xfrm>
            <a:off x="0" y="6711043"/>
            <a:ext cx="8017327" cy="163286"/>
          </a:xfrm>
          <a:prstGeom prst="rect">
            <a:avLst/>
          </a:prstGeom>
          <a:solidFill>
            <a:srgbClr val="8A1118"/>
          </a:solidFill>
          <a:ln>
            <a:solidFill>
              <a:srgbClr val="8A1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8017327" y="6711043"/>
            <a:ext cx="4290574" cy="16328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0"/>
                                            </p:tgtEl>
                                            <p:attrNameLst>
                                              <p:attrName>style.visibility</p:attrName>
                                            </p:attrNameLst>
                                          </p:cBhvr>
                                          <p:to>
                                            <p:strVal val="visible"/>
                                          </p:to>
                                        </p:set>
                                        <p:anim calcmode="lin" valueType="num">
                                          <p:cBhvr>
                                            <p:cTn id="7" dur="500" fill="hold"/>
                                            <p:tgtEl>
                                              <p:spTgt spid="16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0"/>
                                            </p:tgtEl>
                                            <p:attrNameLst>
                                              <p:attrName>ppt_y</p:attrName>
                                            </p:attrNameLst>
                                          </p:cBhvr>
                                          <p:tavLst>
                                            <p:tav tm="0">
                                              <p:val>
                                                <p:strVal val="#ppt_y"/>
                                              </p:val>
                                            </p:tav>
                                            <p:tav tm="100000">
                                              <p:val>
                                                <p:strVal val="#ppt_y"/>
                                              </p:val>
                                            </p:tav>
                                          </p:tavLst>
                                        </p:anim>
                                        <p:anim calcmode="lin" valueType="num">
                                          <p:cBhvr>
                                            <p:cTn id="9" dur="500" fill="hold"/>
                                            <p:tgtEl>
                                              <p:spTgt spid="16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0"/>
                                            </p:tgtEl>
                                          </p:cBhvr>
                                        </p:animEffect>
                                      </p:childTnLst>
                                    </p:cTn>
                                  </p:par>
                                  <p:par>
                                    <p:cTn id="12" presetID="2" presetClass="entr" presetSubtype="2" fill="hold" nodeType="withEffect">
                                      <p:stCondLst>
                                        <p:cond delay="0"/>
                                      </p:stCondLst>
                                      <p:childTnLst>
                                        <p:set>
                                          <p:cBhvr>
                                            <p:cTn id="13" dur="1" fill="hold">
                                              <p:stCondLst>
                                                <p:cond delay="0"/>
                                              </p:stCondLst>
                                            </p:cTn>
                                            <p:tgtEl>
                                              <p:spTgt spid="161"/>
                                            </p:tgtEl>
                                            <p:attrNameLst>
                                              <p:attrName>style.visibility</p:attrName>
                                            </p:attrNameLst>
                                          </p:cBhvr>
                                          <p:to>
                                            <p:strVal val="visible"/>
                                          </p:to>
                                        </p:set>
                                        <p:anim calcmode="lin" valueType="num">
                                          <p:cBhvr additive="base">
                                            <p:cTn id="14" dur="500" fill="hold"/>
                                            <p:tgtEl>
                                              <p:spTgt spid="161"/>
                                            </p:tgtEl>
                                            <p:attrNameLst>
                                              <p:attrName>ppt_x</p:attrName>
                                            </p:attrNameLst>
                                          </p:cBhvr>
                                          <p:tavLst>
                                            <p:tav tm="0">
                                              <p:val>
                                                <p:strVal val="1+#ppt_w/2"/>
                                              </p:val>
                                            </p:tav>
                                            <p:tav tm="100000">
                                              <p:val>
                                                <p:strVal val="#ppt_x"/>
                                              </p:val>
                                            </p:tav>
                                          </p:tavLst>
                                        </p:anim>
                                        <p:anim calcmode="lin" valueType="num">
                                          <p:cBhvr additive="base">
                                            <p:cTn id="15" dur="500" fill="hold"/>
                                            <p:tgtEl>
                                              <p:spTgt spid="16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62"/>
                                            </p:tgtEl>
                                            <p:attrNameLst>
                                              <p:attrName>style.visibility</p:attrName>
                                            </p:attrNameLst>
                                          </p:cBhvr>
                                          <p:to>
                                            <p:strVal val="visible"/>
                                          </p:to>
                                        </p:set>
                                        <p:anim calcmode="lin" valueType="num">
                                          <p:cBhvr additive="base">
                                            <p:cTn id="18" dur="500" fill="hold"/>
                                            <p:tgtEl>
                                              <p:spTgt spid="162"/>
                                            </p:tgtEl>
                                            <p:attrNameLst>
                                              <p:attrName>ppt_x</p:attrName>
                                            </p:attrNameLst>
                                          </p:cBhvr>
                                          <p:tavLst>
                                            <p:tav tm="0">
                                              <p:val>
                                                <p:strVal val="1+#ppt_w/2"/>
                                              </p:val>
                                            </p:tav>
                                            <p:tav tm="100000">
                                              <p:val>
                                                <p:strVal val="#ppt_x"/>
                                              </p:val>
                                            </p:tav>
                                          </p:tavLst>
                                        </p:anim>
                                        <p:anim calcmode="lin" valueType="num">
                                          <p:cBhvr additive="base">
                                            <p:cTn id="19" dur="500" fill="hold"/>
                                            <p:tgtEl>
                                              <p:spTgt spid="16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63"/>
                                            </p:tgtEl>
                                            <p:attrNameLst>
                                              <p:attrName>style.visibility</p:attrName>
                                            </p:attrNameLst>
                                          </p:cBhvr>
                                          <p:to>
                                            <p:strVal val="visible"/>
                                          </p:to>
                                        </p:set>
                                        <p:anim calcmode="lin" valueType="num">
                                          <p:cBhvr additive="base">
                                            <p:cTn id="22" dur="500" fill="hold"/>
                                            <p:tgtEl>
                                              <p:spTgt spid="163"/>
                                            </p:tgtEl>
                                            <p:attrNameLst>
                                              <p:attrName>ppt_x</p:attrName>
                                            </p:attrNameLst>
                                          </p:cBhvr>
                                          <p:tavLst>
                                            <p:tav tm="0">
                                              <p:val>
                                                <p:strVal val="1+#ppt_w/2"/>
                                              </p:val>
                                            </p:tav>
                                            <p:tav tm="100000">
                                              <p:val>
                                                <p:strVal val="#ppt_x"/>
                                              </p:val>
                                            </p:tav>
                                          </p:tavLst>
                                        </p:anim>
                                        <p:anim calcmode="lin" valueType="num">
                                          <p:cBhvr additive="base">
                                            <p:cTn id="23" dur="500" fill="hold"/>
                                            <p:tgtEl>
                                              <p:spTgt spid="16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64"/>
                                            </p:tgtEl>
                                            <p:attrNameLst>
                                              <p:attrName>style.visibility</p:attrName>
                                            </p:attrNameLst>
                                          </p:cBhvr>
                                          <p:to>
                                            <p:strVal val="visible"/>
                                          </p:to>
                                        </p:set>
                                        <p:anim calcmode="lin" valueType="num">
                                          <p:cBhvr additive="base">
                                            <p:cTn id="26" dur="500" fill="hold"/>
                                            <p:tgtEl>
                                              <p:spTgt spid="164"/>
                                            </p:tgtEl>
                                            <p:attrNameLst>
                                              <p:attrName>ppt_x</p:attrName>
                                            </p:attrNameLst>
                                          </p:cBhvr>
                                          <p:tavLst>
                                            <p:tav tm="0">
                                              <p:val>
                                                <p:strVal val="1+#ppt_w/2"/>
                                              </p:val>
                                            </p:tav>
                                            <p:tav tm="100000">
                                              <p:val>
                                                <p:strVal val="#ppt_x"/>
                                              </p:val>
                                            </p:tav>
                                          </p:tavLst>
                                        </p:anim>
                                        <p:anim calcmode="lin" valueType="num">
                                          <p:cBhvr additive="base">
                                            <p:cTn id="27" dur="500" fill="hold"/>
                                            <p:tgtEl>
                                              <p:spTgt spid="164"/>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1" accel="30000" fill="hold" nodeType="withEffect" p14:presetBounceEnd="30000">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14:bounceEnd="30000">
                                          <p:cBhvr additive="base">
                                            <p:cTn id="35" dur="1000" fill="hold"/>
                                            <p:tgtEl>
                                              <p:spTgt spid="172"/>
                                            </p:tgtEl>
                                            <p:attrNameLst>
                                              <p:attrName>ppt_x</p:attrName>
                                            </p:attrNameLst>
                                          </p:cBhvr>
                                          <p:tavLst>
                                            <p:tav tm="0">
                                              <p:val>
                                                <p:strVal val="#ppt_x"/>
                                              </p:val>
                                            </p:tav>
                                            <p:tav tm="100000">
                                              <p:val>
                                                <p:strVal val="#ppt_x"/>
                                              </p:val>
                                            </p:tav>
                                          </p:tavLst>
                                        </p:anim>
                                        <p:anim calcmode="lin" valueType="num" p14:bounceEnd="30000">
                                          <p:cBhvr additive="base">
                                            <p:cTn id="36" dur="1000" fill="hold"/>
                                            <p:tgtEl>
                                              <p:spTgt spid="172"/>
                                            </p:tgtEl>
                                            <p:attrNameLst>
                                              <p:attrName>ppt_y</p:attrName>
                                            </p:attrNameLst>
                                          </p:cBhvr>
                                          <p:tavLst>
                                            <p:tav tm="0">
                                              <p:val>
                                                <p:strVal val="0-#ppt_h/2"/>
                                              </p:val>
                                            </p:tav>
                                            <p:tav tm="100000">
                                              <p:val>
                                                <p:strVal val="#ppt_y"/>
                                              </p:val>
                                            </p:tav>
                                          </p:tavLst>
                                        </p:anim>
                                      </p:childTnLst>
                                    </p:cTn>
                                  </p:par>
                                  <p:par>
                                    <p:cTn id="37" presetID="2" presetClass="entr" presetSubtype="6" accel="30000" fill="hold" nodeType="withEffect" p14:presetBounceEnd="30000">
                                      <p:stCondLst>
                                        <p:cond delay="0"/>
                                      </p:stCondLst>
                                      <p:childTnLst>
                                        <p:set>
                                          <p:cBhvr>
                                            <p:cTn id="38" dur="1" fill="hold">
                                              <p:stCondLst>
                                                <p:cond delay="0"/>
                                              </p:stCondLst>
                                            </p:cTn>
                                            <p:tgtEl>
                                              <p:spTgt spid="178"/>
                                            </p:tgtEl>
                                            <p:attrNameLst>
                                              <p:attrName>style.visibility</p:attrName>
                                            </p:attrNameLst>
                                          </p:cBhvr>
                                          <p:to>
                                            <p:strVal val="visible"/>
                                          </p:to>
                                        </p:set>
                                        <p:anim calcmode="lin" valueType="num" p14:bounceEnd="30000">
                                          <p:cBhvr additive="base">
                                            <p:cTn id="39" dur="1000" fill="hold"/>
                                            <p:tgtEl>
                                              <p:spTgt spid="178"/>
                                            </p:tgtEl>
                                            <p:attrNameLst>
                                              <p:attrName>ppt_x</p:attrName>
                                            </p:attrNameLst>
                                          </p:cBhvr>
                                          <p:tavLst>
                                            <p:tav tm="0">
                                              <p:val>
                                                <p:strVal val="1+#ppt_w/2"/>
                                              </p:val>
                                            </p:tav>
                                            <p:tav tm="100000">
                                              <p:val>
                                                <p:strVal val="#ppt_x"/>
                                              </p:val>
                                            </p:tav>
                                          </p:tavLst>
                                        </p:anim>
                                        <p:anim calcmode="lin" valueType="num" p14:bounceEnd="30000">
                                          <p:cBhvr additive="base">
                                            <p:cTn id="40" dur="1000" fill="hold"/>
                                            <p:tgtEl>
                                              <p:spTgt spid="178"/>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81"/>
                                            </p:tgtEl>
                                            <p:attrNameLst>
                                              <p:attrName>style.visibility</p:attrName>
                                            </p:attrNameLst>
                                          </p:cBhvr>
                                          <p:to>
                                            <p:strVal val="visible"/>
                                          </p:to>
                                        </p:set>
                                        <p:animEffect transition="in" filter="fade">
                                          <p:cBhvr>
                                            <p:cTn id="44" dur="500"/>
                                            <p:tgtEl>
                                              <p:spTgt spid="181"/>
                                            </p:tgtEl>
                                          </p:cBhvr>
                                        </p:animEffect>
                                      </p:childTnLst>
                                    </p:cTn>
                                  </p:par>
                                </p:childTnLst>
                              </p:cTn>
                            </p:par>
                            <p:par>
                              <p:cTn id="45" fill="hold">
                                <p:stCondLst>
                                  <p:cond delay="1000"/>
                                </p:stCondLst>
                                <p:childTnLst>
                                  <p:par>
                                    <p:cTn id="46" presetID="2" presetClass="entr" presetSubtype="9" accel="30000" fill="hold" nodeType="afterEffect" p14:presetBounceEnd="30000">
                                      <p:stCondLst>
                                        <p:cond delay="0"/>
                                      </p:stCondLst>
                                      <p:childTnLst>
                                        <p:set>
                                          <p:cBhvr>
                                            <p:cTn id="47" dur="1" fill="hold">
                                              <p:stCondLst>
                                                <p:cond delay="0"/>
                                              </p:stCondLst>
                                            </p:cTn>
                                            <p:tgtEl>
                                              <p:spTgt spid="110"/>
                                            </p:tgtEl>
                                            <p:attrNameLst>
                                              <p:attrName>style.visibility</p:attrName>
                                            </p:attrNameLst>
                                          </p:cBhvr>
                                          <p:to>
                                            <p:strVal val="visible"/>
                                          </p:to>
                                        </p:set>
                                        <p:anim calcmode="lin" valueType="num" p14:bounceEnd="30000">
                                          <p:cBhvr additive="base">
                                            <p:cTn id="48" dur="2000" fill="hold"/>
                                            <p:tgtEl>
                                              <p:spTgt spid="110"/>
                                            </p:tgtEl>
                                            <p:attrNameLst>
                                              <p:attrName>ppt_x</p:attrName>
                                            </p:attrNameLst>
                                          </p:cBhvr>
                                          <p:tavLst>
                                            <p:tav tm="0">
                                              <p:val>
                                                <p:strVal val="0-#ppt_w/2"/>
                                              </p:val>
                                            </p:tav>
                                            <p:tav tm="100000">
                                              <p:val>
                                                <p:strVal val="#ppt_x"/>
                                              </p:val>
                                            </p:tav>
                                          </p:tavLst>
                                        </p:anim>
                                        <p:anim calcmode="lin" valueType="num" p14:bounceEnd="30000">
                                          <p:cBhvr additive="base">
                                            <p:cTn id="49" dur="2000" fill="hold"/>
                                            <p:tgtEl>
                                              <p:spTgt spid="110"/>
                                            </p:tgtEl>
                                            <p:attrNameLst>
                                              <p:attrName>ppt_y</p:attrName>
                                            </p:attrNameLst>
                                          </p:cBhvr>
                                          <p:tavLst>
                                            <p:tav tm="0">
                                              <p:val>
                                                <p:strVal val="0-#ppt_h/2"/>
                                              </p:val>
                                            </p:tav>
                                            <p:tav tm="100000">
                                              <p:val>
                                                <p:strVal val="#ppt_y"/>
                                              </p:val>
                                            </p:tav>
                                          </p:tavLst>
                                        </p:anim>
                                      </p:childTnLst>
                                    </p:cTn>
                                  </p:par>
                                  <p:par>
                                    <p:cTn id="50" presetID="2" presetClass="entr" presetSubtype="6" accel="30000" fill="hold" nodeType="withEffect" p14:presetBounceEnd="30000">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14:bounceEnd="30000">
                                          <p:cBhvr additive="base">
                                            <p:cTn id="52" dur="2000" fill="hold"/>
                                            <p:tgtEl>
                                              <p:spTgt spid="138"/>
                                            </p:tgtEl>
                                            <p:attrNameLst>
                                              <p:attrName>ppt_x</p:attrName>
                                            </p:attrNameLst>
                                          </p:cBhvr>
                                          <p:tavLst>
                                            <p:tav tm="0">
                                              <p:val>
                                                <p:strVal val="1+#ppt_w/2"/>
                                              </p:val>
                                            </p:tav>
                                            <p:tav tm="100000">
                                              <p:val>
                                                <p:strVal val="#ppt_x"/>
                                              </p:val>
                                            </p:tav>
                                          </p:tavLst>
                                        </p:anim>
                                        <p:anim calcmode="lin" valueType="num" p14:bounceEnd="30000">
                                          <p:cBhvr additive="base">
                                            <p:cTn id="53" dur="2000" fill="hold"/>
                                            <p:tgtEl>
                                              <p:spTgt spid="138"/>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2" presetClass="entr" presetSubtype="4"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par>
                                    <p:cTn id="59" presetID="2" presetClass="entr" presetSubtype="9" accel="30000" fill="hold" nodeType="withEffect" p14:presetBounceEnd="30000">
                                      <p:stCondLst>
                                        <p:cond delay="0"/>
                                      </p:stCondLst>
                                      <p:childTnLst>
                                        <p:set>
                                          <p:cBhvr>
                                            <p:cTn id="60" dur="1" fill="hold">
                                              <p:stCondLst>
                                                <p:cond delay="0"/>
                                              </p:stCondLst>
                                            </p:cTn>
                                            <p:tgtEl>
                                              <p:spTgt spid="117"/>
                                            </p:tgtEl>
                                            <p:attrNameLst>
                                              <p:attrName>style.visibility</p:attrName>
                                            </p:attrNameLst>
                                          </p:cBhvr>
                                          <p:to>
                                            <p:strVal val="visible"/>
                                          </p:to>
                                        </p:set>
                                        <p:anim calcmode="lin" valueType="num" p14:bounceEnd="30000">
                                          <p:cBhvr additive="base">
                                            <p:cTn id="61" dur="2000" fill="hold"/>
                                            <p:tgtEl>
                                              <p:spTgt spid="117"/>
                                            </p:tgtEl>
                                            <p:attrNameLst>
                                              <p:attrName>ppt_x</p:attrName>
                                            </p:attrNameLst>
                                          </p:cBhvr>
                                          <p:tavLst>
                                            <p:tav tm="0">
                                              <p:val>
                                                <p:strVal val="0-#ppt_w/2"/>
                                              </p:val>
                                            </p:tav>
                                            <p:tav tm="100000">
                                              <p:val>
                                                <p:strVal val="#ppt_x"/>
                                              </p:val>
                                            </p:tav>
                                          </p:tavLst>
                                        </p:anim>
                                        <p:anim calcmode="lin" valueType="num" p14:bounceEnd="30000">
                                          <p:cBhvr additive="base">
                                            <p:cTn id="62" dur="2000" fill="hold"/>
                                            <p:tgtEl>
                                              <p:spTgt spid="117"/>
                                            </p:tgtEl>
                                            <p:attrNameLst>
                                              <p:attrName>ppt_y</p:attrName>
                                            </p:attrNameLst>
                                          </p:cBhvr>
                                          <p:tavLst>
                                            <p:tav tm="0">
                                              <p:val>
                                                <p:strVal val="0-#ppt_h/2"/>
                                              </p:val>
                                            </p:tav>
                                            <p:tav tm="100000">
                                              <p:val>
                                                <p:strVal val="#ppt_y"/>
                                              </p:val>
                                            </p:tav>
                                          </p:tavLst>
                                        </p:anim>
                                      </p:childTnLst>
                                    </p:cTn>
                                  </p:par>
                                  <p:par>
                                    <p:cTn id="63" presetID="2" presetClass="entr" presetSubtype="6" accel="30000" fill="hold" nodeType="withEffect" p14:presetBounceEnd="30000">
                                      <p:stCondLst>
                                        <p:cond delay="0"/>
                                      </p:stCondLst>
                                      <p:childTnLst>
                                        <p:set>
                                          <p:cBhvr>
                                            <p:cTn id="64" dur="1" fill="hold">
                                              <p:stCondLst>
                                                <p:cond delay="0"/>
                                              </p:stCondLst>
                                            </p:cTn>
                                            <p:tgtEl>
                                              <p:spTgt spid="141"/>
                                            </p:tgtEl>
                                            <p:attrNameLst>
                                              <p:attrName>style.visibility</p:attrName>
                                            </p:attrNameLst>
                                          </p:cBhvr>
                                          <p:to>
                                            <p:strVal val="visible"/>
                                          </p:to>
                                        </p:set>
                                        <p:anim calcmode="lin" valueType="num" p14:bounceEnd="30000">
                                          <p:cBhvr additive="base">
                                            <p:cTn id="65" dur="2000" fill="hold"/>
                                            <p:tgtEl>
                                              <p:spTgt spid="141"/>
                                            </p:tgtEl>
                                            <p:attrNameLst>
                                              <p:attrName>ppt_x</p:attrName>
                                            </p:attrNameLst>
                                          </p:cBhvr>
                                          <p:tavLst>
                                            <p:tav tm="0">
                                              <p:val>
                                                <p:strVal val="1+#ppt_w/2"/>
                                              </p:val>
                                            </p:tav>
                                            <p:tav tm="100000">
                                              <p:val>
                                                <p:strVal val="#ppt_x"/>
                                              </p:val>
                                            </p:tav>
                                          </p:tavLst>
                                        </p:anim>
                                        <p:anim calcmode="lin" valueType="num" p14:bounceEnd="30000">
                                          <p:cBhvr additive="base">
                                            <p:cTn id="66" dur="2000" fill="hold"/>
                                            <p:tgtEl>
                                              <p:spTgt spid="141"/>
                                            </p:tgtEl>
                                            <p:attrNameLst>
                                              <p:attrName>ppt_y</p:attrName>
                                            </p:attrNameLst>
                                          </p:cBhvr>
                                          <p:tavLst>
                                            <p:tav tm="0">
                                              <p:val>
                                                <p:strVal val="1+#ppt_h/2"/>
                                              </p:val>
                                            </p:tav>
                                            <p:tav tm="100000">
                                              <p:val>
                                                <p:strVal val="#ppt_y"/>
                                              </p:val>
                                            </p:tav>
                                          </p:tavLst>
                                        </p:anim>
                                      </p:childTnLst>
                                    </p:cTn>
                                  </p:par>
                                </p:childTnLst>
                              </p:cTn>
                            </p:par>
                            <p:par>
                              <p:cTn id="67" fill="hold">
                                <p:stCondLst>
                                  <p:cond delay="3500"/>
                                </p:stCondLst>
                                <p:childTnLst>
                                  <p:par>
                                    <p:cTn id="68" presetID="2" presetClass="entr" presetSubtype="1" fill="hold" grpId="0" nodeType="afterEffect">
                                      <p:stCondLst>
                                        <p:cond delay="0"/>
                                      </p:stCondLst>
                                      <p:childTnLst>
                                        <p:set>
                                          <p:cBhvr>
                                            <p:cTn id="69" dur="1" fill="hold">
                                              <p:stCondLst>
                                                <p:cond delay="0"/>
                                              </p:stCondLst>
                                            </p:cTn>
                                            <p:tgtEl>
                                              <p:spTgt spid="65"/>
                                            </p:tgtEl>
                                            <p:attrNameLst>
                                              <p:attrName>style.visibility</p:attrName>
                                            </p:attrNameLst>
                                          </p:cBhvr>
                                          <p:to>
                                            <p:strVal val="visible"/>
                                          </p:to>
                                        </p:set>
                                        <p:anim calcmode="lin" valueType="num">
                                          <p:cBhvr additive="base">
                                            <p:cTn id="70" dur="500" fill="hold"/>
                                            <p:tgtEl>
                                              <p:spTgt spid="65"/>
                                            </p:tgtEl>
                                            <p:attrNameLst>
                                              <p:attrName>ppt_x</p:attrName>
                                            </p:attrNameLst>
                                          </p:cBhvr>
                                          <p:tavLst>
                                            <p:tav tm="0">
                                              <p:val>
                                                <p:strVal val="#ppt_x"/>
                                              </p:val>
                                            </p:tav>
                                            <p:tav tm="100000">
                                              <p:val>
                                                <p:strVal val="#ppt_x"/>
                                              </p:val>
                                            </p:tav>
                                          </p:tavLst>
                                        </p:anim>
                                        <p:anim calcmode="lin" valueType="num">
                                          <p:cBhvr additive="base">
                                            <p:cTn id="71" dur="500" fill="hold"/>
                                            <p:tgtEl>
                                              <p:spTgt spid="65"/>
                                            </p:tgtEl>
                                            <p:attrNameLst>
                                              <p:attrName>ppt_y</p:attrName>
                                            </p:attrNameLst>
                                          </p:cBhvr>
                                          <p:tavLst>
                                            <p:tav tm="0">
                                              <p:val>
                                                <p:strVal val="0-#ppt_h/2"/>
                                              </p:val>
                                            </p:tav>
                                            <p:tav tm="100000">
                                              <p:val>
                                                <p:strVal val="#ppt_y"/>
                                              </p:val>
                                            </p:tav>
                                          </p:tavLst>
                                        </p:anim>
                                      </p:childTnLst>
                                    </p:cTn>
                                  </p:par>
                                  <p:par>
                                    <p:cTn id="72" presetID="2" presetClass="entr" presetSubtype="9" accel="30000" fill="hold" nodeType="withEffect" p14:presetBounceEnd="30000">
                                      <p:stCondLst>
                                        <p:cond delay="0"/>
                                      </p:stCondLst>
                                      <p:childTnLst>
                                        <p:set>
                                          <p:cBhvr>
                                            <p:cTn id="73" dur="1" fill="hold">
                                              <p:stCondLst>
                                                <p:cond delay="0"/>
                                              </p:stCondLst>
                                            </p:cTn>
                                            <p:tgtEl>
                                              <p:spTgt spid="124"/>
                                            </p:tgtEl>
                                            <p:attrNameLst>
                                              <p:attrName>style.visibility</p:attrName>
                                            </p:attrNameLst>
                                          </p:cBhvr>
                                          <p:to>
                                            <p:strVal val="visible"/>
                                          </p:to>
                                        </p:set>
                                        <p:anim calcmode="lin" valueType="num" p14:bounceEnd="30000">
                                          <p:cBhvr additive="base">
                                            <p:cTn id="74" dur="2000" fill="hold"/>
                                            <p:tgtEl>
                                              <p:spTgt spid="124"/>
                                            </p:tgtEl>
                                            <p:attrNameLst>
                                              <p:attrName>ppt_x</p:attrName>
                                            </p:attrNameLst>
                                          </p:cBhvr>
                                          <p:tavLst>
                                            <p:tav tm="0">
                                              <p:val>
                                                <p:strVal val="0-#ppt_w/2"/>
                                              </p:val>
                                            </p:tav>
                                            <p:tav tm="100000">
                                              <p:val>
                                                <p:strVal val="#ppt_x"/>
                                              </p:val>
                                            </p:tav>
                                          </p:tavLst>
                                        </p:anim>
                                        <p:anim calcmode="lin" valueType="num" p14:bounceEnd="30000">
                                          <p:cBhvr additive="base">
                                            <p:cTn id="75" dur="2000" fill="hold"/>
                                            <p:tgtEl>
                                              <p:spTgt spid="124"/>
                                            </p:tgtEl>
                                            <p:attrNameLst>
                                              <p:attrName>ppt_y</p:attrName>
                                            </p:attrNameLst>
                                          </p:cBhvr>
                                          <p:tavLst>
                                            <p:tav tm="0">
                                              <p:val>
                                                <p:strVal val="0-#ppt_h/2"/>
                                              </p:val>
                                            </p:tav>
                                            <p:tav tm="100000">
                                              <p:val>
                                                <p:strVal val="#ppt_y"/>
                                              </p:val>
                                            </p:tav>
                                          </p:tavLst>
                                        </p:anim>
                                      </p:childTnLst>
                                    </p:cTn>
                                  </p:par>
                                  <p:par>
                                    <p:cTn id="76" presetID="2" presetClass="entr" presetSubtype="6" accel="30000" fill="hold" nodeType="withEffect" p14:presetBounceEnd="30000">
                                      <p:stCondLst>
                                        <p:cond delay="0"/>
                                      </p:stCondLst>
                                      <p:childTnLst>
                                        <p:set>
                                          <p:cBhvr>
                                            <p:cTn id="77" dur="1" fill="hold">
                                              <p:stCondLst>
                                                <p:cond delay="0"/>
                                              </p:stCondLst>
                                            </p:cTn>
                                            <p:tgtEl>
                                              <p:spTgt spid="144"/>
                                            </p:tgtEl>
                                            <p:attrNameLst>
                                              <p:attrName>style.visibility</p:attrName>
                                            </p:attrNameLst>
                                          </p:cBhvr>
                                          <p:to>
                                            <p:strVal val="visible"/>
                                          </p:to>
                                        </p:set>
                                        <p:anim calcmode="lin" valueType="num" p14:bounceEnd="30000">
                                          <p:cBhvr additive="base">
                                            <p:cTn id="78" dur="2000" fill="hold"/>
                                            <p:tgtEl>
                                              <p:spTgt spid="144"/>
                                            </p:tgtEl>
                                            <p:attrNameLst>
                                              <p:attrName>ppt_x</p:attrName>
                                            </p:attrNameLst>
                                          </p:cBhvr>
                                          <p:tavLst>
                                            <p:tav tm="0">
                                              <p:val>
                                                <p:strVal val="1+#ppt_w/2"/>
                                              </p:val>
                                            </p:tav>
                                            <p:tav tm="100000">
                                              <p:val>
                                                <p:strVal val="#ppt_x"/>
                                              </p:val>
                                            </p:tav>
                                          </p:tavLst>
                                        </p:anim>
                                        <p:anim calcmode="lin" valueType="num" p14:bounceEnd="30000">
                                          <p:cBhvr additive="base">
                                            <p:cTn id="79" dur="2000" fill="hold"/>
                                            <p:tgtEl>
                                              <p:spTgt spid="144"/>
                                            </p:tgtEl>
                                            <p:attrNameLst>
                                              <p:attrName>ppt_y</p:attrName>
                                            </p:attrNameLst>
                                          </p:cBhvr>
                                          <p:tavLst>
                                            <p:tav tm="0">
                                              <p:val>
                                                <p:strVal val="1+#ppt_h/2"/>
                                              </p:val>
                                            </p:tav>
                                            <p:tav tm="100000">
                                              <p:val>
                                                <p:strVal val="#ppt_y"/>
                                              </p:val>
                                            </p:tav>
                                          </p:tavLst>
                                        </p:anim>
                                      </p:childTnLst>
                                    </p:cTn>
                                  </p:par>
                                </p:childTnLst>
                              </p:cTn>
                            </p:par>
                            <p:par>
                              <p:cTn id="80" fill="hold">
                                <p:stCondLst>
                                  <p:cond delay="4000"/>
                                </p:stCondLst>
                                <p:childTnLst>
                                  <p:par>
                                    <p:cTn id="81" presetID="2" presetClass="entr" presetSubtype="4"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additive="base">
                                            <p:cTn id="83" dur="500" fill="hold"/>
                                            <p:tgtEl>
                                              <p:spTgt spid="63"/>
                                            </p:tgtEl>
                                            <p:attrNameLst>
                                              <p:attrName>ppt_x</p:attrName>
                                            </p:attrNameLst>
                                          </p:cBhvr>
                                          <p:tavLst>
                                            <p:tav tm="0">
                                              <p:val>
                                                <p:strVal val="#ppt_x"/>
                                              </p:val>
                                            </p:tav>
                                            <p:tav tm="100000">
                                              <p:val>
                                                <p:strVal val="#ppt_x"/>
                                              </p:val>
                                            </p:tav>
                                          </p:tavLst>
                                        </p:anim>
                                        <p:anim calcmode="lin" valueType="num">
                                          <p:cBhvr additive="base">
                                            <p:cTn id="84" dur="500" fill="hold"/>
                                            <p:tgtEl>
                                              <p:spTgt spid="63"/>
                                            </p:tgtEl>
                                            <p:attrNameLst>
                                              <p:attrName>ppt_y</p:attrName>
                                            </p:attrNameLst>
                                          </p:cBhvr>
                                          <p:tavLst>
                                            <p:tav tm="0">
                                              <p:val>
                                                <p:strVal val="1+#ppt_h/2"/>
                                              </p:val>
                                            </p:tav>
                                            <p:tav tm="100000">
                                              <p:val>
                                                <p:strVal val="#ppt_y"/>
                                              </p:val>
                                            </p:tav>
                                          </p:tavLst>
                                        </p:anim>
                                      </p:childTnLst>
                                    </p:cTn>
                                  </p:par>
                                  <p:par>
                                    <p:cTn id="85" presetID="2" presetClass="entr" presetSubtype="9" accel="30000" fill="hold" nodeType="withEffect" p14:presetBounceEnd="30000">
                                      <p:stCondLst>
                                        <p:cond delay="0"/>
                                      </p:stCondLst>
                                      <p:childTnLst>
                                        <p:set>
                                          <p:cBhvr>
                                            <p:cTn id="86" dur="1" fill="hold">
                                              <p:stCondLst>
                                                <p:cond delay="0"/>
                                              </p:stCondLst>
                                            </p:cTn>
                                            <p:tgtEl>
                                              <p:spTgt spid="131"/>
                                            </p:tgtEl>
                                            <p:attrNameLst>
                                              <p:attrName>style.visibility</p:attrName>
                                            </p:attrNameLst>
                                          </p:cBhvr>
                                          <p:to>
                                            <p:strVal val="visible"/>
                                          </p:to>
                                        </p:set>
                                        <p:anim calcmode="lin" valueType="num" p14:bounceEnd="30000">
                                          <p:cBhvr additive="base">
                                            <p:cTn id="87" dur="2000" fill="hold"/>
                                            <p:tgtEl>
                                              <p:spTgt spid="131"/>
                                            </p:tgtEl>
                                            <p:attrNameLst>
                                              <p:attrName>ppt_x</p:attrName>
                                            </p:attrNameLst>
                                          </p:cBhvr>
                                          <p:tavLst>
                                            <p:tav tm="0">
                                              <p:val>
                                                <p:strVal val="0-#ppt_w/2"/>
                                              </p:val>
                                            </p:tav>
                                            <p:tav tm="100000">
                                              <p:val>
                                                <p:strVal val="#ppt_x"/>
                                              </p:val>
                                            </p:tav>
                                          </p:tavLst>
                                        </p:anim>
                                        <p:anim calcmode="lin" valueType="num" p14:bounceEnd="30000">
                                          <p:cBhvr additive="base">
                                            <p:cTn id="88" dur="2000" fill="hold"/>
                                            <p:tgtEl>
                                              <p:spTgt spid="131"/>
                                            </p:tgtEl>
                                            <p:attrNameLst>
                                              <p:attrName>ppt_y</p:attrName>
                                            </p:attrNameLst>
                                          </p:cBhvr>
                                          <p:tavLst>
                                            <p:tav tm="0">
                                              <p:val>
                                                <p:strVal val="0-#ppt_h/2"/>
                                              </p:val>
                                            </p:tav>
                                            <p:tav tm="100000">
                                              <p:val>
                                                <p:strVal val="#ppt_y"/>
                                              </p:val>
                                            </p:tav>
                                          </p:tavLst>
                                        </p:anim>
                                      </p:childTnLst>
                                    </p:cTn>
                                  </p:par>
                                  <p:par>
                                    <p:cTn id="89" presetID="2" presetClass="entr" presetSubtype="6" accel="30000" fill="hold" nodeType="withEffect" p14:presetBounceEnd="30000">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14:bounceEnd="30000">
                                          <p:cBhvr additive="base">
                                            <p:cTn id="91" dur="2000" fill="hold"/>
                                            <p:tgtEl>
                                              <p:spTgt spid="147"/>
                                            </p:tgtEl>
                                            <p:attrNameLst>
                                              <p:attrName>ppt_x</p:attrName>
                                            </p:attrNameLst>
                                          </p:cBhvr>
                                          <p:tavLst>
                                            <p:tav tm="0">
                                              <p:val>
                                                <p:strVal val="1+#ppt_w/2"/>
                                              </p:val>
                                            </p:tav>
                                            <p:tav tm="100000">
                                              <p:val>
                                                <p:strVal val="#ppt_x"/>
                                              </p:val>
                                            </p:tav>
                                          </p:tavLst>
                                        </p:anim>
                                        <p:anim calcmode="lin" valueType="num" p14:bounceEnd="30000">
                                          <p:cBhvr additive="base">
                                            <p:cTn id="92" dur="2000" fill="hold"/>
                                            <p:tgtEl>
                                              <p:spTgt spid="147"/>
                                            </p:tgtEl>
                                            <p:attrNameLst>
                                              <p:attrName>ppt_y</p:attrName>
                                            </p:attrNameLst>
                                          </p:cBhvr>
                                          <p:tavLst>
                                            <p:tav tm="0">
                                              <p:val>
                                                <p:strVal val="1+#ppt_h/2"/>
                                              </p:val>
                                            </p:tav>
                                            <p:tav tm="100000">
                                              <p:val>
                                                <p:strVal val="#ppt_y"/>
                                              </p:val>
                                            </p:tav>
                                          </p:tavLst>
                                        </p:anim>
                                      </p:childTnLst>
                                    </p:cTn>
                                  </p:par>
                                </p:childTnLst>
                              </p:cTn>
                            </p:par>
                            <p:par>
                              <p:cTn id="93" fill="hold">
                                <p:stCondLst>
                                  <p:cond delay="4500"/>
                                </p:stCondLst>
                                <p:childTnLst>
                                  <p:par>
                                    <p:cTn id="94" presetID="2" presetClass="entr" presetSubtype="1" fill="hold" grpId="0" nodeType="afterEffect">
                                      <p:stCondLst>
                                        <p:cond delay="0"/>
                                      </p:stCondLst>
                                      <p:childTnLst>
                                        <p:set>
                                          <p:cBhvr>
                                            <p:cTn id="95" dur="1" fill="hold">
                                              <p:stCondLst>
                                                <p:cond delay="0"/>
                                              </p:stCondLst>
                                            </p:cTn>
                                            <p:tgtEl>
                                              <p:spTgt spid="66"/>
                                            </p:tgtEl>
                                            <p:attrNameLst>
                                              <p:attrName>style.visibility</p:attrName>
                                            </p:attrNameLst>
                                          </p:cBhvr>
                                          <p:to>
                                            <p:strVal val="visible"/>
                                          </p:to>
                                        </p:set>
                                        <p:anim calcmode="lin" valueType="num">
                                          <p:cBhvr additive="base">
                                            <p:cTn id="96" dur="500" fill="hold"/>
                                            <p:tgtEl>
                                              <p:spTgt spid="66"/>
                                            </p:tgtEl>
                                            <p:attrNameLst>
                                              <p:attrName>ppt_x</p:attrName>
                                            </p:attrNameLst>
                                          </p:cBhvr>
                                          <p:tavLst>
                                            <p:tav tm="0">
                                              <p:val>
                                                <p:strVal val="#ppt_x"/>
                                              </p:val>
                                            </p:tav>
                                            <p:tav tm="100000">
                                              <p:val>
                                                <p:strVal val="#ppt_x"/>
                                              </p:val>
                                            </p:tav>
                                          </p:tavLst>
                                        </p:anim>
                                        <p:anim calcmode="lin" valueType="num">
                                          <p:cBhvr additive="base">
                                            <p:cTn id="97" dur="500" fill="hold"/>
                                            <p:tgtEl>
                                              <p:spTgt spid="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63" grpId="0"/>
          <p:bldP spid="65" grpId="0"/>
          <p:bldP spid="66" grpId="0"/>
          <p:bldP spid="160" grpId="0"/>
          <p:bldP spid="18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0"/>
                                            </p:tgtEl>
                                            <p:attrNameLst>
                                              <p:attrName>style.visibility</p:attrName>
                                            </p:attrNameLst>
                                          </p:cBhvr>
                                          <p:to>
                                            <p:strVal val="visible"/>
                                          </p:to>
                                        </p:set>
                                        <p:anim calcmode="lin" valueType="num">
                                          <p:cBhvr>
                                            <p:cTn id="7" dur="500" fill="hold"/>
                                            <p:tgtEl>
                                              <p:spTgt spid="16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0"/>
                                            </p:tgtEl>
                                            <p:attrNameLst>
                                              <p:attrName>ppt_y</p:attrName>
                                            </p:attrNameLst>
                                          </p:cBhvr>
                                          <p:tavLst>
                                            <p:tav tm="0">
                                              <p:val>
                                                <p:strVal val="#ppt_y"/>
                                              </p:val>
                                            </p:tav>
                                            <p:tav tm="100000">
                                              <p:val>
                                                <p:strVal val="#ppt_y"/>
                                              </p:val>
                                            </p:tav>
                                          </p:tavLst>
                                        </p:anim>
                                        <p:anim calcmode="lin" valueType="num">
                                          <p:cBhvr>
                                            <p:cTn id="9" dur="500" fill="hold"/>
                                            <p:tgtEl>
                                              <p:spTgt spid="16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0"/>
                                            </p:tgtEl>
                                          </p:cBhvr>
                                        </p:animEffect>
                                      </p:childTnLst>
                                    </p:cTn>
                                  </p:par>
                                  <p:par>
                                    <p:cTn id="12" presetID="2" presetClass="entr" presetSubtype="2" fill="hold" nodeType="withEffect">
                                      <p:stCondLst>
                                        <p:cond delay="0"/>
                                      </p:stCondLst>
                                      <p:childTnLst>
                                        <p:set>
                                          <p:cBhvr>
                                            <p:cTn id="13" dur="1" fill="hold">
                                              <p:stCondLst>
                                                <p:cond delay="0"/>
                                              </p:stCondLst>
                                            </p:cTn>
                                            <p:tgtEl>
                                              <p:spTgt spid="161"/>
                                            </p:tgtEl>
                                            <p:attrNameLst>
                                              <p:attrName>style.visibility</p:attrName>
                                            </p:attrNameLst>
                                          </p:cBhvr>
                                          <p:to>
                                            <p:strVal val="visible"/>
                                          </p:to>
                                        </p:set>
                                        <p:anim calcmode="lin" valueType="num">
                                          <p:cBhvr additive="base">
                                            <p:cTn id="14" dur="500" fill="hold"/>
                                            <p:tgtEl>
                                              <p:spTgt spid="161"/>
                                            </p:tgtEl>
                                            <p:attrNameLst>
                                              <p:attrName>ppt_x</p:attrName>
                                            </p:attrNameLst>
                                          </p:cBhvr>
                                          <p:tavLst>
                                            <p:tav tm="0">
                                              <p:val>
                                                <p:strVal val="1+#ppt_w/2"/>
                                              </p:val>
                                            </p:tav>
                                            <p:tav tm="100000">
                                              <p:val>
                                                <p:strVal val="#ppt_x"/>
                                              </p:val>
                                            </p:tav>
                                          </p:tavLst>
                                        </p:anim>
                                        <p:anim calcmode="lin" valueType="num">
                                          <p:cBhvr additive="base">
                                            <p:cTn id="15" dur="500" fill="hold"/>
                                            <p:tgtEl>
                                              <p:spTgt spid="16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62"/>
                                            </p:tgtEl>
                                            <p:attrNameLst>
                                              <p:attrName>style.visibility</p:attrName>
                                            </p:attrNameLst>
                                          </p:cBhvr>
                                          <p:to>
                                            <p:strVal val="visible"/>
                                          </p:to>
                                        </p:set>
                                        <p:anim calcmode="lin" valueType="num">
                                          <p:cBhvr additive="base">
                                            <p:cTn id="18" dur="500" fill="hold"/>
                                            <p:tgtEl>
                                              <p:spTgt spid="162"/>
                                            </p:tgtEl>
                                            <p:attrNameLst>
                                              <p:attrName>ppt_x</p:attrName>
                                            </p:attrNameLst>
                                          </p:cBhvr>
                                          <p:tavLst>
                                            <p:tav tm="0">
                                              <p:val>
                                                <p:strVal val="1+#ppt_w/2"/>
                                              </p:val>
                                            </p:tav>
                                            <p:tav tm="100000">
                                              <p:val>
                                                <p:strVal val="#ppt_x"/>
                                              </p:val>
                                            </p:tav>
                                          </p:tavLst>
                                        </p:anim>
                                        <p:anim calcmode="lin" valueType="num">
                                          <p:cBhvr additive="base">
                                            <p:cTn id="19" dur="500" fill="hold"/>
                                            <p:tgtEl>
                                              <p:spTgt spid="16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63"/>
                                            </p:tgtEl>
                                            <p:attrNameLst>
                                              <p:attrName>style.visibility</p:attrName>
                                            </p:attrNameLst>
                                          </p:cBhvr>
                                          <p:to>
                                            <p:strVal val="visible"/>
                                          </p:to>
                                        </p:set>
                                        <p:anim calcmode="lin" valueType="num">
                                          <p:cBhvr additive="base">
                                            <p:cTn id="22" dur="500" fill="hold"/>
                                            <p:tgtEl>
                                              <p:spTgt spid="163"/>
                                            </p:tgtEl>
                                            <p:attrNameLst>
                                              <p:attrName>ppt_x</p:attrName>
                                            </p:attrNameLst>
                                          </p:cBhvr>
                                          <p:tavLst>
                                            <p:tav tm="0">
                                              <p:val>
                                                <p:strVal val="1+#ppt_w/2"/>
                                              </p:val>
                                            </p:tav>
                                            <p:tav tm="100000">
                                              <p:val>
                                                <p:strVal val="#ppt_x"/>
                                              </p:val>
                                            </p:tav>
                                          </p:tavLst>
                                        </p:anim>
                                        <p:anim calcmode="lin" valueType="num">
                                          <p:cBhvr additive="base">
                                            <p:cTn id="23" dur="500" fill="hold"/>
                                            <p:tgtEl>
                                              <p:spTgt spid="16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64"/>
                                            </p:tgtEl>
                                            <p:attrNameLst>
                                              <p:attrName>style.visibility</p:attrName>
                                            </p:attrNameLst>
                                          </p:cBhvr>
                                          <p:to>
                                            <p:strVal val="visible"/>
                                          </p:to>
                                        </p:set>
                                        <p:anim calcmode="lin" valueType="num">
                                          <p:cBhvr additive="base">
                                            <p:cTn id="26" dur="500" fill="hold"/>
                                            <p:tgtEl>
                                              <p:spTgt spid="164"/>
                                            </p:tgtEl>
                                            <p:attrNameLst>
                                              <p:attrName>ppt_x</p:attrName>
                                            </p:attrNameLst>
                                          </p:cBhvr>
                                          <p:tavLst>
                                            <p:tav tm="0">
                                              <p:val>
                                                <p:strVal val="1+#ppt_w/2"/>
                                              </p:val>
                                            </p:tav>
                                            <p:tav tm="100000">
                                              <p:val>
                                                <p:strVal val="#ppt_x"/>
                                              </p:val>
                                            </p:tav>
                                          </p:tavLst>
                                        </p:anim>
                                        <p:anim calcmode="lin" valueType="num">
                                          <p:cBhvr additive="base">
                                            <p:cTn id="27" dur="500" fill="hold"/>
                                            <p:tgtEl>
                                              <p:spTgt spid="164"/>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1" accel="30000" fill="hold"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000" fill="hold"/>
                                            <p:tgtEl>
                                              <p:spTgt spid="172"/>
                                            </p:tgtEl>
                                            <p:attrNameLst>
                                              <p:attrName>ppt_x</p:attrName>
                                            </p:attrNameLst>
                                          </p:cBhvr>
                                          <p:tavLst>
                                            <p:tav tm="0">
                                              <p:val>
                                                <p:strVal val="#ppt_x"/>
                                              </p:val>
                                            </p:tav>
                                            <p:tav tm="100000">
                                              <p:val>
                                                <p:strVal val="#ppt_x"/>
                                              </p:val>
                                            </p:tav>
                                          </p:tavLst>
                                        </p:anim>
                                        <p:anim calcmode="lin" valueType="num">
                                          <p:cBhvr additive="base">
                                            <p:cTn id="36" dur="1000" fill="hold"/>
                                            <p:tgtEl>
                                              <p:spTgt spid="172"/>
                                            </p:tgtEl>
                                            <p:attrNameLst>
                                              <p:attrName>ppt_y</p:attrName>
                                            </p:attrNameLst>
                                          </p:cBhvr>
                                          <p:tavLst>
                                            <p:tav tm="0">
                                              <p:val>
                                                <p:strVal val="0-#ppt_h/2"/>
                                              </p:val>
                                            </p:tav>
                                            <p:tav tm="100000">
                                              <p:val>
                                                <p:strVal val="#ppt_y"/>
                                              </p:val>
                                            </p:tav>
                                          </p:tavLst>
                                        </p:anim>
                                      </p:childTnLst>
                                    </p:cTn>
                                  </p:par>
                                  <p:par>
                                    <p:cTn id="37" presetID="2" presetClass="entr" presetSubtype="6" accel="30000" fill="hold" nodeType="withEffect">
                                      <p:stCondLst>
                                        <p:cond delay="0"/>
                                      </p:stCondLst>
                                      <p:childTnLst>
                                        <p:set>
                                          <p:cBhvr>
                                            <p:cTn id="38" dur="1" fill="hold">
                                              <p:stCondLst>
                                                <p:cond delay="0"/>
                                              </p:stCondLst>
                                            </p:cTn>
                                            <p:tgtEl>
                                              <p:spTgt spid="178"/>
                                            </p:tgtEl>
                                            <p:attrNameLst>
                                              <p:attrName>style.visibility</p:attrName>
                                            </p:attrNameLst>
                                          </p:cBhvr>
                                          <p:to>
                                            <p:strVal val="visible"/>
                                          </p:to>
                                        </p:set>
                                        <p:anim calcmode="lin" valueType="num">
                                          <p:cBhvr additive="base">
                                            <p:cTn id="39" dur="1000" fill="hold"/>
                                            <p:tgtEl>
                                              <p:spTgt spid="178"/>
                                            </p:tgtEl>
                                            <p:attrNameLst>
                                              <p:attrName>ppt_x</p:attrName>
                                            </p:attrNameLst>
                                          </p:cBhvr>
                                          <p:tavLst>
                                            <p:tav tm="0">
                                              <p:val>
                                                <p:strVal val="1+#ppt_w/2"/>
                                              </p:val>
                                            </p:tav>
                                            <p:tav tm="100000">
                                              <p:val>
                                                <p:strVal val="#ppt_x"/>
                                              </p:val>
                                            </p:tav>
                                          </p:tavLst>
                                        </p:anim>
                                        <p:anim calcmode="lin" valueType="num">
                                          <p:cBhvr additive="base">
                                            <p:cTn id="40" dur="1000" fill="hold"/>
                                            <p:tgtEl>
                                              <p:spTgt spid="178"/>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81"/>
                                            </p:tgtEl>
                                            <p:attrNameLst>
                                              <p:attrName>style.visibility</p:attrName>
                                            </p:attrNameLst>
                                          </p:cBhvr>
                                          <p:to>
                                            <p:strVal val="visible"/>
                                          </p:to>
                                        </p:set>
                                        <p:animEffect transition="in" filter="fade">
                                          <p:cBhvr>
                                            <p:cTn id="44" dur="500"/>
                                            <p:tgtEl>
                                              <p:spTgt spid="181"/>
                                            </p:tgtEl>
                                          </p:cBhvr>
                                        </p:animEffect>
                                      </p:childTnLst>
                                    </p:cTn>
                                  </p:par>
                                </p:childTnLst>
                              </p:cTn>
                            </p:par>
                            <p:par>
                              <p:cTn id="45" fill="hold">
                                <p:stCondLst>
                                  <p:cond delay="1000"/>
                                </p:stCondLst>
                                <p:childTnLst>
                                  <p:par>
                                    <p:cTn id="46" presetID="2" presetClass="entr" presetSubtype="9" accel="30000" fill="hold" nodeType="afterEffect">
                                      <p:stCondLst>
                                        <p:cond delay="0"/>
                                      </p:stCondLst>
                                      <p:childTnLst>
                                        <p:set>
                                          <p:cBhvr>
                                            <p:cTn id="47" dur="1" fill="hold">
                                              <p:stCondLst>
                                                <p:cond delay="0"/>
                                              </p:stCondLst>
                                            </p:cTn>
                                            <p:tgtEl>
                                              <p:spTgt spid="110"/>
                                            </p:tgtEl>
                                            <p:attrNameLst>
                                              <p:attrName>style.visibility</p:attrName>
                                            </p:attrNameLst>
                                          </p:cBhvr>
                                          <p:to>
                                            <p:strVal val="visible"/>
                                          </p:to>
                                        </p:set>
                                        <p:anim calcmode="lin" valueType="num">
                                          <p:cBhvr additive="base">
                                            <p:cTn id="48" dur="2000" fill="hold"/>
                                            <p:tgtEl>
                                              <p:spTgt spid="110"/>
                                            </p:tgtEl>
                                            <p:attrNameLst>
                                              <p:attrName>ppt_x</p:attrName>
                                            </p:attrNameLst>
                                          </p:cBhvr>
                                          <p:tavLst>
                                            <p:tav tm="0">
                                              <p:val>
                                                <p:strVal val="0-#ppt_w/2"/>
                                              </p:val>
                                            </p:tav>
                                            <p:tav tm="100000">
                                              <p:val>
                                                <p:strVal val="#ppt_x"/>
                                              </p:val>
                                            </p:tav>
                                          </p:tavLst>
                                        </p:anim>
                                        <p:anim calcmode="lin" valueType="num">
                                          <p:cBhvr additive="base">
                                            <p:cTn id="49" dur="2000" fill="hold"/>
                                            <p:tgtEl>
                                              <p:spTgt spid="110"/>
                                            </p:tgtEl>
                                            <p:attrNameLst>
                                              <p:attrName>ppt_y</p:attrName>
                                            </p:attrNameLst>
                                          </p:cBhvr>
                                          <p:tavLst>
                                            <p:tav tm="0">
                                              <p:val>
                                                <p:strVal val="0-#ppt_h/2"/>
                                              </p:val>
                                            </p:tav>
                                            <p:tav tm="100000">
                                              <p:val>
                                                <p:strVal val="#ppt_y"/>
                                              </p:val>
                                            </p:tav>
                                          </p:tavLst>
                                        </p:anim>
                                      </p:childTnLst>
                                    </p:cTn>
                                  </p:par>
                                  <p:par>
                                    <p:cTn id="50" presetID="2" presetClass="entr" presetSubtype="6" accel="30000" fill="hold" nodeType="with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2000" fill="hold"/>
                                            <p:tgtEl>
                                              <p:spTgt spid="138"/>
                                            </p:tgtEl>
                                            <p:attrNameLst>
                                              <p:attrName>ppt_x</p:attrName>
                                            </p:attrNameLst>
                                          </p:cBhvr>
                                          <p:tavLst>
                                            <p:tav tm="0">
                                              <p:val>
                                                <p:strVal val="1+#ppt_w/2"/>
                                              </p:val>
                                            </p:tav>
                                            <p:tav tm="100000">
                                              <p:val>
                                                <p:strVal val="#ppt_x"/>
                                              </p:val>
                                            </p:tav>
                                          </p:tavLst>
                                        </p:anim>
                                        <p:anim calcmode="lin" valueType="num">
                                          <p:cBhvr additive="base">
                                            <p:cTn id="53" dur="2000" fill="hold"/>
                                            <p:tgtEl>
                                              <p:spTgt spid="138"/>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2" presetClass="entr" presetSubtype="4"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par>
                                    <p:cTn id="59" presetID="2" presetClass="entr" presetSubtype="9" accel="30000" fill="hold" nodeType="withEffect">
                                      <p:stCondLst>
                                        <p:cond delay="0"/>
                                      </p:stCondLst>
                                      <p:childTnLst>
                                        <p:set>
                                          <p:cBhvr>
                                            <p:cTn id="60" dur="1" fill="hold">
                                              <p:stCondLst>
                                                <p:cond delay="0"/>
                                              </p:stCondLst>
                                            </p:cTn>
                                            <p:tgtEl>
                                              <p:spTgt spid="117"/>
                                            </p:tgtEl>
                                            <p:attrNameLst>
                                              <p:attrName>style.visibility</p:attrName>
                                            </p:attrNameLst>
                                          </p:cBhvr>
                                          <p:to>
                                            <p:strVal val="visible"/>
                                          </p:to>
                                        </p:set>
                                        <p:anim calcmode="lin" valueType="num">
                                          <p:cBhvr additive="base">
                                            <p:cTn id="61" dur="2000" fill="hold"/>
                                            <p:tgtEl>
                                              <p:spTgt spid="117"/>
                                            </p:tgtEl>
                                            <p:attrNameLst>
                                              <p:attrName>ppt_x</p:attrName>
                                            </p:attrNameLst>
                                          </p:cBhvr>
                                          <p:tavLst>
                                            <p:tav tm="0">
                                              <p:val>
                                                <p:strVal val="0-#ppt_w/2"/>
                                              </p:val>
                                            </p:tav>
                                            <p:tav tm="100000">
                                              <p:val>
                                                <p:strVal val="#ppt_x"/>
                                              </p:val>
                                            </p:tav>
                                          </p:tavLst>
                                        </p:anim>
                                        <p:anim calcmode="lin" valueType="num">
                                          <p:cBhvr additive="base">
                                            <p:cTn id="62" dur="2000" fill="hold"/>
                                            <p:tgtEl>
                                              <p:spTgt spid="117"/>
                                            </p:tgtEl>
                                            <p:attrNameLst>
                                              <p:attrName>ppt_y</p:attrName>
                                            </p:attrNameLst>
                                          </p:cBhvr>
                                          <p:tavLst>
                                            <p:tav tm="0">
                                              <p:val>
                                                <p:strVal val="0-#ppt_h/2"/>
                                              </p:val>
                                            </p:tav>
                                            <p:tav tm="100000">
                                              <p:val>
                                                <p:strVal val="#ppt_y"/>
                                              </p:val>
                                            </p:tav>
                                          </p:tavLst>
                                        </p:anim>
                                      </p:childTnLst>
                                    </p:cTn>
                                  </p:par>
                                  <p:par>
                                    <p:cTn id="63" presetID="2" presetClass="entr" presetSubtype="6" accel="30000" fill="hold" nodeType="withEffect">
                                      <p:stCondLst>
                                        <p:cond delay="0"/>
                                      </p:stCondLst>
                                      <p:childTnLst>
                                        <p:set>
                                          <p:cBhvr>
                                            <p:cTn id="64" dur="1" fill="hold">
                                              <p:stCondLst>
                                                <p:cond delay="0"/>
                                              </p:stCondLst>
                                            </p:cTn>
                                            <p:tgtEl>
                                              <p:spTgt spid="141"/>
                                            </p:tgtEl>
                                            <p:attrNameLst>
                                              <p:attrName>style.visibility</p:attrName>
                                            </p:attrNameLst>
                                          </p:cBhvr>
                                          <p:to>
                                            <p:strVal val="visible"/>
                                          </p:to>
                                        </p:set>
                                        <p:anim calcmode="lin" valueType="num">
                                          <p:cBhvr additive="base">
                                            <p:cTn id="65" dur="2000" fill="hold"/>
                                            <p:tgtEl>
                                              <p:spTgt spid="141"/>
                                            </p:tgtEl>
                                            <p:attrNameLst>
                                              <p:attrName>ppt_x</p:attrName>
                                            </p:attrNameLst>
                                          </p:cBhvr>
                                          <p:tavLst>
                                            <p:tav tm="0">
                                              <p:val>
                                                <p:strVal val="1+#ppt_w/2"/>
                                              </p:val>
                                            </p:tav>
                                            <p:tav tm="100000">
                                              <p:val>
                                                <p:strVal val="#ppt_x"/>
                                              </p:val>
                                            </p:tav>
                                          </p:tavLst>
                                        </p:anim>
                                        <p:anim calcmode="lin" valueType="num">
                                          <p:cBhvr additive="base">
                                            <p:cTn id="66" dur="2000" fill="hold"/>
                                            <p:tgtEl>
                                              <p:spTgt spid="141"/>
                                            </p:tgtEl>
                                            <p:attrNameLst>
                                              <p:attrName>ppt_y</p:attrName>
                                            </p:attrNameLst>
                                          </p:cBhvr>
                                          <p:tavLst>
                                            <p:tav tm="0">
                                              <p:val>
                                                <p:strVal val="1+#ppt_h/2"/>
                                              </p:val>
                                            </p:tav>
                                            <p:tav tm="100000">
                                              <p:val>
                                                <p:strVal val="#ppt_y"/>
                                              </p:val>
                                            </p:tav>
                                          </p:tavLst>
                                        </p:anim>
                                      </p:childTnLst>
                                    </p:cTn>
                                  </p:par>
                                </p:childTnLst>
                              </p:cTn>
                            </p:par>
                            <p:par>
                              <p:cTn id="67" fill="hold">
                                <p:stCondLst>
                                  <p:cond delay="3500"/>
                                </p:stCondLst>
                                <p:childTnLst>
                                  <p:par>
                                    <p:cTn id="68" presetID="2" presetClass="entr" presetSubtype="1" fill="hold" grpId="0" nodeType="afterEffect">
                                      <p:stCondLst>
                                        <p:cond delay="0"/>
                                      </p:stCondLst>
                                      <p:childTnLst>
                                        <p:set>
                                          <p:cBhvr>
                                            <p:cTn id="69" dur="1" fill="hold">
                                              <p:stCondLst>
                                                <p:cond delay="0"/>
                                              </p:stCondLst>
                                            </p:cTn>
                                            <p:tgtEl>
                                              <p:spTgt spid="65"/>
                                            </p:tgtEl>
                                            <p:attrNameLst>
                                              <p:attrName>style.visibility</p:attrName>
                                            </p:attrNameLst>
                                          </p:cBhvr>
                                          <p:to>
                                            <p:strVal val="visible"/>
                                          </p:to>
                                        </p:set>
                                        <p:anim calcmode="lin" valueType="num">
                                          <p:cBhvr additive="base">
                                            <p:cTn id="70" dur="500" fill="hold"/>
                                            <p:tgtEl>
                                              <p:spTgt spid="65"/>
                                            </p:tgtEl>
                                            <p:attrNameLst>
                                              <p:attrName>ppt_x</p:attrName>
                                            </p:attrNameLst>
                                          </p:cBhvr>
                                          <p:tavLst>
                                            <p:tav tm="0">
                                              <p:val>
                                                <p:strVal val="#ppt_x"/>
                                              </p:val>
                                            </p:tav>
                                            <p:tav tm="100000">
                                              <p:val>
                                                <p:strVal val="#ppt_x"/>
                                              </p:val>
                                            </p:tav>
                                          </p:tavLst>
                                        </p:anim>
                                        <p:anim calcmode="lin" valueType="num">
                                          <p:cBhvr additive="base">
                                            <p:cTn id="71" dur="500" fill="hold"/>
                                            <p:tgtEl>
                                              <p:spTgt spid="65"/>
                                            </p:tgtEl>
                                            <p:attrNameLst>
                                              <p:attrName>ppt_y</p:attrName>
                                            </p:attrNameLst>
                                          </p:cBhvr>
                                          <p:tavLst>
                                            <p:tav tm="0">
                                              <p:val>
                                                <p:strVal val="0-#ppt_h/2"/>
                                              </p:val>
                                            </p:tav>
                                            <p:tav tm="100000">
                                              <p:val>
                                                <p:strVal val="#ppt_y"/>
                                              </p:val>
                                            </p:tav>
                                          </p:tavLst>
                                        </p:anim>
                                      </p:childTnLst>
                                    </p:cTn>
                                  </p:par>
                                  <p:par>
                                    <p:cTn id="72" presetID="2" presetClass="entr" presetSubtype="9" accel="30000" fill="hold" nodeType="withEffect">
                                      <p:stCondLst>
                                        <p:cond delay="0"/>
                                      </p:stCondLst>
                                      <p:childTnLst>
                                        <p:set>
                                          <p:cBhvr>
                                            <p:cTn id="73" dur="1" fill="hold">
                                              <p:stCondLst>
                                                <p:cond delay="0"/>
                                              </p:stCondLst>
                                            </p:cTn>
                                            <p:tgtEl>
                                              <p:spTgt spid="124"/>
                                            </p:tgtEl>
                                            <p:attrNameLst>
                                              <p:attrName>style.visibility</p:attrName>
                                            </p:attrNameLst>
                                          </p:cBhvr>
                                          <p:to>
                                            <p:strVal val="visible"/>
                                          </p:to>
                                        </p:set>
                                        <p:anim calcmode="lin" valueType="num">
                                          <p:cBhvr additive="base">
                                            <p:cTn id="74" dur="2000" fill="hold"/>
                                            <p:tgtEl>
                                              <p:spTgt spid="124"/>
                                            </p:tgtEl>
                                            <p:attrNameLst>
                                              <p:attrName>ppt_x</p:attrName>
                                            </p:attrNameLst>
                                          </p:cBhvr>
                                          <p:tavLst>
                                            <p:tav tm="0">
                                              <p:val>
                                                <p:strVal val="0-#ppt_w/2"/>
                                              </p:val>
                                            </p:tav>
                                            <p:tav tm="100000">
                                              <p:val>
                                                <p:strVal val="#ppt_x"/>
                                              </p:val>
                                            </p:tav>
                                          </p:tavLst>
                                        </p:anim>
                                        <p:anim calcmode="lin" valueType="num">
                                          <p:cBhvr additive="base">
                                            <p:cTn id="75" dur="2000" fill="hold"/>
                                            <p:tgtEl>
                                              <p:spTgt spid="124"/>
                                            </p:tgtEl>
                                            <p:attrNameLst>
                                              <p:attrName>ppt_y</p:attrName>
                                            </p:attrNameLst>
                                          </p:cBhvr>
                                          <p:tavLst>
                                            <p:tav tm="0">
                                              <p:val>
                                                <p:strVal val="0-#ppt_h/2"/>
                                              </p:val>
                                            </p:tav>
                                            <p:tav tm="100000">
                                              <p:val>
                                                <p:strVal val="#ppt_y"/>
                                              </p:val>
                                            </p:tav>
                                          </p:tavLst>
                                        </p:anim>
                                      </p:childTnLst>
                                    </p:cTn>
                                  </p:par>
                                  <p:par>
                                    <p:cTn id="76" presetID="2" presetClass="entr" presetSubtype="6" accel="30000" fill="hold" nodeType="withEffect">
                                      <p:stCondLst>
                                        <p:cond delay="0"/>
                                      </p:stCondLst>
                                      <p:childTnLst>
                                        <p:set>
                                          <p:cBhvr>
                                            <p:cTn id="77" dur="1" fill="hold">
                                              <p:stCondLst>
                                                <p:cond delay="0"/>
                                              </p:stCondLst>
                                            </p:cTn>
                                            <p:tgtEl>
                                              <p:spTgt spid="144"/>
                                            </p:tgtEl>
                                            <p:attrNameLst>
                                              <p:attrName>style.visibility</p:attrName>
                                            </p:attrNameLst>
                                          </p:cBhvr>
                                          <p:to>
                                            <p:strVal val="visible"/>
                                          </p:to>
                                        </p:set>
                                        <p:anim calcmode="lin" valueType="num">
                                          <p:cBhvr additive="base">
                                            <p:cTn id="78" dur="2000" fill="hold"/>
                                            <p:tgtEl>
                                              <p:spTgt spid="144"/>
                                            </p:tgtEl>
                                            <p:attrNameLst>
                                              <p:attrName>ppt_x</p:attrName>
                                            </p:attrNameLst>
                                          </p:cBhvr>
                                          <p:tavLst>
                                            <p:tav tm="0">
                                              <p:val>
                                                <p:strVal val="1+#ppt_w/2"/>
                                              </p:val>
                                            </p:tav>
                                            <p:tav tm="100000">
                                              <p:val>
                                                <p:strVal val="#ppt_x"/>
                                              </p:val>
                                            </p:tav>
                                          </p:tavLst>
                                        </p:anim>
                                        <p:anim calcmode="lin" valueType="num">
                                          <p:cBhvr additive="base">
                                            <p:cTn id="79" dur="2000" fill="hold"/>
                                            <p:tgtEl>
                                              <p:spTgt spid="144"/>
                                            </p:tgtEl>
                                            <p:attrNameLst>
                                              <p:attrName>ppt_y</p:attrName>
                                            </p:attrNameLst>
                                          </p:cBhvr>
                                          <p:tavLst>
                                            <p:tav tm="0">
                                              <p:val>
                                                <p:strVal val="1+#ppt_h/2"/>
                                              </p:val>
                                            </p:tav>
                                            <p:tav tm="100000">
                                              <p:val>
                                                <p:strVal val="#ppt_y"/>
                                              </p:val>
                                            </p:tav>
                                          </p:tavLst>
                                        </p:anim>
                                      </p:childTnLst>
                                    </p:cTn>
                                  </p:par>
                                </p:childTnLst>
                              </p:cTn>
                            </p:par>
                            <p:par>
                              <p:cTn id="80" fill="hold">
                                <p:stCondLst>
                                  <p:cond delay="4000"/>
                                </p:stCondLst>
                                <p:childTnLst>
                                  <p:par>
                                    <p:cTn id="81" presetID="2" presetClass="entr" presetSubtype="4"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additive="base">
                                            <p:cTn id="83" dur="500" fill="hold"/>
                                            <p:tgtEl>
                                              <p:spTgt spid="63"/>
                                            </p:tgtEl>
                                            <p:attrNameLst>
                                              <p:attrName>ppt_x</p:attrName>
                                            </p:attrNameLst>
                                          </p:cBhvr>
                                          <p:tavLst>
                                            <p:tav tm="0">
                                              <p:val>
                                                <p:strVal val="#ppt_x"/>
                                              </p:val>
                                            </p:tav>
                                            <p:tav tm="100000">
                                              <p:val>
                                                <p:strVal val="#ppt_x"/>
                                              </p:val>
                                            </p:tav>
                                          </p:tavLst>
                                        </p:anim>
                                        <p:anim calcmode="lin" valueType="num">
                                          <p:cBhvr additive="base">
                                            <p:cTn id="84" dur="500" fill="hold"/>
                                            <p:tgtEl>
                                              <p:spTgt spid="63"/>
                                            </p:tgtEl>
                                            <p:attrNameLst>
                                              <p:attrName>ppt_y</p:attrName>
                                            </p:attrNameLst>
                                          </p:cBhvr>
                                          <p:tavLst>
                                            <p:tav tm="0">
                                              <p:val>
                                                <p:strVal val="1+#ppt_h/2"/>
                                              </p:val>
                                            </p:tav>
                                            <p:tav tm="100000">
                                              <p:val>
                                                <p:strVal val="#ppt_y"/>
                                              </p:val>
                                            </p:tav>
                                          </p:tavLst>
                                        </p:anim>
                                      </p:childTnLst>
                                    </p:cTn>
                                  </p:par>
                                  <p:par>
                                    <p:cTn id="85" presetID="2" presetClass="entr" presetSubtype="9" accel="30000" fill="hold" nodeType="withEffect">
                                      <p:stCondLst>
                                        <p:cond delay="0"/>
                                      </p:stCondLst>
                                      <p:childTnLst>
                                        <p:set>
                                          <p:cBhvr>
                                            <p:cTn id="86" dur="1" fill="hold">
                                              <p:stCondLst>
                                                <p:cond delay="0"/>
                                              </p:stCondLst>
                                            </p:cTn>
                                            <p:tgtEl>
                                              <p:spTgt spid="131"/>
                                            </p:tgtEl>
                                            <p:attrNameLst>
                                              <p:attrName>style.visibility</p:attrName>
                                            </p:attrNameLst>
                                          </p:cBhvr>
                                          <p:to>
                                            <p:strVal val="visible"/>
                                          </p:to>
                                        </p:set>
                                        <p:anim calcmode="lin" valueType="num">
                                          <p:cBhvr additive="base">
                                            <p:cTn id="87" dur="2000" fill="hold"/>
                                            <p:tgtEl>
                                              <p:spTgt spid="131"/>
                                            </p:tgtEl>
                                            <p:attrNameLst>
                                              <p:attrName>ppt_x</p:attrName>
                                            </p:attrNameLst>
                                          </p:cBhvr>
                                          <p:tavLst>
                                            <p:tav tm="0">
                                              <p:val>
                                                <p:strVal val="0-#ppt_w/2"/>
                                              </p:val>
                                            </p:tav>
                                            <p:tav tm="100000">
                                              <p:val>
                                                <p:strVal val="#ppt_x"/>
                                              </p:val>
                                            </p:tav>
                                          </p:tavLst>
                                        </p:anim>
                                        <p:anim calcmode="lin" valueType="num">
                                          <p:cBhvr additive="base">
                                            <p:cTn id="88" dur="2000" fill="hold"/>
                                            <p:tgtEl>
                                              <p:spTgt spid="131"/>
                                            </p:tgtEl>
                                            <p:attrNameLst>
                                              <p:attrName>ppt_y</p:attrName>
                                            </p:attrNameLst>
                                          </p:cBhvr>
                                          <p:tavLst>
                                            <p:tav tm="0">
                                              <p:val>
                                                <p:strVal val="0-#ppt_h/2"/>
                                              </p:val>
                                            </p:tav>
                                            <p:tav tm="100000">
                                              <p:val>
                                                <p:strVal val="#ppt_y"/>
                                              </p:val>
                                            </p:tav>
                                          </p:tavLst>
                                        </p:anim>
                                      </p:childTnLst>
                                    </p:cTn>
                                  </p:par>
                                  <p:par>
                                    <p:cTn id="89" presetID="2" presetClass="entr" presetSubtype="6" accel="30000" fill="hold"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2000" fill="hold"/>
                                            <p:tgtEl>
                                              <p:spTgt spid="147"/>
                                            </p:tgtEl>
                                            <p:attrNameLst>
                                              <p:attrName>ppt_x</p:attrName>
                                            </p:attrNameLst>
                                          </p:cBhvr>
                                          <p:tavLst>
                                            <p:tav tm="0">
                                              <p:val>
                                                <p:strVal val="1+#ppt_w/2"/>
                                              </p:val>
                                            </p:tav>
                                            <p:tav tm="100000">
                                              <p:val>
                                                <p:strVal val="#ppt_x"/>
                                              </p:val>
                                            </p:tav>
                                          </p:tavLst>
                                        </p:anim>
                                        <p:anim calcmode="lin" valueType="num">
                                          <p:cBhvr additive="base">
                                            <p:cTn id="92" dur="2000" fill="hold"/>
                                            <p:tgtEl>
                                              <p:spTgt spid="147"/>
                                            </p:tgtEl>
                                            <p:attrNameLst>
                                              <p:attrName>ppt_y</p:attrName>
                                            </p:attrNameLst>
                                          </p:cBhvr>
                                          <p:tavLst>
                                            <p:tav tm="0">
                                              <p:val>
                                                <p:strVal val="1+#ppt_h/2"/>
                                              </p:val>
                                            </p:tav>
                                            <p:tav tm="100000">
                                              <p:val>
                                                <p:strVal val="#ppt_y"/>
                                              </p:val>
                                            </p:tav>
                                          </p:tavLst>
                                        </p:anim>
                                      </p:childTnLst>
                                    </p:cTn>
                                  </p:par>
                                </p:childTnLst>
                              </p:cTn>
                            </p:par>
                            <p:par>
                              <p:cTn id="93" fill="hold">
                                <p:stCondLst>
                                  <p:cond delay="4500"/>
                                </p:stCondLst>
                                <p:childTnLst>
                                  <p:par>
                                    <p:cTn id="94" presetID="2" presetClass="entr" presetSubtype="1" fill="hold" grpId="0" nodeType="afterEffect">
                                      <p:stCondLst>
                                        <p:cond delay="0"/>
                                      </p:stCondLst>
                                      <p:childTnLst>
                                        <p:set>
                                          <p:cBhvr>
                                            <p:cTn id="95" dur="1" fill="hold">
                                              <p:stCondLst>
                                                <p:cond delay="0"/>
                                              </p:stCondLst>
                                            </p:cTn>
                                            <p:tgtEl>
                                              <p:spTgt spid="66"/>
                                            </p:tgtEl>
                                            <p:attrNameLst>
                                              <p:attrName>style.visibility</p:attrName>
                                            </p:attrNameLst>
                                          </p:cBhvr>
                                          <p:to>
                                            <p:strVal val="visible"/>
                                          </p:to>
                                        </p:set>
                                        <p:anim calcmode="lin" valueType="num">
                                          <p:cBhvr additive="base">
                                            <p:cTn id="96" dur="500" fill="hold"/>
                                            <p:tgtEl>
                                              <p:spTgt spid="66"/>
                                            </p:tgtEl>
                                            <p:attrNameLst>
                                              <p:attrName>ppt_x</p:attrName>
                                            </p:attrNameLst>
                                          </p:cBhvr>
                                          <p:tavLst>
                                            <p:tav tm="0">
                                              <p:val>
                                                <p:strVal val="#ppt_x"/>
                                              </p:val>
                                            </p:tav>
                                            <p:tav tm="100000">
                                              <p:val>
                                                <p:strVal val="#ppt_x"/>
                                              </p:val>
                                            </p:tav>
                                          </p:tavLst>
                                        </p:anim>
                                        <p:anim calcmode="lin" valueType="num">
                                          <p:cBhvr additive="base">
                                            <p:cTn id="97" dur="500" fill="hold"/>
                                            <p:tgtEl>
                                              <p:spTgt spid="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63" grpId="0"/>
          <p:bldP spid="65" grpId="0"/>
          <p:bldP spid="66" grpId="0"/>
          <p:bldP spid="160" grpId="0"/>
          <p:bldP spid="181"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党在我心中 入党推优竞选报告"/>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1934</Words>
  <Application>Microsoft Office PowerPoint</Application>
  <PresentationFormat>宽屏</PresentationFormat>
  <Paragraphs>191</Paragraphs>
  <Slides>22</Slides>
  <Notes>22</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Microsoft JhengHei UI</vt:lpstr>
      <vt:lpstr>等线</vt:lpstr>
      <vt:lpstr>等线 Light</vt:lpstr>
      <vt:lpstr>华文细黑</vt:lpstr>
      <vt:lpstr>思源黑体 CN Bold</vt:lpstr>
      <vt:lpstr>思源黑体 CN Light</vt:lpstr>
      <vt:lpstr>微软雅黑</vt:lpstr>
      <vt:lpstr>Arial</vt:lpstr>
      <vt:lpstr>Calibri</vt:lpstr>
      <vt:lpstr>Calibri Light</vt:lpstr>
      <vt:lpstr>Century Gothic</vt:lpstr>
      <vt:lpstr>Wingdings</vt:lpstr>
      <vt:lpstr>Office 主题</vt:lpstr>
      <vt:lpstr>党在我心中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党在我心中</dc:title>
  <dc:creator/>
  <cp:lastModifiedBy>天 下</cp:lastModifiedBy>
  <cp:revision>5</cp:revision>
  <dcterms:created xsi:type="dcterms:W3CDTF">2015-05-05T08:02:00Z</dcterms:created>
  <dcterms:modified xsi:type="dcterms:W3CDTF">2021-01-05T07:44:49Z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