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76" r:id="rId3"/>
    <p:sldId id="277" r:id="rId4"/>
    <p:sldId id="259" r:id="rId5"/>
    <p:sldId id="260" r:id="rId6"/>
    <p:sldId id="261" r:id="rId7"/>
    <p:sldId id="262" r:id="rId8"/>
    <p:sldId id="263" r:id="rId9"/>
    <p:sldId id="278" r:id="rId10"/>
    <p:sldId id="257" r:id="rId11"/>
    <p:sldId id="269" r:id="rId12"/>
    <p:sldId id="270" r:id="rId13"/>
    <p:sldId id="271" r:id="rId14"/>
    <p:sldId id="281" r:id="rId15"/>
    <p:sldId id="279" r:id="rId16"/>
    <p:sldId id="258" r:id="rId17"/>
    <p:sldId id="265" r:id="rId18"/>
    <p:sldId id="266" r:id="rId19"/>
    <p:sldId id="273" r:id="rId20"/>
    <p:sldId id="274" r:id="rId21"/>
    <p:sldId id="280" r:id="rId22"/>
    <p:sldId id="264" r:id="rId23"/>
    <p:sldId id="267" r:id="rId24"/>
    <p:sldId id="268" r:id="rId25"/>
    <p:sldId id="272" r:id="rId26"/>
    <p:sldId id="275" r:id="rId27"/>
    <p:sldId id="282" r:id="rId2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777BB-9644-448B-BC11-EA0E71C3C4E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D66C0-A26B-478F-9957-4C00522F54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533400"/>
            <a:ext cx="9144000" cy="427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342900" y="165100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758"/>
          <a:stretch>
            <a:fillRect/>
          </a:stretch>
        </p:blipFill>
        <p:spPr>
          <a:xfrm rot="21016402">
            <a:off x="343209" y="734979"/>
            <a:ext cx="3196677" cy="2705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20" y="901700"/>
            <a:ext cx="2040510" cy="193999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88"/>
          <a:stretch>
            <a:fillRect/>
          </a:stretch>
        </p:blipFill>
        <p:spPr>
          <a:xfrm>
            <a:off x="5549900" y="901700"/>
            <a:ext cx="2917276" cy="27051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99107" y="2961515"/>
            <a:ext cx="5234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共青团工作计划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3244850" y="3690672"/>
            <a:ext cx="3086100" cy="27392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xiazaii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主题曲 - 电影 - 与狼共舞 约翰 伯瑞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7675" y="17958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箭头 3"/>
          <p:cNvSpPr/>
          <p:nvPr/>
        </p:nvSpPr>
        <p:spPr>
          <a:xfrm>
            <a:off x="1280247" y="2090437"/>
            <a:ext cx="6446305" cy="1581890"/>
          </a:xfrm>
          <a:prstGeom prst="notchedRightArrow">
            <a:avLst/>
          </a:prstGeom>
          <a:solidFill>
            <a:srgbClr val="C0000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146888" y="2683646"/>
            <a:ext cx="402331" cy="395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519737" y="2683646"/>
            <a:ext cx="402331" cy="395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892585" y="2683646"/>
            <a:ext cx="402331" cy="395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265434" y="2683646"/>
            <a:ext cx="402331" cy="395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96" name="直接箭头连接符 95"/>
          <p:cNvCxnSpPr/>
          <p:nvPr/>
        </p:nvCxnSpPr>
        <p:spPr bwMode="auto">
          <a:xfrm>
            <a:off x="2348053" y="2881382"/>
            <a:ext cx="0" cy="9542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直接箭头连接符 96"/>
          <p:cNvCxnSpPr/>
          <p:nvPr/>
        </p:nvCxnSpPr>
        <p:spPr bwMode="auto">
          <a:xfrm>
            <a:off x="5093751" y="2875525"/>
            <a:ext cx="0" cy="9542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直接箭头连接符 97"/>
          <p:cNvCxnSpPr/>
          <p:nvPr/>
        </p:nvCxnSpPr>
        <p:spPr bwMode="auto">
          <a:xfrm flipV="1">
            <a:off x="3680483" y="1927145"/>
            <a:ext cx="0" cy="9542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直接箭头连接符 98"/>
          <p:cNvCxnSpPr/>
          <p:nvPr/>
        </p:nvCxnSpPr>
        <p:spPr bwMode="auto">
          <a:xfrm flipV="1">
            <a:off x="6426181" y="1921287"/>
            <a:ext cx="0" cy="9542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1691716" y="3835621"/>
            <a:ext cx="1714455" cy="933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单击添加文字，</a:t>
            </a:r>
            <a:endParaRPr lang="en-US" altLang="zh-CN" sz="1215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单击添加文字，</a:t>
            </a:r>
            <a:endParaRPr lang="zh-CN" altLang="en-US" sz="1215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单击添加文字，</a:t>
            </a:r>
            <a:endParaRPr lang="zh-CN" altLang="en-US" sz="1215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857545" y="720139"/>
            <a:ext cx="1714455" cy="933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单击添加文字，</a:t>
            </a:r>
            <a:endParaRPr lang="en-US" altLang="zh-CN" sz="1215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单击添加文字，</a:t>
            </a:r>
            <a:endParaRPr lang="zh-CN" altLang="en-US" sz="1215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单击添加文字，</a:t>
            </a:r>
            <a:endParaRPr lang="zh-CN" altLang="en-US" sz="1215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366265" y="3806158"/>
            <a:ext cx="1714455" cy="933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单击添加文字，</a:t>
            </a:r>
            <a:endParaRPr lang="en-US" altLang="zh-CN" sz="1215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单击添加文字，</a:t>
            </a:r>
            <a:endParaRPr lang="zh-CN" altLang="en-US" sz="1215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单击添加文字，</a:t>
            </a:r>
            <a:endParaRPr lang="zh-CN" altLang="en-US" sz="1215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600673" y="720139"/>
            <a:ext cx="1714455" cy="933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单击添加文字，</a:t>
            </a:r>
            <a:endParaRPr lang="en-US" altLang="zh-CN" sz="1215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单击添加文字，</a:t>
            </a:r>
            <a:endParaRPr lang="zh-CN" altLang="en-US" sz="1215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单击添加文字，</a:t>
            </a:r>
            <a:endParaRPr lang="zh-CN" altLang="en-US" sz="1215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/>
          <p:nvPr/>
        </p:nvGrpSpPr>
        <p:grpSpPr bwMode="auto">
          <a:xfrm>
            <a:off x="1600353" y="1446350"/>
            <a:ext cx="772138" cy="1765682"/>
            <a:chOff x="930" y="1979"/>
            <a:chExt cx="892" cy="2041"/>
          </a:xfrm>
        </p:grpSpPr>
        <p:sp>
          <p:nvSpPr>
            <p:cNvPr id="7" name="Freeform 4"/>
            <p:cNvSpPr/>
            <p:nvPr/>
          </p:nvSpPr>
          <p:spPr bwMode="auto">
            <a:xfrm>
              <a:off x="930" y="1979"/>
              <a:ext cx="654" cy="2041"/>
            </a:xfrm>
            <a:custGeom>
              <a:avLst/>
              <a:gdLst>
                <a:gd name="T0" fmla="*/ 64 w 175"/>
                <a:gd name="T1" fmla="*/ 38 h 547"/>
                <a:gd name="T2" fmla="*/ 65 w 175"/>
                <a:gd name="T3" fmla="*/ 63 h 547"/>
                <a:gd name="T4" fmla="*/ 50 w 175"/>
                <a:gd name="T5" fmla="*/ 80 h 547"/>
                <a:gd name="T6" fmla="*/ 13 w 175"/>
                <a:gd name="T7" fmla="*/ 94 h 547"/>
                <a:gd name="T8" fmla="*/ 0 w 175"/>
                <a:gd name="T9" fmla="*/ 156 h 547"/>
                <a:gd name="T10" fmla="*/ 15 w 175"/>
                <a:gd name="T11" fmla="*/ 217 h 547"/>
                <a:gd name="T12" fmla="*/ 26 w 175"/>
                <a:gd name="T13" fmla="*/ 258 h 547"/>
                <a:gd name="T14" fmla="*/ 34 w 175"/>
                <a:gd name="T15" fmla="*/ 316 h 547"/>
                <a:gd name="T16" fmla="*/ 32 w 175"/>
                <a:gd name="T17" fmla="*/ 369 h 547"/>
                <a:gd name="T18" fmla="*/ 28 w 175"/>
                <a:gd name="T19" fmla="*/ 425 h 547"/>
                <a:gd name="T20" fmla="*/ 32 w 175"/>
                <a:gd name="T21" fmla="*/ 511 h 547"/>
                <a:gd name="T22" fmla="*/ 42 w 175"/>
                <a:gd name="T23" fmla="*/ 524 h 547"/>
                <a:gd name="T24" fmla="*/ 78 w 175"/>
                <a:gd name="T25" fmla="*/ 546 h 547"/>
                <a:gd name="T26" fmla="*/ 73 w 175"/>
                <a:gd name="T27" fmla="*/ 521 h 547"/>
                <a:gd name="T28" fmla="*/ 72 w 175"/>
                <a:gd name="T29" fmla="*/ 512 h 547"/>
                <a:gd name="T30" fmla="*/ 73 w 175"/>
                <a:gd name="T31" fmla="*/ 492 h 547"/>
                <a:gd name="T32" fmla="*/ 70 w 175"/>
                <a:gd name="T33" fmla="*/ 435 h 547"/>
                <a:gd name="T34" fmla="*/ 76 w 175"/>
                <a:gd name="T35" fmla="*/ 381 h 547"/>
                <a:gd name="T36" fmla="*/ 86 w 175"/>
                <a:gd name="T37" fmla="*/ 375 h 547"/>
                <a:gd name="T38" fmla="*/ 86 w 175"/>
                <a:gd name="T39" fmla="*/ 445 h 547"/>
                <a:gd name="T40" fmla="*/ 93 w 175"/>
                <a:gd name="T41" fmla="*/ 499 h 547"/>
                <a:gd name="T42" fmla="*/ 108 w 175"/>
                <a:gd name="T43" fmla="*/ 511 h 547"/>
                <a:gd name="T44" fmla="*/ 121 w 175"/>
                <a:gd name="T45" fmla="*/ 514 h 547"/>
                <a:gd name="T46" fmla="*/ 162 w 175"/>
                <a:gd name="T47" fmla="*/ 521 h 547"/>
                <a:gd name="T48" fmla="*/ 147 w 175"/>
                <a:gd name="T49" fmla="*/ 500 h 547"/>
                <a:gd name="T50" fmla="*/ 132 w 175"/>
                <a:gd name="T51" fmla="*/ 486 h 547"/>
                <a:gd name="T52" fmla="*/ 127 w 175"/>
                <a:gd name="T53" fmla="*/ 435 h 547"/>
                <a:gd name="T54" fmla="*/ 133 w 175"/>
                <a:gd name="T55" fmla="*/ 360 h 547"/>
                <a:gd name="T56" fmla="*/ 141 w 175"/>
                <a:gd name="T57" fmla="*/ 306 h 547"/>
                <a:gd name="T58" fmla="*/ 137 w 175"/>
                <a:gd name="T59" fmla="*/ 241 h 547"/>
                <a:gd name="T60" fmla="*/ 161 w 175"/>
                <a:gd name="T61" fmla="*/ 176 h 547"/>
                <a:gd name="T62" fmla="*/ 150 w 175"/>
                <a:gd name="T63" fmla="*/ 158 h 547"/>
                <a:gd name="T64" fmla="*/ 141 w 175"/>
                <a:gd name="T65" fmla="*/ 134 h 547"/>
                <a:gd name="T66" fmla="*/ 132 w 175"/>
                <a:gd name="T67" fmla="*/ 94 h 547"/>
                <a:gd name="T68" fmla="*/ 108 w 175"/>
                <a:gd name="T69" fmla="*/ 86 h 547"/>
                <a:gd name="T70" fmla="*/ 111 w 175"/>
                <a:gd name="T71" fmla="*/ 81 h 547"/>
                <a:gd name="T72" fmla="*/ 114 w 175"/>
                <a:gd name="T73" fmla="*/ 74 h 547"/>
                <a:gd name="T74" fmla="*/ 118 w 175"/>
                <a:gd name="T75" fmla="*/ 62 h 547"/>
                <a:gd name="T76" fmla="*/ 124 w 175"/>
                <a:gd name="T77" fmla="*/ 45 h 547"/>
                <a:gd name="T78" fmla="*/ 128 w 175"/>
                <a:gd name="T79" fmla="*/ 31 h 547"/>
                <a:gd name="T80" fmla="*/ 105 w 175"/>
                <a:gd name="T81" fmla="*/ 5 h 547"/>
                <a:gd name="T82" fmla="*/ 68 w 175"/>
                <a:gd name="T83" fmla="*/ 2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5" h="547">
                  <a:moveTo>
                    <a:pt x="68" y="20"/>
                  </a:moveTo>
                  <a:cubicBezTo>
                    <a:pt x="66" y="25"/>
                    <a:pt x="65" y="34"/>
                    <a:pt x="64" y="38"/>
                  </a:cubicBezTo>
                  <a:cubicBezTo>
                    <a:pt x="64" y="45"/>
                    <a:pt x="65" y="50"/>
                    <a:pt x="67" y="55"/>
                  </a:cubicBezTo>
                  <a:cubicBezTo>
                    <a:pt x="66" y="58"/>
                    <a:pt x="66" y="61"/>
                    <a:pt x="65" y="63"/>
                  </a:cubicBezTo>
                  <a:cubicBezTo>
                    <a:pt x="63" y="64"/>
                    <a:pt x="61" y="66"/>
                    <a:pt x="59" y="67"/>
                  </a:cubicBezTo>
                  <a:cubicBezTo>
                    <a:pt x="56" y="72"/>
                    <a:pt x="53" y="75"/>
                    <a:pt x="50" y="80"/>
                  </a:cubicBezTo>
                  <a:cubicBezTo>
                    <a:pt x="48" y="81"/>
                    <a:pt x="45" y="82"/>
                    <a:pt x="42" y="83"/>
                  </a:cubicBezTo>
                  <a:cubicBezTo>
                    <a:pt x="32" y="87"/>
                    <a:pt x="23" y="91"/>
                    <a:pt x="13" y="94"/>
                  </a:cubicBezTo>
                  <a:cubicBezTo>
                    <a:pt x="5" y="97"/>
                    <a:pt x="3" y="113"/>
                    <a:pt x="1" y="120"/>
                  </a:cubicBezTo>
                  <a:cubicBezTo>
                    <a:pt x="0" y="132"/>
                    <a:pt x="0" y="143"/>
                    <a:pt x="0" y="156"/>
                  </a:cubicBezTo>
                  <a:cubicBezTo>
                    <a:pt x="1" y="166"/>
                    <a:pt x="2" y="175"/>
                    <a:pt x="3" y="185"/>
                  </a:cubicBezTo>
                  <a:cubicBezTo>
                    <a:pt x="2" y="197"/>
                    <a:pt x="7" y="209"/>
                    <a:pt x="15" y="217"/>
                  </a:cubicBezTo>
                  <a:cubicBezTo>
                    <a:pt x="18" y="219"/>
                    <a:pt x="22" y="219"/>
                    <a:pt x="26" y="220"/>
                  </a:cubicBezTo>
                  <a:cubicBezTo>
                    <a:pt x="27" y="233"/>
                    <a:pt x="26" y="245"/>
                    <a:pt x="26" y="258"/>
                  </a:cubicBezTo>
                  <a:cubicBezTo>
                    <a:pt x="27" y="275"/>
                    <a:pt x="26" y="292"/>
                    <a:pt x="25" y="309"/>
                  </a:cubicBezTo>
                  <a:cubicBezTo>
                    <a:pt x="28" y="311"/>
                    <a:pt x="31" y="314"/>
                    <a:pt x="34" y="316"/>
                  </a:cubicBezTo>
                  <a:cubicBezTo>
                    <a:pt x="34" y="320"/>
                    <a:pt x="35" y="324"/>
                    <a:pt x="36" y="328"/>
                  </a:cubicBezTo>
                  <a:cubicBezTo>
                    <a:pt x="33" y="342"/>
                    <a:pt x="33" y="355"/>
                    <a:pt x="32" y="369"/>
                  </a:cubicBezTo>
                  <a:cubicBezTo>
                    <a:pt x="32" y="374"/>
                    <a:pt x="31" y="378"/>
                    <a:pt x="31" y="382"/>
                  </a:cubicBezTo>
                  <a:cubicBezTo>
                    <a:pt x="30" y="397"/>
                    <a:pt x="28" y="411"/>
                    <a:pt x="28" y="425"/>
                  </a:cubicBezTo>
                  <a:cubicBezTo>
                    <a:pt x="28" y="445"/>
                    <a:pt x="30" y="464"/>
                    <a:pt x="32" y="483"/>
                  </a:cubicBezTo>
                  <a:cubicBezTo>
                    <a:pt x="31" y="492"/>
                    <a:pt x="30" y="503"/>
                    <a:pt x="32" y="511"/>
                  </a:cubicBezTo>
                  <a:cubicBezTo>
                    <a:pt x="34" y="513"/>
                    <a:pt x="38" y="516"/>
                    <a:pt x="39" y="518"/>
                  </a:cubicBezTo>
                  <a:cubicBezTo>
                    <a:pt x="40" y="520"/>
                    <a:pt x="41" y="522"/>
                    <a:pt x="42" y="524"/>
                  </a:cubicBezTo>
                  <a:cubicBezTo>
                    <a:pt x="45" y="528"/>
                    <a:pt x="47" y="532"/>
                    <a:pt x="51" y="536"/>
                  </a:cubicBezTo>
                  <a:cubicBezTo>
                    <a:pt x="58" y="542"/>
                    <a:pt x="69" y="547"/>
                    <a:pt x="78" y="546"/>
                  </a:cubicBezTo>
                  <a:cubicBezTo>
                    <a:pt x="85" y="545"/>
                    <a:pt x="85" y="540"/>
                    <a:pt x="82" y="535"/>
                  </a:cubicBezTo>
                  <a:cubicBezTo>
                    <a:pt x="80" y="530"/>
                    <a:pt x="76" y="525"/>
                    <a:pt x="73" y="521"/>
                  </a:cubicBezTo>
                  <a:cubicBezTo>
                    <a:pt x="71" y="518"/>
                    <a:pt x="70" y="516"/>
                    <a:pt x="68" y="513"/>
                  </a:cubicBezTo>
                  <a:cubicBezTo>
                    <a:pt x="69" y="513"/>
                    <a:pt x="70" y="513"/>
                    <a:pt x="72" y="512"/>
                  </a:cubicBezTo>
                  <a:cubicBezTo>
                    <a:pt x="71" y="511"/>
                    <a:pt x="72" y="509"/>
                    <a:pt x="72" y="507"/>
                  </a:cubicBezTo>
                  <a:cubicBezTo>
                    <a:pt x="72" y="503"/>
                    <a:pt x="72" y="497"/>
                    <a:pt x="73" y="492"/>
                  </a:cubicBezTo>
                  <a:cubicBezTo>
                    <a:pt x="71" y="483"/>
                    <a:pt x="69" y="474"/>
                    <a:pt x="69" y="465"/>
                  </a:cubicBezTo>
                  <a:cubicBezTo>
                    <a:pt x="69" y="455"/>
                    <a:pt x="70" y="445"/>
                    <a:pt x="70" y="435"/>
                  </a:cubicBezTo>
                  <a:cubicBezTo>
                    <a:pt x="70" y="420"/>
                    <a:pt x="69" y="408"/>
                    <a:pt x="73" y="393"/>
                  </a:cubicBezTo>
                  <a:cubicBezTo>
                    <a:pt x="74" y="389"/>
                    <a:pt x="75" y="385"/>
                    <a:pt x="76" y="381"/>
                  </a:cubicBezTo>
                  <a:cubicBezTo>
                    <a:pt x="78" y="367"/>
                    <a:pt x="81" y="354"/>
                    <a:pt x="83" y="340"/>
                  </a:cubicBezTo>
                  <a:cubicBezTo>
                    <a:pt x="84" y="351"/>
                    <a:pt x="85" y="363"/>
                    <a:pt x="86" y="375"/>
                  </a:cubicBezTo>
                  <a:cubicBezTo>
                    <a:pt x="86" y="381"/>
                    <a:pt x="87" y="388"/>
                    <a:pt x="87" y="394"/>
                  </a:cubicBezTo>
                  <a:cubicBezTo>
                    <a:pt x="85" y="408"/>
                    <a:pt x="84" y="426"/>
                    <a:pt x="86" y="445"/>
                  </a:cubicBezTo>
                  <a:cubicBezTo>
                    <a:pt x="87" y="461"/>
                    <a:pt x="87" y="478"/>
                    <a:pt x="89" y="494"/>
                  </a:cubicBezTo>
                  <a:cubicBezTo>
                    <a:pt x="90" y="496"/>
                    <a:pt x="92" y="497"/>
                    <a:pt x="93" y="499"/>
                  </a:cubicBezTo>
                  <a:cubicBezTo>
                    <a:pt x="93" y="503"/>
                    <a:pt x="93" y="505"/>
                    <a:pt x="95" y="509"/>
                  </a:cubicBezTo>
                  <a:cubicBezTo>
                    <a:pt x="99" y="509"/>
                    <a:pt x="105" y="510"/>
                    <a:pt x="108" y="511"/>
                  </a:cubicBezTo>
                  <a:cubicBezTo>
                    <a:pt x="111" y="511"/>
                    <a:pt x="111" y="509"/>
                    <a:pt x="114" y="510"/>
                  </a:cubicBezTo>
                  <a:cubicBezTo>
                    <a:pt x="116" y="511"/>
                    <a:pt x="119" y="513"/>
                    <a:pt x="121" y="514"/>
                  </a:cubicBezTo>
                  <a:cubicBezTo>
                    <a:pt x="130" y="519"/>
                    <a:pt x="137" y="523"/>
                    <a:pt x="148" y="523"/>
                  </a:cubicBezTo>
                  <a:cubicBezTo>
                    <a:pt x="152" y="523"/>
                    <a:pt x="158" y="523"/>
                    <a:pt x="162" y="521"/>
                  </a:cubicBezTo>
                  <a:cubicBezTo>
                    <a:pt x="175" y="517"/>
                    <a:pt x="164" y="509"/>
                    <a:pt x="159" y="505"/>
                  </a:cubicBezTo>
                  <a:cubicBezTo>
                    <a:pt x="155" y="503"/>
                    <a:pt x="151" y="501"/>
                    <a:pt x="147" y="500"/>
                  </a:cubicBezTo>
                  <a:cubicBezTo>
                    <a:pt x="143" y="498"/>
                    <a:pt x="135" y="492"/>
                    <a:pt x="131" y="491"/>
                  </a:cubicBezTo>
                  <a:cubicBezTo>
                    <a:pt x="130" y="490"/>
                    <a:pt x="133" y="488"/>
                    <a:pt x="132" y="486"/>
                  </a:cubicBezTo>
                  <a:cubicBezTo>
                    <a:pt x="129" y="473"/>
                    <a:pt x="127" y="465"/>
                    <a:pt x="127" y="452"/>
                  </a:cubicBezTo>
                  <a:cubicBezTo>
                    <a:pt x="127" y="446"/>
                    <a:pt x="127" y="441"/>
                    <a:pt x="127" y="435"/>
                  </a:cubicBezTo>
                  <a:cubicBezTo>
                    <a:pt x="128" y="427"/>
                    <a:pt x="128" y="419"/>
                    <a:pt x="129" y="411"/>
                  </a:cubicBezTo>
                  <a:cubicBezTo>
                    <a:pt x="130" y="394"/>
                    <a:pt x="132" y="377"/>
                    <a:pt x="133" y="360"/>
                  </a:cubicBezTo>
                  <a:cubicBezTo>
                    <a:pt x="134" y="343"/>
                    <a:pt x="133" y="326"/>
                    <a:pt x="133" y="309"/>
                  </a:cubicBezTo>
                  <a:cubicBezTo>
                    <a:pt x="136" y="308"/>
                    <a:pt x="139" y="307"/>
                    <a:pt x="141" y="306"/>
                  </a:cubicBezTo>
                  <a:cubicBezTo>
                    <a:pt x="140" y="291"/>
                    <a:pt x="139" y="276"/>
                    <a:pt x="138" y="261"/>
                  </a:cubicBezTo>
                  <a:cubicBezTo>
                    <a:pt x="137" y="254"/>
                    <a:pt x="137" y="247"/>
                    <a:pt x="137" y="241"/>
                  </a:cubicBezTo>
                  <a:cubicBezTo>
                    <a:pt x="170" y="182"/>
                    <a:pt x="170" y="182"/>
                    <a:pt x="170" y="182"/>
                  </a:cubicBezTo>
                  <a:cubicBezTo>
                    <a:pt x="167" y="180"/>
                    <a:pt x="164" y="178"/>
                    <a:pt x="161" y="176"/>
                  </a:cubicBezTo>
                  <a:cubicBezTo>
                    <a:pt x="159" y="173"/>
                    <a:pt x="157" y="170"/>
                    <a:pt x="154" y="167"/>
                  </a:cubicBezTo>
                  <a:cubicBezTo>
                    <a:pt x="148" y="161"/>
                    <a:pt x="152" y="164"/>
                    <a:pt x="150" y="158"/>
                  </a:cubicBezTo>
                  <a:cubicBezTo>
                    <a:pt x="149" y="153"/>
                    <a:pt x="147" y="150"/>
                    <a:pt x="146" y="145"/>
                  </a:cubicBezTo>
                  <a:cubicBezTo>
                    <a:pt x="144" y="141"/>
                    <a:pt x="142" y="138"/>
                    <a:pt x="141" y="134"/>
                  </a:cubicBezTo>
                  <a:cubicBezTo>
                    <a:pt x="138" y="124"/>
                    <a:pt x="140" y="113"/>
                    <a:pt x="137" y="102"/>
                  </a:cubicBezTo>
                  <a:cubicBezTo>
                    <a:pt x="136" y="98"/>
                    <a:pt x="136" y="96"/>
                    <a:pt x="132" y="94"/>
                  </a:cubicBezTo>
                  <a:cubicBezTo>
                    <a:pt x="127" y="92"/>
                    <a:pt x="121" y="90"/>
                    <a:pt x="115" y="88"/>
                  </a:cubicBezTo>
                  <a:cubicBezTo>
                    <a:pt x="113" y="88"/>
                    <a:pt x="110" y="87"/>
                    <a:pt x="108" y="86"/>
                  </a:cubicBezTo>
                  <a:cubicBezTo>
                    <a:pt x="108" y="85"/>
                    <a:pt x="109" y="84"/>
                    <a:pt x="109" y="83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79"/>
                    <a:pt x="112" y="78"/>
                    <a:pt x="113" y="76"/>
                  </a:cubicBezTo>
                  <a:cubicBezTo>
                    <a:pt x="113" y="76"/>
                    <a:pt x="113" y="75"/>
                    <a:pt x="114" y="74"/>
                  </a:cubicBezTo>
                  <a:cubicBezTo>
                    <a:pt x="116" y="74"/>
                    <a:pt x="117" y="74"/>
                    <a:pt x="118" y="72"/>
                  </a:cubicBezTo>
                  <a:cubicBezTo>
                    <a:pt x="118" y="69"/>
                    <a:pt x="118" y="66"/>
                    <a:pt x="118" y="62"/>
                  </a:cubicBezTo>
                  <a:cubicBezTo>
                    <a:pt x="118" y="62"/>
                    <a:pt x="118" y="60"/>
                    <a:pt x="119" y="59"/>
                  </a:cubicBezTo>
                  <a:cubicBezTo>
                    <a:pt x="123" y="54"/>
                    <a:pt x="122" y="50"/>
                    <a:pt x="124" y="45"/>
                  </a:cubicBezTo>
                  <a:cubicBezTo>
                    <a:pt x="125" y="43"/>
                    <a:pt x="127" y="43"/>
                    <a:pt x="128" y="42"/>
                  </a:cubicBezTo>
                  <a:cubicBezTo>
                    <a:pt x="131" y="38"/>
                    <a:pt x="129" y="36"/>
                    <a:pt x="128" y="31"/>
                  </a:cubicBezTo>
                  <a:cubicBezTo>
                    <a:pt x="127" y="28"/>
                    <a:pt x="126" y="25"/>
                    <a:pt x="125" y="21"/>
                  </a:cubicBezTo>
                  <a:cubicBezTo>
                    <a:pt x="121" y="14"/>
                    <a:pt x="112" y="7"/>
                    <a:pt x="105" y="5"/>
                  </a:cubicBezTo>
                  <a:cubicBezTo>
                    <a:pt x="98" y="2"/>
                    <a:pt x="87" y="0"/>
                    <a:pt x="81" y="4"/>
                  </a:cubicBezTo>
                  <a:cubicBezTo>
                    <a:pt x="76" y="7"/>
                    <a:pt x="71" y="14"/>
                    <a:pt x="68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22960">
                <a:defRPr/>
              </a:pPr>
              <a:endParaRPr lang="zh-CN" altLang="en-US" sz="126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1381" y="2614"/>
              <a:ext cx="441" cy="276"/>
            </a:xfrm>
            <a:custGeom>
              <a:avLst/>
              <a:gdLst>
                <a:gd name="T0" fmla="*/ 16 w 118"/>
                <a:gd name="T1" fmla="*/ 71 h 74"/>
                <a:gd name="T2" fmla="*/ 77 w 118"/>
                <a:gd name="T3" fmla="*/ 54 h 74"/>
                <a:gd name="T4" fmla="*/ 83 w 118"/>
                <a:gd name="T5" fmla="*/ 22 h 74"/>
                <a:gd name="T6" fmla="*/ 95 w 118"/>
                <a:gd name="T7" fmla="*/ 17 h 74"/>
                <a:gd name="T8" fmla="*/ 97 w 118"/>
                <a:gd name="T9" fmla="*/ 11 h 74"/>
                <a:gd name="T10" fmla="*/ 97 w 118"/>
                <a:gd name="T11" fmla="*/ 8 h 74"/>
                <a:gd name="T12" fmla="*/ 118 w 118"/>
                <a:gd name="T13" fmla="*/ 6 h 74"/>
                <a:gd name="T14" fmla="*/ 116 w 118"/>
                <a:gd name="T15" fmla="*/ 0 h 74"/>
                <a:gd name="T16" fmla="*/ 49 w 118"/>
                <a:gd name="T17" fmla="*/ 13 h 74"/>
                <a:gd name="T18" fmla="*/ 49 w 118"/>
                <a:gd name="T19" fmla="*/ 13 h 74"/>
                <a:gd name="T20" fmla="*/ 31 w 118"/>
                <a:gd name="T21" fmla="*/ 26 h 74"/>
                <a:gd name="T22" fmla="*/ 14 w 118"/>
                <a:gd name="T23" fmla="*/ 31 h 74"/>
                <a:gd name="T24" fmla="*/ 16 w 118"/>
                <a:gd name="T25" fmla="*/ 34 h 74"/>
                <a:gd name="T26" fmla="*/ 20 w 118"/>
                <a:gd name="T27" fmla="*/ 39 h 74"/>
                <a:gd name="T28" fmla="*/ 0 w 118"/>
                <a:gd name="T29" fmla="*/ 74 h 74"/>
                <a:gd name="T30" fmla="*/ 16 w 118"/>
                <a:gd name="T31" fmla="*/ 7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" h="74">
                  <a:moveTo>
                    <a:pt x="16" y="71"/>
                  </a:moveTo>
                  <a:cubicBezTo>
                    <a:pt x="36" y="65"/>
                    <a:pt x="57" y="59"/>
                    <a:pt x="77" y="54"/>
                  </a:cubicBezTo>
                  <a:cubicBezTo>
                    <a:pt x="79" y="43"/>
                    <a:pt x="79" y="32"/>
                    <a:pt x="83" y="22"/>
                  </a:cubicBezTo>
                  <a:cubicBezTo>
                    <a:pt x="87" y="21"/>
                    <a:pt x="91" y="19"/>
                    <a:pt x="95" y="17"/>
                  </a:cubicBezTo>
                  <a:cubicBezTo>
                    <a:pt x="96" y="15"/>
                    <a:pt x="96" y="13"/>
                    <a:pt x="97" y="11"/>
                  </a:cubicBezTo>
                  <a:cubicBezTo>
                    <a:pt x="97" y="10"/>
                    <a:pt x="97" y="9"/>
                    <a:pt x="97" y="8"/>
                  </a:cubicBezTo>
                  <a:cubicBezTo>
                    <a:pt x="104" y="7"/>
                    <a:pt x="111" y="6"/>
                    <a:pt x="118" y="6"/>
                  </a:cubicBezTo>
                  <a:cubicBezTo>
                    <a:pt x="117" y="4"/>
                    <a:pt x="116" y="2"/>
                    <a:pt x="116" y="0"/>
                  </a:cubicBezTo>
                  <a:cubicBezTo>
                    <a:pt x="95" y="1"/>
                    <a:pt x="73" y="5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3" y="17"/>
                    <a:pt x="37" y="22"/>
                    <a:pt x="31" y="26"/>
                  </a:cubicBezTo>
                  <a:cubicBezTo>
                    <a:pt x="25" y="28"/>
                    <a:pt x="19" y="30"/>
                    <a:pt x="14" y="31"/>
                  </a:cubicBezTo>
                  <a:cubicBezTo>
                    <a:pt x="14" y="32"/>
                    <a:pt x="15" y="33"/>
                    <a:pt x="16" y="34"/>
                  </a:cubicBezTo>
                  <a:cubicBezTo>
                    <a:pt x="17" y="36"/>
                    <a:pt x="18" y="37"/>
                    <a:pt x="20" y="39"/>
                  </a:cubicBezTo>
                  <a:cubicBezTo>
                    <a:pt x="5" y="47"/>
                    <a:pt x="1" y="59"/>
                    <a:pt x="0" y="74"/>
                  </a:cubicBezTo>
                  <a:cubicBezTo>
                    <a:pt x="5" y="73"/>
                    <a:pt x="11" y="72"/>
                    <a:pt x="16" y="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22960">
                <a:defRPr/>
              </a:pPr>
              <a:endParaRPr lang="zh-CN" altLang="en-US" sz="126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104356" y="2708027"/>
            <a:ext cx="775476" cy="2069419"/>
            <a:chOff x="1830173" y="3008919"/>
            <a:chExt cx="861640" cy="2299354"/>
          </a:xfrm>
        </p:grpSpPr>
        <p:sp>
          <p:nvSpPr>
            <p:cNvPr id="10" name="Freeform 6"/>
            <p:cNvSpPr/>
            <p:nvPr/>
          </p:nvSpPr>
          <p:spPr bwMode="auto">
            <a:xfrm>
              <a:off x="1830173" y="3853252"/>
              <a:ext cx="368391" cy="373336"/>
            </a:xfrm>
            <a:custGeom>
              <a:avLst/>
              <a:gdLst>
                <a:gd name="T0" fmla="*/ 87 w 87"/>
                <a:gd name="T1" fmla="*/ 26 h 88"/>
                <a:gd name="T2" fmla="*/ 65 w 87"/>
                <a:gd name="T3" fmla="*/ 88 h 88"/>
                <a:gd name="T4" fmla="*/ 42 w 87"/>
                <a:gd name="T5" fmla="*/ 81 h 88"/>
                <a:gd name="T6" fmla="*/ 42 w 87"/>
                <a:gd name="T7" fmla="*/ 81 h 88"/>
                <a:gd name="T8" fmla="*/ 22 w 87"/>
                <a:gd name="T9" fmla="*/ 71 h 88"/>
                <a:gd name="T10" fmla="*/ 22 w 87"/>
                <a:gd name="T11" fmla="*/ 72 h 88"/>
                <a:gd name="T12" fmla="*/ 12 w 87"/>
                <a:gd name="T13" fmla="*/ 67 h 88"/>
                <a:gd name="T14" fmla="*/ 1 w 87"/>
                <a:gd name="T15" fmla="*/ 61 h 88"/>
                <a:gd name="T16" fmla="*/ 1 w 87"/>
                <a:gd name="T17" fmla="*/ 61 h 88"/>
                <a:gd name="T18" fmla="*/ 0 w 87"/>
                <a:gd name="T19" fmla="*/ 60 h 88"/>
                <a:gd name="T20" fmla="*/ 17 w 87"/>
                <a:gd name="T21" fmla="*/ 15 h 88"/>
                <a:gd name="T22" fmla="*/ 22 w 87"/>
                <a:gd name="T23" fmla="*/ 0 h 88"/>
                <a:gd name="T24" fmla="*/ 87 w 87"/>
                <a:gd name="T25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8">
                  <a:moveTo>
                    <a:pt x="87" y="26"/>
                  </a:moveTo>
                  <a:cubicBezTo>
                    <a:pt x="65" y="88"/>
                    <a:pt x="65" y="88"/>
                    <a:pt x="65" y="88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8" y="12"/>
                    <a:pt x="61" y="15"/>
                    <a:pt x="87" y="26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22960">
                <a:defRPr/>
              </a:pPr>
              <a:endParaRPr lang="zh-CN" altLang="en-US" sz="126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1922889" y="3008919"/>
              <a:ext cx="768924" cy="2299354"/>
            </a:xfrm>
            <a:custGeom>
              <a:avLst/>
              <a:gdLst>
                <a:gd name="T0" fmla="*/ 46 w 181"/>
                <a:gd name="T1" fmla="*/ 181 h 542"/>
                <a:gd name="T2" fmla="*/ 35 w 181"/>
                <a:gd name="T3" fmla="*/ 217 h 542"/>
                <a:gd name="T4" fmla="*/ 16 w 181"/>
                <a:gd name="T5" fmla="*/ 258 h 542"/>
                <a:gd name="T6" fmla="*/ 22 w 181"/>
                <a:gd name="T7" fmla="*/ 268 h 542"/>
                <a:gd name="T8" fmla="*/ 28 w 181"/>
                <a:gd name="T9" fmla="*/ 282 h 542"/>
                <a:gd name="T10" fmla="*/ 23 w 181"/>
                <a:gd name="T11" fmla="*/ 286 h 542"/>
                <a:gd name="T12" fmla="*/ 18 w 181"/>
                <a:gd name="T13" fmla="*/ 281 h 542"/>
                <a:gd name="T14" fmla="*/ 15 w 181"/>
                <a:gd name="T15" fmla="*/ 283 h 542"/>
                <a:gd name="T16" fmla="*/ 8 w 181"/>
                <a:gd name="T17" fmla="*/ 282 h 542"/>
                <a:gd name="T18" fmla="*/ 5 w 181"/>
                <a:gd name="T19" fmla="*/ 277 h 542"/>
                <a:gd name="T20" fmla="*/ 0 w 181"/>
                <a:gd name="T21" fmla="*/ 261 h 542"/>
                <a:gd name="T22" fmla="*/ 8 w 181"/>
                <a:gd name="T23" fmla="*/ 209 h 542"/>
                <a:gd name="T24" fmla="*/ 15 w 181"/>
                <a:gd name="T25" fmla="*/ 187 h 542"/>
                <a:gd name="T26" fmla="*/ 19 w 181"/>
                <a:gd name="T27" fmla="*/ 164 h 542"/>
                <a:gd name="T28" fmla="*/ 40 w 181"/>
                <a:gd name="T29" fmla="*/ 103 h 542"/>
                <a:gd name="T30" fmla="*/ 88 w 181"/>
                <a:gd name="T31" fmla="*/ 77 h 542"/>
                <a:gd name="T32" fmla="*/ 71 w 181"/>
                <a:gd name="T33" fmla="*/ 70 h 542"/>
                <a:gd name="T34" fmla="*/ 73 w 181"/>
                <a:gd name="T35" fmla="*/ 39 h 542"/>
                <a:gd name="T36" fmla="*/ 100 w 181"/>
                <a:gd name="T37" fmla="*/ 7 h 542"/>
                <a:gd name="T38" fmla="*/ 131 w 181"/>
                <a:gd name="T39" fmla="*/ 65 h 542"/>
                <a:gd name="T40" fmla="*/ 127 w 181"/>
                <a:gd name="T41" fmla="*/ 73 h 542"/>
                <a:gd name="T42" fmla="*/ 115 w 181"/>
                <a:gd name="T43" fmla="*/ 77 h 542"/>
                <a:gd name="T44" fmla="*/ 123 w 181"/>
                <a:gd name="T45" fmla="*/ 89 h 542"/>
                <a:gd name="T46" fmla="*/ 163 w 181"/>
                <a:gd name="T47" fmla="*/ 117 h 542"/>
                <a:gd name="T48" fmla="*/ 145 w 181"/>
                <a:gd name="T49" fmla="*/ 232 h 542"/>
                <a:gd name="T50" fmla="*/ 148 w 181"/>
                <a:gd name="T51" fmla="*/ 294 h 542"/>
                <a:gd name="T52" fmla="*/ 135 w 181"/>
                <a:gd name="T53" fmla="*/ 375 h 542"/>
                <a:gd name="T54" fmla="*/ 125 w 181"/>
                <a:gd name="T55" fmla="*/ 492 h 542"/>
                <a:gd name="T56" fmla="*/ 138 w 181"/>
                <a:gd name="T57" fmla="*/ 537 h 542"/>
                <a:gd name="T58" fmla="*/ 108 w 181"/>
                <a:gd name="T59" fmla="*/ 522 h 542"/>
                <a:gd name="T60" fmla="*/ 102 w 181"/>
                <a:gd name="T61" fmla="*/ 511 h 542"/>
                <a:gd name="T62" fmla="*/ 102 w 181"/>
                <a:gd name="T63" fmla="*/ 416 h 542"/>
                <a:gd name="T64" fmla="*/ 95 w 181"/>
                <a:gd name="T65" fmla="*/ 379 h 542"/>
                <a:gd name="T66" fmla="*/ 94 w 181"/>
                <a:gd name="T67" fmla="*/ 497 h 542"/>
                <a:gd name="T68" fmla="*/ 88 w 181"/>
                <a:gd name="T69" fmla="*/ 540 h 542"/>
                <a:gd name="T70" fmla="*/ 76 w 181"/>
                <a:gd name="T71" fmla="*/ 482 h 542"/>
                <a:gd name="T72" fmla="*/ 62 w 181"/>
                <a:gd name="T73" fmla="*/ 378 h 542"/>
                <a:gd name="T74" fmla="*/ 48 w 181"/>
                <a:gd name="T75" fmla="*/ 295 h 542"/>
                <a:gd name="T76" fmla="*/ 36 w 181"/>
                <a:gd name="T77" fmla="*/ 285 h 542"/>
                <a:gd name="T78" fmla="*/ 65 w 181"/>
                <a:gd name="T79" fmla="*/ 225 h 542"/>
                <a:gd name="T80" fmla="*/ 51 w 181"/>
                <a:gd name="T81" fmla="*/ 154 h 542"/>
                <a:gd name="T82" fmla="*/ 137 w 181"/>
                <a:gd name="T83" fmla="*/ 203 h 542"/>
                <a:gd name="T84" fmla="*/ 150 w 181"/>
                <a:gd name="T85" fmla="*/ 184 h 542"/>
                <a:gd name="T86" fmla="*/ 142 w 181"/>
                <a:gd name="T87" fmla="*/ 15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1" h="542">
                  <a:moveTo>
                    <a:pt x="51" y="154"/>
                  </a:moveTo>
                  <a:cubicBezTo>
                    <a:pt x="50" y="161"/>
                    <a:pt x="48" y="174"/>
                    <a:pt x="46" y="181"/>
                  </a:cubicBezTo>
                  <a:cubicBezTo>
                    <a:pt x="44" y="186"/>
                    <a:pt x="43" y="192"/>
                    <a:pt x="41" y="198"/>
                  </a:cubicBezTo>
                  <a:cubicBezTo>
                    <a:pt x="35" y="208"/>
                    <a:pt x="41" y="203"/>
                    <a:pt x="35" y="217"/>
                  </a:cubicBezTo>
                  <a:cubicBezTo>
                    <a:pt x="37" y="230"/>
                    <a:pt x="28" y="244"/>
                    <a:pt x="27" y="255"/>
                  </a:cubicBezTo>
                  <a:cubicBezTo>
                    <a:pt x="25" y="257"/>
                    <a:pt x="19" y="256"/>
                    <a:pt x="16" y="258"/>
                  </a:cubicBezTo>
                  <a:cubicBezTo>
                    <a:pt x="17" y="259"/>
                    <a:pt x="18" y="261"/>
                    <a:pt x="19" y="262"/>
                  </a:cubicBezTo>
                  <a:cubicBezTo>
                    <a:pt x="20" y="264"/>
                    <a:pt x="21" y="266"/>
                    <a:pt x="22" y="268"/>
                  </a:cubicBezTo>
                  <a:cubicBezTo>
                    <a:pt x="24" y="272"/>
                    <a:pt x="23" y="275"/>
                    <a:pt x="23" y="279"/>
                  </a:cubicBezTo>
                  <a:cubicBezTo>
                    <a:pt x="25" y="280"/>
                    <a:pt x="26" y="281"/>
                    <a:pt x="28" y="282"/>
                  </a:cubicBezTo>
                  <a:cubicBezTo>
                    <a:pt x="26" y="281"/>
                    <a:pt x="25" y="281"/>
                    <a:pt x="24" y="280"/>
                  </a:cubicBezTo>
                  <a:cubicBezTo>
                    <a:pt x="23" y="283"/>
                    <a:pt x="24" y="283"/>
                    <a:pt x="23" y="286"/>
                  </a:cubicBezTo>
                  <a:cubicBezTo>
                    <a:pt x="23" y="287"/>
                    <a:pt x="22" y="287"/>
                    <a:pt x="19" y="286"/>
                  </a:cubicBezTo>
                  <a:cubicBezTo>
                    <a:pt x="19" y="283"/>
                    <a:pt x="19" y="284"/>
                    <a:pt x="18" y="281"/>
                  </a:cubicBezTo>
                  <a:cubicBezTo>
                    <a:pt x="18" y="280"/>
                    <a:pt x="17" y="279"/>
                    <a:pt x="16" y="277"/>
                  </a:cubicBezTo>
                  <a:cubicBezTo>
                    <a:pt x="15" y="280"/>
                    <a:pt x="16" y="281"/>
                    <a:pt x="15" y="283"/>
                  </a:cubicBezTo>
                  <a:cubicBezTo>
                    <a:pt x="15" y="284"/>
                    <a:pt x="13" y="285"/>
                    <a:pt x="12" y="285"/>
                  </a:cubicBezTo>
                  <a:cubicBezTo>
                    <a:pt x="11" y="283"/>
                    <a:pt x="9" y="283"/>
                    <a:pt x="8" y="282"/>
                  </a:cubicBezTo>
                  <a:cubicBezTo>
                    <a:pt x="7" y="281"/>
                    <a:pt x="7" y="280"/>
                    <a:pt x="6" y="279"/>
                  </a:cubicBezTo>
                  <a:cubicBezTo>
                    <a:pt x="6" y="278"/>
                    <a:pt x="5" y="278"/>
                    <a:pt x="5" y="277"/>
                  </a:cubicBezTo>
                  <a:cubicBezTo>
                    <a:pt x="2" y="272"/>
                    <a:pt x="3" y="268"/>
                    <a:pt x="4" y="262"/>
                  </a:cubicBezTo>
                  <a:cubicBezTo>
                    <a:pt x="3" y="262"/>
                    <a:pt x="1" y="261"/>
                    <a:pt x="0" y="261"/>
                  </a:cubicBezTo>
                  <a:cubicBezTo>
                    <a:pt x="0" y="257"/>
                    <a:pt x="0" y="248"/>
                    <a:pt x="0" y="244"/>
                  </a:cubicBezTo>
                  <a:cubicBezTo>
                    <a:pt x="2" y="225"/>
                    <a:pt x="4" y="227"/>
                    <a:pt x="8" y="209"/>
                  </a:cubicBezTo>
                  <a:cubicBezTo>
                    <a:pt x="8" y="205"/>
                    <a:pt x="13" y="197"/>
                    <a:pt x="11" y="192"/>
                  </a:cubicBezTo>
                  <a:cubicBezTo>
                    <a:pt x="10" y="189"/>
                    <a:pt x="12" y="188"/>
                    <a:pt x="15" y="187"/>
                  </a:cubicBezTo>
                  <a:cubicBezTo>
                    <a:pt x="14" y="183"/>
                    <a:pt x="13" y="178"/>
                    <a:pt x="15" y="176"/>
                  </a:cubicBezTo>
                  <a:cubicBezTo>
                    <a:pt x="19" y="172"/>
                    <a:pt x="18" y="168"/>
                    <a:pt x="19" y="164"/>
                  </a:cubicBezTo>
                  <a:cubicBezTo>
                    <a:pt x="23" y="152"/>
                    <a:pt x="26" y="138"/>
                    <a:pt x="31" y="126"/>
                  </a:cubicBezTo>
                  <a:cubicBezTo>
                    <a:pt x="35" y="117"/>
                    <a:pt x="35" y="111"/>
                    <a:pt x="40" y="103"/>
                  </a:cubicBezTo>
                  <a:cubicBezTo>
                    <a:pt x="50" y="91"/>
                    <a:pt x="66" y="91"/>
                    <a:pt x="80" y="86"/>
                  </a:cubicBezTo>
                  <a:cubicBezTo>
                    <a:pt x="84" y="83"/>
                    <a:pt x="88" y="82"/>
                    <a:pt x="88" y="77"/>
                  </a:cubicBezTo>
                  <a:cubicBezTo>
                    <a:pt x="84" y="80"/>
                    <a:pt x="70" y="79"/>
                    <a:pt x="68" y="72"/>
                  </a:cubicBezTo>
                  <a:cubicBezTo>
                    <a:pt x="68" y="73"/>
                    <a:pt x="69" y="74"/>
                    <a:pt x="71" y="70"/>
                  </a:cubicBezTo>
                  <a:cubicBezTo>
                    <a:pt x="67" y="68"/>
                    <a:pt x="67" y="68"/>
                    <a:pt x="66" y="64"/>
                  </a:cubicBezTo>
                  <a:cubicBezTo>
                    <a:pt x="74" y="59"/>
                    <a:pt x="75" y="48"/>
                    <a:pt x="73" y="39"/>
                  </a:cubicBezTo>
                  <a:cubicBezTo>
                    <a:pt x="72" y="31"/>
                    <a:pt x="72" y="27"/>
                    <a:pt x="75" y="20"/>
                  </a:cubicBezTo>
                  <a:cubicBezTo>
                    <a:pt x="78" y="11"/>
                    <a:pt x="90" y="3"/>
                    <a:pt x="100" y="7"/>
                  </a:cubicBezTo>
                  <a:cubicBezTo>
                    <a:pt x="116" y="0"/>
                    <a:pt x="124" y="12"/>
                    <a:pt x="128" y="22"/>
                  </a:cubicBezTo>
                  <a:cubicBezTo>
                    <a:pt x="135" y="36"/>
                    <a:pt x="130" y="49"/>
                    <a:pt x="131" y="65"/>
                  </a:cubicBezTo>
                  <a:cubicBezTo>
                    <a:pt x="131" y="68"/>
                    <a:pt x="136" y="69"/>
                    <a:pt x="136" y="69"/>
                  </a:cubicBezTo>
                  <a:cubicBezTo>
                    <a:pt x="135" y="72"/>
                    <a:pt x="131" y="73"/>
                    <a:pt x="127" y="73"/>
                  </a:cubicBezTo>
                  <a:cubicBezTo>
                    <a:pt x="129" y="74"/>
                    <a:pt x="131" y="76"/>
                    <a:pt x="132" y="78"/>
                  </a:cubicBezTo>
                  <a:cubicBezTo>
                    <a:pt x="128" y="81"/>
                    <a:pt x="118" y="77"/>
                    <a:pt x="115" y="77"/>
                  </a:cubicBezTo>
                  <a:cubicBezTo>
                    <a:pt x="114" y="78"/>
                    <a:pt x="116" y="80"/>
                    <a:pt x="116" y="81"/>
                  </a:cubicBezTo>
                  <a:cubicBezTo>
                    <a:pt x="120" y="85"/>
                    <a:pt x="119" y="85"/>
                    <a:pt x="123" y="89"/>
                  </a:cubicBezTo>
                  <a:cubicBezTo>
                    <a:pt x="135" y="94"/>
                    <a:pt x="145" y="98"/>
                    <a:pt x="153" y="102"/>
                  </a:cubicBezTo>
                  <a:cubicBezTo>
                    <a:pt x="158" y="106"/>
                    <a:pt x="159" y="107"/>
                    <a:pt x="163" y="117"/>
                  </a:cubicBezTo>
                  <a:cubicBezTo>
                    <a:pt x="163" y="125"/>
                    <a:pt x="177" y="165"/>
                    <a:pt x="181" y="186"/>
                  </a:cubicBezTo>
                  <a:cubicBezTo>
                    <a:pt x="180" y="206"/>
                    <a:pt x="160" y="222"/>
                    <a:pt x="145" y="232"/>
                  </a:cubicBezTo>
                  <a:cubicBezTo>
                    <a:pt x="150" y="251"/>
                    <a:pt x="157" y="268"/>
                    <a:pt x="162" y="287"/>
                  </a:cubicBezTo>
                  <a:cubicBezTo>
                    <a:pt x="157" y="291"/>
                    <a:pt x="154" y="293"/>
                    <a:pt x="148" y="294"/>
                  </a:cubicBezTo>
                  <a:cubicBezTo>
                    <a:pt x="144" y="320"/>
                    <a:pt x="141" y="347"/>
                    <a:pt x="139" y="373"/>
                  </a:cubicBezTo>
                  <a:cubicBezTo>
                    <a:pt x="138" y="374"/>
                    <a:pt x="136" y="374"/>
                    <a:pt x="135" y="375"/>
                  </a:cubicBezTo>
                  <a:cubicBezTo>
                    <a:pt x="135" y="396"/>
                    <a:pt x="135" y="417"/>
                    <a:pt x="133" y="438"/>
                  </a:cubicBezTo>
                  <a:cubicBezTo>
                    <a:pt x="130" y="459"/>
                    <a:pt x="127" y="472"/>
                    <a:pt x="125" y="492"/>
                  </a:cubicBezTo>
                  <a:cubicBezTo>
                    <a:pt x="124" y="505"/>
                    <a:pt x="128" y="517"/>
                    <a:pt x="137" y="527"/>
                  </a:cubicBezTo>
                  <a:cubicBezTo>
                    <a:pt x="139" y="530"/>
                    <a:pt x="139" y="533"/>
                    <a:pt x="138" y="537"/>
                  </a:cubicBezTo>
                  <a:cubicBezTo>
                    <a:pt x="136" y="540"/>
                    <a:pt x="116" y="540"/>
                    <a:pt x="111" y="528"/>
                  </a:cubicBezTo>
                  <a:cubicBezTo>
                    <a:pt x="111" y="526"/>
                    <a:pt x="107" y="515"/>
                    <a:pt x="108" y="522"/>
                  </a:cubicBezTo>
                  <a:cubicBezTo>
                    <a:pt x="105" y="522"/>
                    <a:pt x="105" y="522"/>
                    <a:pt x="105" y="522"/>
                  </a:cubicBezTo>
                  <a:cubicBezTo>
                    <a:pt x="105" y="522"/>
                    <a:pt x="103" y="513"/>
                    <a:pt x="102" y="511"/>
                  </a:cubicBezTo>
                  <a:cubicBezTo>
                    <a:pt x="103" y="507"/>
                    <a:pt x="103" y="502"/>
                    <a:pt x="105" y="498"/>
                  </a:cubicBezTo>
                  <a:cubicBezTo>
                    <a:pt x="112" y="466"/>
                    <a:pt x="100" y="448"/>
                    <a:pt x="102" y="416"/>
                  </a:cubicBezTo>
                  <a:cubicBezTo>
                    <a:pt x="102" y="407"/>
                    <a:pt x="100" y="388"/>
                    <a:pt x="99" y="379"/>
                  </a:cubicBezTo>
                  <a:cubicBezTo>
                    <a:pt x="98" y="379"/>
                    <a:pt x="97" y="379"/>
                    <a:pt x="95" y="379"/>
                  </a:cubicBezTo>
                  <a:cubicBezTo>
                    <a:pt x="93" y="407"/>
                    <a:pt x="93" y="442"/>
                    <a:pt x="92" y="471"/>
                  </a:cubicBezTo>
                  <a:cubicBezTo>
                    <a:pt x="91" y="481"/>
                    <a:pt x="93" y="489"/>
                    <a:pt x="94" y="497"/>
                  </a:cubicBezTo>
                  <a:cubicBezTo>
                    <a:pt x="95" y="502"/>
                    <a:pt x="95" y="507"/>
                    <a:pt x="94" y="513"/>
                  </a:cubicBezTo>
                  <a:cubicBezTo>
                    <a:pt x="95" y="523"/>
                    <a:pt x="96" y="534"/>
                    <a:pt x="88" y="540"/>
                  </a:cubicBezTo>
                  <a:cubicBezTo>
                    <a:pt x="62" y="542"/>
                    <a:pt x="74" y="522"/>
                    <a:pt x="78" y="505"/>
                  </a:cubicBezTo>
                  <a:cubicBezTo>
                    <a:pt x="80" y="497"/>
                    <a:pt x="78" y="489"/>
                    <a:pt x="76" y="482"/>
                  </a:cubicBezTo>
                  <a:cubicBezTo>
                    <a:pt x="70" y="457"/>
                    <a:pt x="65" y="439"/>
                    <a:pt x="63" y="414"/>
                  </a:cubicBezTo>
                  <a:cubicBezTo>
                    <a:pt x="63" y="402"/>
                    <a:pt x="63" y="389"/>
                    <a:pt x="62" y="378"/>
                  </a:cubicBezTo>
                  <a:cubicBezTo>
                    <a:pt x="61" y="377"/>
                    <a:pt x="59" y="378"/>
                    <a:pt x="58" y="376"/>
                  </a:cubicBezTo>
                  <a:cubicBezTo>
                    <a:pt x="58" y="337"/>
                    <a:pt x="51" y="321"/>
                    <a:pt x="48" y="295"/>
                  </a:cubicBezTo>
                  <a:cubicBezTo>
                    <a:pt x="45" y="293"/>
                    <a:pt x="39" y="292"/>
                    <a:pt x="35" y="290"/>
                  </a:cubicBezTo>
                  <a:cubicBezTo>
                    <a:pt x="35" y="289"/>
                    <a:pt x="36" y="287"/>
                    <a:pt x="36" y="285"/>
                  </a:cubicBezTo>
                  <a:cubicBezTo>
                    <a:pt x="43" y="287"/>
                    <a:pt x="43" y="287"/>
                    <a:pt x="43" y="287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60" y="223"/>
                    <a:pt x="55" y="221"/>
                    <a:pt x="51" y="219"/>
                  </a:cubicBezTo>
                  <a:cubicBezTo>
                    <a:pt x="55" y="199"/>
                    <a:pt x="56" y="175"/>
                    <a:pt x="51" y="154"/>
                  </a:cubicBezTo>
                  <a:close/>
                  <a:moveTo>
                    <a:pt x="142" y="157"/>
                  </a:moveTo>
                  <a:cubicBezTo>
                    <a:pt x="138" y="173"/>
                    <a:pt x="135" y="187"/>
                    <a:pt x="137" y="203"/>
                  </a:cubicBezTo>
                  <a:cubicBezTo>
                    <a:pt x="143" y="198"/>
                    <a:pt x="145" y="194"/>
                    <a:pt x="149" y="188"/>
                  </a:cubicBezTo>
                  <a:cubicBezTo>
                    <a:pt x="150" y="188"/>
                    <a:pt x="149" y="185"/>
                    <a:pt x="150" y="184"/>
                  </a:cubicBezTo>
                  <a:cubicBezTo>
                    <a:pt x="151" y="184"/>
                    <a:pt x="153" y="184"/>
                    <a:pt x="153" y="182"/>
                  </a:cubicBezTo>
                  <a:cubicBezTo>
                    <a:pt x="149" y="174"/>
                    <a:pt x="146" y="166"/>
                    <a:pt x="142" y="1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22960">
                <a:defRPr/>
              </a:pPr>
              <a:endParaRPr lang="zh-CN" altLang="en-US" sz="126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2465948" y="2872691"/>
            <a:ext cx="807741" cy="807741"/>
          </a:xfrm>
          <a:prstGeom prst="line">
            <a:avLst/>
          </a:prstGeom>
          <a:noFill/>
          <a:ln w="9525">
            <a:solidFill>
              <a:srgbClr val="FF66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22960">
              <a:defRPr/>
            </a:pPr>
            <a:endParaRPr lang="zh-CN" altLang="en-US" sz="126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3273689" y="2873804"/>
            <a:ext cx="907874" cy="0"/>
          </a:xfrm>
          <a:prstGeom prst="line">
            <a:avLst/>
          </a:prstGeom>
          <a:noFill/>
          <a:ln w="9525">
            <a:solidFill>
              <a:srgbClr val="FF9900"/>
            </a:solidFill>
            <a:prstDash val="dash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22960">
              <a:defRPr/>
            </a:pPr>
            <a:endParaRPr lang="zh-CN" altLang="en-US" sz="126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2356914" y="1306163"/>
            <a:ext cx="654204" cy="654203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22960">
              <a:defRPr/>
            </a:pPr>
            <a:endParaRPr lang="zh-CN" altLang="en-US" sz="126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3013343" y="1305050"/>
            <a:ext cx="1160432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22960">
              <a:defRPr/>
            </a:pPr>
            <a:endParaRPr lang="zh-CN" altLang="en-US" sz="126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821573" y="3531773"/>
            <a:ext cx="1469732" cy="429372"/>
            <a:chOff x="2627081" y="3924195"/>
            <a:chExt cx="1633035" cy="477080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633261" y="4129406"/>
              <a:ext cx="1626855" cy="271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822960">
                <a:defRPr/>
              </a:pPr>
              <a:r>
                <a:rPr lang="zh-CN" altLang="en-US" sz="99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单击此处添加文字内容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627081" y="3924195"/>
              <a:ext cx="1430591" cy="287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822960">
                <a:defRPr/>
              </a:pPr>
              <a:r>
                <a:rPr lang="zh-CN" altLang="en-US" sz="1080" b="1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350239" y="1967041"/>
            <a:ext cx="1469732" cy="418246"/>
            <a:chOff x="2103376" y="2185602"/>
            <a:chExt cx="1633036" cy="464718"/>
          </a:xfrm>
        </p:grpSpPr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2103376" y="2185602"/>
              <a:ext cx="1430592" cy="287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822960">
                <a:defRPr/>
              </a:pPr>
              <a:r>
                <a:rPr lang="zh-CN" altLang="en-US" sz="1080" b="1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单击添加文字内容</a:t>
              </a: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109557" y="2378451"/>
              <a:ext cx="1626855" cy="271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822960">
                <a:defRPr/>
              </a:pPr>
              <a:r>
                <a:rPr lang="zh-CN" altLang="en-US" sz="99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单击此处添加文字内容</a:t>
              </a:r>
            </a:p>
          </p:txBody>
        </p:sp>
      </p:grpSp>
      <p:sp>
        <p:nvSpPr>
          <p:cNvPr id="24" name="AutoShape 39"/>
          <p:cNvSpPr>
            <a:spLocks noChangeArrowheads="1"/>
          </p:cNvSpPr>
          <p:nvPr/>
        </p:nvSpPr>
        <p:spPr bwMode="auto">
          <a:xfrm>
            <a:off x="4235857" y="1432108"/>
            <a:ext cx="3173332" cy="983975"/>
          </a:xfrm>
          <a:prstGeom prst="roundRect">
            <a:avLst>
              <a:gd name="adj" fmla="val 2872"/>
            </a:avLst>
          </a:prstGeom>
          <a:gradFill rotWithShape="1">
            <a:gsLst>
              <a:gs pos="0">
                <a:srgbClr val="FFFFFF"/>
              </a:gs>
              <a:gs pos="100000">
                <a:srgbClr val="7F7F7F">
                  <a:lumMod val="20000"/>
                  <a:lumOff val="80000"/>
                </a:srgbClr>
              </a:gs>
            </a:gsLst>
            <a:lin ang="5400000" scaled="1"/>
          </a:gradFill>
          <a:ln w="9525" algn="ctr">
            <a:solidFill>
              <a:srgbClr val="7F7F7F">
                <a:lumMod val="60000"/>
                <a:lumOff val="40000"/>
              </a:srgbClr>
            </a:solidFill>
            <a:round/>
          </a:ln>
          <a:effectLst/>
        </p:spPr>
        <p:txBody>
          <a:bodyPr vert="horz" wrap="none" lIns="82296" tIns="41148" rIns="82296" bIns="41148" numCol="1" anchor="ctr" anchorCtr="0" compatLnSpc="1"/>
          <a:lstStyle/>
          <a:p>
            <a:pPr algn="ctr" defTabSz="822960">
              <a:lnSpc>
                <a:spcPct val="150000"/>
              </a:lnSpc>
              <a:buClr>
                <a:srgbClr val="007EEA"/>
              </a:buClr>
              <a:defRPr/>
            </a:pPr>
            <a:r>
              <a:rPr lang="zh-CN" altLang="en-US" sz="99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单击此处添加文字内容</a:t>
            </a:r>
            <a:endParaRPr lang="en-US" altLang="zh-CN" sz="99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defTabSz="822960">
              <a:lnSpc>
                <a:spcPct val="150000"/>
              </a:lnSpc>
              <a:buClr>
                <a:srgbClr val="007EEA"/>
              </a:buClr>
              <a:defRPr/>
            </a:pPr>
            <a:r>
              <a:rPr lang="zh-CN" altLang="en-US" sz="99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单击此处添加文字内容</a:t>
            </a:r>
          </a:p>
          <a:p>
            <a:pPr algn="ctr" defTabSz="822960">
              <a:lnSpc>
                <a:spcPct val="150000"/>
              </a:lnSpc>
              <a:buClr>
                <a:srgbClr val="007EEA"/>
              </a:buClr>
              <a:defRPr/>
            </a:pPr>
            <a:r>
              <a:rPr lang="zh-CN" altLang="en-US" sz="99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单击此处添加文字内容</a:t>
            </a:r>
          </a:p>
        </p:txBody>
      </p:sp>
      <p:sp>
        <p:nvSpPr>
          <p:cNvPr id="25" name="AutoShape 38"/>
          <p:cNvSpPr>
            <a:spLocks noChangeArrowheads="1"/>
          </p:cNvSpPr>
          <p:nvPr/>
        </p:nvSpPr>
        <p:spPr bwMode="auto">
          <a:xfrm>
            <a:off x="4236079" y="1155454"/>
            <a:ext cx="3173109" cy="24749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0"/>
          </a:gra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defTabSz="822960">
              <a:defRPr/>
            </a:pPr>
            <a:r>
              <a:rPr lang="zh-CN" altLang="en-US" sz="126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标题文字内容</a:t>
            </a:r>
          </a:p>
        </p:txBody>
      </p:sp>
      <p:sp>
        <p:nvSpPr>
          <p:cNvPr id="26" name="AutoShape 39"/>
          <p:cNvSpPr>
            <a:spLocks noChangeArrowheads="1"/>
          </p:cNvSpPr>
          <p:nvPr/>
        </p:nvSpPr>
        <p:spPr bwMode="auto">
          <a:xfrm>
            <a:off x="4235857" y="3016438"/>
            <a:ext cx="3173332" cy="983975"/>
          </a:xfrm>
          <a:prstGeom prst="roundRect">
            <a:avLst>
              <a:gd name="adj" fmla="val 2872"/>
            </a:avLst>
          </a:prstGeom>
          <a:gradFill rotWithShape="1">
            <a:gsLst>
              <a:gs pos="0">
                <a:srgbClr val="FFFFFF"/>
              </a:gs>
              <a:gs pos="100000">
                <a:srgbClr val="7F7F7F">
                  <a:lumMod val="20000"/>
                  <a:lumOff val="80000"/>
                </a:srgbClr>
              </a:gs>
            </a:gsLst>
            <a:lin ang="5400000" scaled="1"/>
          </a:gradFill>
          <a:ln w="9525" algn="ctr">
            <a:solidFill>
              <a:srgbClr val="7F7F7F">
                <a:lumMod val="60000"/>
                <a:lumOff val="40000"/>
              </a:srgbClr>
            </a:solidFill>
            <a:round/>
          </a:ln>
          <a:effectLst/>
        </p:spPr>
        <p:txBody>
          <a:bodyPr vert="horz" wrap="none" lIns="82296" tIns="41148" rIns="82296" bIns="41148" numCol="1" anchor="ctr" anchorCtr="0" compatLnSpc="1"/>
          <a:lstStyle/>
          <a:p>
            <a:pPr algn="ctr" defTabSz="822960">
              <a:lnSpc>
                <a:spcPct val="150000"/>
              </a:lnSpc>
              <a:buClr>
                <a:srgbClr val="007EEA"/>
              </a:buClr>
              <a:defRPr/>
            </a:pPr>
            <a:r>
              <a:rPr lang="zh-CN" altLang="en-US" sz="99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单击此处添加文字内容</a:t>
            </a:r>
            <a:endParaRPr lang="en-US" altLang="zh-CN" sz="99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defTabSz="822960">
              <a:lnSpc>
                <a:spcPct val="150000"/>
              </a:lnSpc>
              <a:buClr>
                <a:srgbClr val="007EEA"/>
              </a:buClr>
              <a:defRPr/>
            </a:pPr>
            <a:r>
              <a:rPr lang="zh-CN" altLang="en-US" sz="99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单击此处添加文字内容</a:t>
            </a:r>
          </a:p>
          <a:p>
            <a:pPr algn="ctr" defTabSz="822960">
              <a:lnSpc>
                <a:spcPct val="150000"/>
              </a:lnSpc>
              <a:buClr>
                <a:srgbClr val="007EEA"/>
              </a:buClr>
              <a:defRPr/>
            </a:pPr>
            <a:r>
              <a:rPr lang="zh-CN" altLang="en-US" sz="99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单击此处添加文字内容</a:t>
            </a:r>
          </a:p>
        </p:txBody>
      </p:sp>
      <p:sp>
        <p:nvSpPr>
          <p:cNvPr id="27" name="AutoShape 38"/>
          <p:cNvSpPr>
            <a:spLocks noChangeArrowheads="1"/>
          </p:cNvSpPr>
          <p:nvPr/>
        </p:nvSpPr>
        <p:spPr bwMode="auto">
          <a:xfrm>
            <a:off x="4236079" y="2739783"/>
            <a:ext cx="3173109" cy="24749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defTabSz="822960">
              <a:defRPr/>
            </a:pPr>
            <a:r>
              <a:rPr lang="zh-CN" altLang="en-US" sz="126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标题文字内容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98"/>
          <p:cNvSpPr>
            <a:spLocks noChangeArrowheads="1"/>
          </p:cNvSpPr>
          <p:nvPr/>
        </p:nvSpPr>
        <p:spPr bwMode="auto">
          <a:xfrm>
            <a:off x="2429626" y="1098007"/>
            <a:ext cx="1627423" cy="161794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82296" tIns="41148" rIns="82296" bIns="41148" numCol="1" anchor="t" anchorCtr="0" compatLnSpc="1"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Oval 99"/>
          <p:cNvSpPr>
            <a:spLocks noChangeArrowheads="1"/>
          </p:cNvSpPr>
          <p:nvPr/>
        </p:nvSpPr>
        <p:spPr bwMode="auto">
          <a:xfrm>
            <a:off x="3184877" y="1850098"/>
            <a:ext cx="120082" cy="1137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296" tIns="41148" rIns="82296" bIns="41148" numCol="1" anchor="t" anchorCtr="0" compatLnSpc="1"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Oval 100"/>
          <p:cNvSpPr>
            <a:spLocks noChangeArrowheads="1"/>
          </p:cNvSpPr>
          <p:nvPr/>
        </p:nvSpPr>
        <p:spPr bwMode="auto">
          <a:xfrm>
            <a:off x="3639923" y="1015846"/>
            <a:ext cx="2022429" cy="201294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82296" tIns="41148" rIns="82296" bIns="41148" numCol="1" anchor="t" anchorCtr="0" compatLnSpc="1"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Oval 101"/>
          <p:cNvSpPr>
            <a:spLocks noChangeArrowheads="1"/>
          </p:cNvSpPr>
          <p:nvPr/>
        </p:nvSpPr>
        <p:spPr bwMode="auto">
          <a:xfrm>
            <a:off x="2938393" y="2090262"/>
            <a:ext cx="1693785" cy="170010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82296" tIns="41148" rIns="82296" bIns="41148" numCol="1" anchor="t" anchorCtr="0" compatLnSpc="1"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Oval 102"/>
          <p:cNvSpPr>
            <a:spLocks noChangeArrowheads="1"/>
          </p:cNvSpPr>
          <p:nvPr/>
        </p:nvSpPr>
        <p:spPr bwMode="auto">
          <a:xfrm>
            <a:off x="4616378" y="1963861"/>
            <a:ext cx="113761" cy="11692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296" tIns="41148" rIns="82296" bIns="41148" numCol="1" anchor="t" anchorCtr="0" compatLnSpc="1"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Oval 103"/>
          <p:cNvSpPr>
            <a:spLocks noChangeArrowheads="1"/>
          </p:cNvSpPr>
          <p:nvPr/>
        </p:nvSpPr>
        <p:spPr bwMode="auto">
          <a:xfrm>
            <a:off x="3728405" y="2940314"/>
            <a:ext cx="113761" cy="12008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296" tIns="41148" rIns="82296" bIns="41148" numCol="1" anchor="t" anchorCtr="0" compatLnSpc="1"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5289834" y="1778997"/>
            <a:ext cx="1930154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44173" y="895082"/>
            <a:ext cx="1475816" cy="96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60" dirty="0">
                <a:solidFill>
                  <a:srgbClr val="29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添加文本说明内容添加文本说明内容</a:t>
            </a:r>
          </a:p>
          <a:p>
            <a:pPr>
              <a:lnSpc>
                <a:spcPct val="150000"/>
              </a:lnSpc>
            </a:pPr>
            <a:r>
              <a:rPr lang="zh-CN" altLang="en-US" sz="1260" dirty="0">
                <a:solidFill>
                  <a:srgbClr val="29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添加文本说明内容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3791605" y="3222370"/>
            <a:ext cx="6320" cy="1516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35350" y="3790367"/>
            <a:ext cx="1475816" cy="96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6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添加文本说明内容添加文本说明内容</a:t>
            </a:r>
          </a:p>
          <a:p>
            <a:pPr>
              <a:lnSpc>
                <a:spcPct val="150000"/>
              </a:lnSpc>
            </a:pPr>
            <a:r>
              <a:rPr lang="zh-CN" altLang="en-US" sz="126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添加文本说明内容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729123" y="1963860"/>
            <a:ext cx="1820765" cy="0"/>
          </a:xfrm>
          <a:prstGeom prst="straightConnector1">
            <a:avLst/>
          </a:prstGeom>
          <a:ln>
            <a:solidFill>
              <a:schemeClr val="bg1">
                <a:lumMod val="75000"/>
                <a:alpha val="39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04860" y="1040977"/>
            <a:ext cx="1475816" cy="96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添加文本说明内容添加文本说明内容</a:t>
            </a:r>
          </a:p>
          <a:p>
            <a:pPr>
              <a:lnSpc>
                <a:spcPct val="150000"/>
              </a:lnSpc>
            </a:pPr>
            <a:r>
              <a:rPr lang="zh-CN" altLang="en-US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添加文本说明内容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44976" y="142436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2013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76477" y="151973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2014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58025" y="253590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2015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0721" y="2715931"/>
            <a:ext cx="1608843" cy="168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 rot="10800000">
            <a:off x="1534479" y="1451374"/>
            <a:ext cx="5363528" cy="2702719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lin ang="5400000" scaled="1"/>
          </a:gradFill>
          <a:ln w="9525" cmpd="sng">
            <a:solidFill>
              <a:srgbClr val="B2B2B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22960">
              <a:defRPr/>
            </a:pPr>
            <a:endParaRPr lang="zh-CN" altLang="en-US" sz="162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30192" y="1451372"/>
            <a:ext cx="5377815" cy="457200"/>
            <a:chOff x="1192213" y="1935163"/>
            <a:chExt cx="5975350" cy="609600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1192213" y="1935163"/>
              <a:ext cx="5975350" cy="6096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0517"/>
                </a:gs>
                <a:gs pos="100000">
                  <a:srgbClr val="BC000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22960">
                <a:defRPr/>
              </a:pPr>
              <a:endParaRPr lang="zh-CN" altLang="en-US" sz="162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WordArt 5"/>
            <p:cNvSpPr>
              <a:spLocks noChangeArrowheads="1" noChangeShapeType="1"/>
            </p:cNvSpPr>
            <p:nvPr/>
          </p:nvSpPr>
          <p:spPr bwMode="auto">
            <a:xfrm>
              <a:off x="3151188" y="2157413"/>
              <a:ext cx="2047875" cy="2286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822960">
                <a:defRPr/>
              </a:pPr>
              <a:r>
                <a:rPr lang="zh-CN" altLang="en-US" sz="2160" kern="0" dirty="0">
                  <a:ln w="9525" cmpd="sng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双击添加标题文字</a:t>
              </a:r>
            </a:p>
          </p:txBody>
        </p:sp>
      </p:grp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7877" y="1639330"/>
            <a:ext cx="1680210" cy="256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01659" y="2007350"/>
            <a:ext cx="3694010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zh-CN" altLang="en-US" sz="162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单击此处添加段落文字内容</a:t>
            </a:r>
          </a:p>
          <a:p>
            <a:pPr algn="ctr" defTabSz="822960">
              <a:defRPr/>
            </a:pPr>
            <a:r>
              <a:rPr lang="zh-CN" altLang="en-US" sz="162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单击此处添加段落文字内容</a:t>
            </a:r>
          </a:p>
          <a:p>
            <a:pPr algn="ctr" defTabSz="822960">
              <a:defRPr/>
            </a:pPr>
            <a:r>
              <a:rPr lang="zh-CN" altLang="en-US" sz="162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单击此处添加段落文字内容</a:t>
            </a:r>
          </a:p>
          <a:p>
            <a:pPr algn="ctr" defTabSz="822960">
              <a:defRPr/>
            </a:pPr>
            <a:r>
              <a:rPr lang="zh-CN" altLang="en-US" sz="162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单击此处添加段落文字内容</a:t>
            </a:r>
          </a:p>
          <a:p>
            <a:pPr algn="ctr" defTabSz="822960">
              <a:defRPr/>
            </a:pPr>
            <a:r>
              <a:rPr lang="zh-CN" altLang="en-US" sz="162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单击此处添加段落文字内容</a:t>
            </a:r>
          </a:p>
          <a:p>
            <a:pPr algn="ctr" defTabSz="822960">
              <a:defRPr/>
            </a:pPr>
            <a:r>
              <a:rPr lang="zh-CN" altLang="en-US" sz="162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单击此处添加段落文字内容</a:t>
            </a:r>
          </a:p>
          <a:p>
            <a:pPr algn="ctr" defTabSz="822960">
              <a:defRPr/>
            </a:pPr>
            <a:r>
              <a:rPr lang="zh-CN" altLang="en-US" sz="162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单击此处添加段落文字内容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 1"/>
          <p:cNvSpPr/>
          <p:nvPr/>
        </p:nvSpPr>
        <p:spPr>
          <a:xfrm>
            <a:off x="1" y="2571750"/>
            <a:ext cx="9143999" cy="108227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27888" y="1435895"/>
            <a:ext cx="1660922" cy="2997360"/>
            <a:chOff x="1237183" y="1914526"/>
            <a:chExt cx="2214563" cy="3996480"/>
          </a:xfrm>
          <a:solidFill>
            <a:srgbClr val="FF0000"/>
          </a:solidFill>
        </p:grpSpPr>
        <p:sp>
          <p:nvSpPr>
            <p:cNvPr id="7" name="矩形 6"/>
            <p:cNvSpPr/>
            <p:nvPr/>
          </p:nvSpPr>
          <p:spPr>
            <a:xfrm>
              <a:off x="1237183" y="2953494"/>
              <a:ext cx="2214563" cy="2957512"/>
            </a:xfrm>
            <a:prstGeom prst="rect">
              <a:avLst/>
            </a:prstGeom>
            <a:grpFill/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237183" y="1914526"/>
              <a:ext cx="2214563" cy="927001"/>
            </a:xfrm>
            <a:prstGeom prst="ellipse">
              <a:avLst/>
            </a:prstGeom>
            <a:grpFill/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88542" y="2205365"/>
              <a:ext cx="1111844" cy="33094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1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551864" y="3308865"/>
              <a:ext cx="1585199" cy="227754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哎呀小小草</a:t>
              </a:r>
              <a:r>
                <a:rPr kumimoji="0" lang="zh-CN" altLang="zh-CN" sz="105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38916" y="1444899"/>
            <a:ext cx="1660922" cy="2988356"/>
            <a:chOff x="4585221" y="1926531"/>
            <a:chExt cx="2214563" cy="3984475"/>
          </a:xfrm>
          <a:solidFill>
            <a:srgbClr val="FF0000"/>
          </a:solidFill>
        </p:grpSpPr>
        <p:sp>
          <p:nvSpPr>
            <p:cNvPr id="12" name="矩形 11"/>
            <p:cNvSpPr/>
            <p:nvPr/>
          </p:nvSpPr>
          <p:spPr>
            <a:xfrm>
              <a:off x="4585221" y="2953494"/>
              <a:ext cx="2214563" cy="2957512"/>
            </a:xfrm>
            <a:prstGeom prst="rect">
              <a:avLst/>
            </a:prstGeom>
            <a:grpFill/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585221" y="1926531"/>
              <a:ext cx="2214563" cy="927001"/>
            </a:xfrm>
            <a:prstGeom prst="ellipse">
              <a:avLst/>
            </a:prstGeom>
            <a:grpFill/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136580" y="2205364"/>
              <a:ext cx="1111844" cy="33094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1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4899902" y="3308864"/>
              <a:ext cx="1585199" cy="227754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哎呀小小草</a:t>
              </a:r>
              <a:r>
                <a:rPr kumimoji="0" lang="zh-CN" altLang="zh-CN" sz="105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977329" y="1444899"/>
            <a:ext cx="1660922" cy="2988356"/>
            <a:chOff x="7969771" y="1926531"/>
            <a:chExt cx="2214563" cy="3984475"/>
          </a:xfrm>
          <a:solidFill>
            <a:srgbClr val="FF0000"/>
          </a:solidFill>
        </p:grpSpPr>
        <p:sp>
          <p:nvSpPr>
            <p:cNvPr id="17" name="矩形 16"/>
            <p:cNvSpPr/>
            <p:nvPr/>
          </p:nvSpPr>
          <p:spPr>
            <a:xfrm>
              <a:off x="7969771" y="2953494"/>
              <a:ext cx="2214563" cy="2957512"/>
            </a:xfrm>
            <a:prstGeom prst="rect">
              <a:avLst/>
            </a:prstGeom>
            <a:grpFill/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969771" y="1926531"/>
              <a:ext cx="2214563" cy="927001"/>
            </a:xfrm>
            <a:prstGeom prst="ellipse">
              <a:avLst/>
            </a:prstGeom>
            <a:grpFill/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521130" y="2205364"/>
              <a:ext cx="1111844" cy="33094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1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8284452" y="3308863"/>
              <a:ext cx="1585199" cy="227754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哎呀小小草</a:t>
              </a:r>
              <a:r>
                <a:rPr kumimoji="0" lang="zh-CN" altLang="zh-CN" sz="105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5187" y="1018461"/>
            <a:ext cx="2481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CONTENTS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5187" y="160323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目录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824632" y="3162300"/>
            <a:ext cx="4140200" cy="4318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单击点击第三部分文字内容</a:t>
            </a:r>
          </a:p>
        </p:txBody>
      </p:sp>
      <p:sp>
        <p:nvSpPr>
          <p:cNvPr id="14" name="椭圆 13"/>
          <p:cNvSpPr/>
          <p:nvPr/>
        </p:nvSpPr>
        <p:spPr>
          <a:xfrm>
            <a:off x="4160885" y="1515720"/>
            <a:ext cx="1467693" cy="1467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减号 4"/>
          <p:cNvSpPr/>
          <p:nvPr/>
        </p:nvSpPr>
        <p:spPr>
          <a:xfrm rot="21300000">
            <a:off x="769322" y="2591152"/>
            <a:ext cx="7802528" cy="624419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2196092" y="1291532"/>
            <a:ext cx="1645920" cy="146304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445516" y="1108652"/>
            <a:ext cx="1755648" cy="1536192"/>
          </a:xfrm>
          <a:custGeom>
            <a:avLst/>
            <a:gdLst>
              <a:gd name="connsiteX0" fmla="*/ 0 w 1950720"/>
              <a:gd name="connsiteY0" fmla="*/ 0 h 1706880"/>
              <a:gd name="connsiteX1" fmla="*/ 1950720 w 1950720"/>
              <a:gd name="connsiteY1" fmla="*/ 0 h 1706880"/>
              <a:gd name="connsiteX2" fmla="*/ 1950720 w 1950720"/>
              <a:gd name="connsiteY2" fmla="*/ 1706880 h 1706880"/>
              <a:gd name="connsiteX3" fmla="*/ 0 w 1950720"/>
              <a:gd name="connsiteY3" fmla="*/ 1706880 h 1706880"/>
              <a:gd name="connsiteX4" fmla="*/ 0 w 1950720"/>
              <a:gd name="connsiteY4" fmla="*/ 0 h 170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0" h="1706880">
                <a:moveTo>
                  <a:pt x="0" y="0"/>
                </a:moveTo>
                <a:lnTo>
                  <a:pt x="1950720" y="0"/>
                </a:lnTo>
                <a:lnTo>
                  <a:pt x="1950720" y="1706880"/>
                </a:lnTo>
                <a:lnTo>
                  <a:pt x="0" y="1706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8036" tIns="288036" rIns="288036" bIns="288036" numCol="1" spcCol="1270" anchor="ctr" anchorCtr="0">
            <a:noAutofit/>
          </a:bodyPr>
          <a:lstStyle/>
          <a:p>
            <a:pPr algn="ctr" defTabSz="18002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05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上箭头 11"/>
          <p:cNvSpPr/>
          <p:nvPr/>
        </p:nvSpPr>
        <p:spPr>
          <a:xfrm>
            <a:off x="5378204" y="3120332"/>
            <a:ext cx="1645920" cy="146304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2360684" y="3230060"/>
            <a:ext cx="1755648" cy="1536192"/>
          </a:xfrm>
          <a:custGeom>
            <a:avLst/>
            <a:gdLst>
              <a:gd name="connsiteX0" fmla="*/ 0 w 1950720"/>
              <a:gd name="connsiteY0" fmla="*/ 0 h 1706880"/>
              <a:gd name="connsiteX1" fmla="*/ 1950720 w 1950720"/>
              <a:gd name="connsiteY1" fmla="*/ 0 h 1706880"/>
              <a:gd name="connsiteX2" fmla="*/ 1950720 w 1950720"/>
              <a:gd name="connsiteY2" fmla="*/ 1706880 h 1706880"/>
              <a:gd name="connsiteX3" fmla="*/ 0 w 1950720"/>
              <a:gd name="connsiteY3" fmla="*/ 1706880 h 1706880"/>
              <a:gd name="connsiteX4" fmla="*/ 0 w 1950720"/>
              <a:gd name="connsiteY4" fmla="*/ 0 h 170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0" h="1706880">
                <a:moveTo>
                  <a:pt x="0" y="0"/>
                </a:moveTo>
                <a:lnTo>
                  <a:pt x="1950720" y="0"/>
                </a:lnTo>
                <a:lnTo>
                  <a:pt x="1950720" y="1706880"/>
                </a:lnTo>
                <a:lnTo>
                  <a:pt x="0" y="1706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8036" tIns="288036" rIns="288036" bIns="288036" numCol="1" spcCol="1270" anchor="ctr" anchorCtr="0">
            <a:noAutofit/>
          </a:bodyPr>
          <a:lstStyle/>
          <a:p>
            <a:pPr algn="ctr" defTabSz="18002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05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20976" y="1274276"/>
            <a:ext cx="1714455" cy="933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单击添加文字，</a:t>
            </a:r>
            <a:endParaRPr lang="en-US" altLang="zh-CN" sz="1215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单击添加文字，</a:t>
            </a:r>
            <a:endParaRPr lang="zh-CN" altLang="en-US" sz="1215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单击添加文字，</a:t>
            </a:r>
            <a:endParaRPr lang="zh-CN" altLang="en-US" sz="1215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2635" y="3533716"/>
            <a:ext cx="1714455" cy="933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单击添加文字，</a:t>
            </a:r>
            <a:endParaRPr lang="en-US" altLang="zh-CN" sz="1215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单击添加文字，</a:t>
            </a:r>
            <a:endParaRPr lang="zh-CN" altLang="en-US" sz="1215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单击添加文字，</a:t>
            </a:r>
            <a:endParaRPr lang="zh-CN" altLang="en-US" sz="1215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729993" y="1721912"/>
            <a:ext cx="1715928" cy="1684497"/>
            <a:chOff x="228714" y="1913235"/>
            <a:chExt cx="1906587" cy="1871663"/>
          </a:xfrm>
        </p:grpSpPr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2135301" y="1913235"/>
              <a:ext cx="0" cy="1871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2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314564" y="1913235"/>
              <a:ext cx="776287" cy="2730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defTabSz="822960">
                <a:defRPr/>
              </a:pPr>
              <a:r>
                <a:rPr lang="en-US" altLang="zh-CN" sz="3240" kern="1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  <a:sym typeface="微软雅黑" panose="020B0503020204020204" pitchFamily="34" charset="-122"/>
                </a:rPr>
                <a:t>2009</a:t>
              </a:r>
              <a:endParaRPr lang="zh-CN" altLang="en-US" sz="3240" kern="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28714" y="2262485"/>
              <a:ext cx="1901825" cy="471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defTabSz="822960">
                <a:lnSpc>
                  <a:spcPct val="120000"/>
                </a:lnSpc>
                <a:defRPr/>
              </a:pPr>
              <a:r>
                <a:rPr lang="zh-CN" altLang="en-US" sz="900" kern="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点击此处添加文字内容</a:t>
              </a:r>
            </a:p>
            <a:p>
              <a:pPr algn="r" defTabSz="822960">
                <a:lnSpc>
                  <a:spcPct val="120000"/>
                </a:lnSpc>
                <a:defRPr/>
              </a:pPr>
              <a:r>
                <a:rPr lang="zh-CN" altLang="en-US" sz="900" kern="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点击此处添加文字内容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057301" y="1721912"/>
            <a:ext cx="1733074" cy="1684497"/>
            <a:chOff x="1703501" y="1913235"/>
            <a:chExt cx="1925638" cy="1871663"/>
          </a:xfrm>
        </p:grpSpPr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3629139" y="1913235"/>
              <a:ext cx="0" cy="1871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2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798876" y="1913235"/>
              <a:ext cx="776288" cy="2730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defTabSz="822960">
                <a:defRPr/>
              </a:pPr>
              <a:r>
                <a:rPr lang="en-US" altLang="zh-CN" sz="3240" kern="1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  <a:sym typeface="微软雅黑" panose="020B0503020204020204" pitchFamily="34" charset="-122"/>
                </a:rPr>
                <a:t>2010</a:t>
              </a:r>
              <a:endParaRPr lang="zh-CN" altLang="en-US" sz="3240" kern="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endParaRPr>
            </a:p>
          </p:txBody>
        </p:sp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1703501" y="2262485"/>
              <a:ext cx="1901825" cy="471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defTabSz="822960">
                <a:lnSpc>
                  <a:spcPct val="120000"/>
                </a:lnSpc>
                <a:defRPr/>
              </a:pPr>
              <a:r>
                <a:rPr lang="zh-CN" altLang="en-US" sz="900" kern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点击此处添加文字内容</a:t>
              </a:r>
            </a:p>
            <a:p>
              <a:pPr algn="r" defTabSz="822960">
                <a:lnSpc>
                  <a:spcPct val="120000"/>
                </a:lnSpc>
                <a:defRPr/>
              </a:pPr>
              <a:r>
                <a:rPr lang="zh-CN" altLang="en-US" sz="900" kern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点击此处添加文字内容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417471" y="1721912"/>
            <a:ext cx="1717358" cy="1684497"/>
            <a:chOff x="3214801" y="1913235"/>
            <a:chExt cx="1908175" cy="1871663"/>
          </a:xfrm>
        </p:grpSpPr>
        <p:sp>
          <p:nvSpPr>
            <p:cNvPr id="35" name="Line 9"/>
            <p:cNvSpPr>
              <a:spLocks noChangeShapeType="1"/>
            </p:cNvSpPr>
            <p:nvPr/>
          </p:nvSpPr>
          <p:spPr bwMode="auto">
            <a:xfrm>
              <a:off x="5122976" y="1913235"/>
              <a:ext cx="0" cy="1871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2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292714" y="1913235"/>
              <a:ext cx="776287" cy="2730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defTabSz="822960">
                <a:defRPr/>
              </a:pPr>
              <a:r>
                <a:rPr lang="en-US" altLang="zh-CN" sz="3240" kern="1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  <a:sym typeface="微软雅黑" panose="020B0503020204020204" pitchFamily="34" charset="-122"/>
                </a:rPr>
                <a:t>2012</a:t>
              </a:r>
              <a:endParaRPr lang="zh-CN" altLang="en-US" sz="3240" kern="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endParaRPr>
            </a:p>
          </p:txBody>
        </p:sp>
        <p:sp>
          <p:nvSpPr>
            <p:cNvPr id="37" name="Rectangle 25"/>
            <p:cNvSpPr>
              <a:spLocks noChangeArrowheads="1"/>
            </p:cNvSpPr>
            <p:nvPr/>
          </p:nvSpPr>
          <p:spPr bwMode="auto">
            <a:xfrm>
              <a:off x="3214801" y="2262485"/>
              <a:ext cx="1901825" cy="471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defTabSz="822960">
                <a:lnSpc>
                  <a:spcPct val="120000"/>
                </a:lnSpc>
                <a:defRPr/>
              </a:pPr>
              <a:r>
                <a:rPr lang="zh-CN" altLang="en-US" sz="900" kern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点击此处添加文字内容</a:t>
              </a:r>
            </a:p>
            <a:p>
              <a:pPr algn="r" defTabSz="822960">
                <a:lnSpc>
                  <a:spcPct val="120000"/>
                </a:lnSpc>
                <a:defRPr/>
              </a:pPr>
              <a:r>
                <a:rPr lang="zh-CN" altLang="en-US" sz="900" kern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点击此处添加文字内容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761925" y="1721912"/>
            <a:ext cx="1717358" cy="1684497"/>
            <a:chOff x="4708639" y="1913235"/>
            <a:chExt cx="1908175" cy="1871663"/>
          </a:xfrm>
        </p:grpSpPr>
        <p:sp>
          <p:nvSpPr>
            <p:cNvPr id="39" name="Line 10"/>
            <p:cNvSpPr>
              <a:spLocks noChangeShapeType="1"/>
            </p:cNvSpPr>
            <p:nvPr/>
          </p:nvSpPr>
          <p:spPr bwMode="auto">
            <a:xfrm>
              <a:off x="6616814" y="1913235"/>
              <a:ext cx="0" cy="1871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2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5786551" y="1913235"/>
              <a:ext cx="776288" cy="2730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defTabSz="822960">
                <a:defRPr/>
              </a:pPr>
              <a:r>
                <a:rPr lang="en-US" altLang="zh-CN" sz="3240" kern="1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  <a:sym typeface="微软雅黑" panose="020B0503020204020204" pitchFamily="34" charset="-122"/>
                </a:rPr>
                <a:t>2013</a:t>
              </a:r>
              <a:endParaRPr lang="zh-CN" altLang="en-US" sz="3240" kern="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endParaRPr>
            </a:p>
          </p:txBody>
        </p:sp>
        <p:sp>
          <p:nvSpPr>
            <p:cNvPr id="41" name="Rectangle 26"/>
            <p:cNvSpPr>
              <a:spLocks noChangeArrowheads="1"/>
            </p:cNvSpPr>
            <p:nvPr/>
          </p:nvSpPr>
          <p:spPr bwMode="auto">
            <a:xfrm>
              <a:off x="4708639" y="2262485"/>
              <a:ext cx="1901825" cy="471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defTabSz="822960">
                <a:lnSpc>
                  <a:spcPct val="120000"/>
                </a:lnSpc>
                <a:defRPr/>
              </a:pPr>
              <a:r>
                <a:rPr lang="zh-CN" altLang="en-US" sz="900" kern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点击此处添加文字内容</a:t>
              </a:r>
            </a:p>
            <a:p>
              <a:pPr algn="r" defTabSz="822960">
                <a:lnSpc>
                  <a:spcPct val="120000"/>
                </a:lnSpc>
                <a:defRPr/>
              </a:pPr>
              <a:r>
                <a:rPr lang="zh-CN" altLang="en-US" sz="900" kern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点击此处添加文字内容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106379" y="1721912"/>
            <a:ext cx="1718787" cy="1684497"/>
            <a:chOff x="6202476" y="1913235"/>
            <a:chExt cx="1909763" cy="1871663"/>
          </a:xfrm>
        </p:grpSpPr>
        <p:sp>
          <p:nvSpPr>
            <p:cNvPr id="43" name="Line 11"/>
            <p:cNvSpPr>
              <a:spLocks noChangeShapeType="1"/>
            </p:cNvSpPr>
            <p:nvPr/>
          </p:nvSpPr>
          <p:spPr bwMode="auto">
            <a:xfrm>
              <a:off x="8112239" y="1913235"/>
              <a:ext cx="0" cy="1871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2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7288326" y="1913235"/>
              <a:ext cx="776288" cy="2730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defTabSz="822960">
                <a:defRPr/>
              </a:pPr>
              <a:r>
                <a:rPr lang="en-US" altLang="zh-CN" sz="3240" kern="1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  <a:sym typeface="微软雅黑" panose="020B0503020204020204" pitchFamily="34" charset="-122"/>
                </a:rPr>
                <a:t>2014</a:t>
              </a:r>
              <a:endParaRPr lang="zh-CN" altLang="en-US" sz="3240" kern="1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endParaRPr>
            </a:p>
          </p:txBody>
        </p:sp>
        <p:sp>
          <p:nvSpPr>
            <p:cNvPr id="45" name="Rectangle 27"/>
            <p:cNvSpPr>
              <a:spLocks noChangeArrowheads="1"/>
            </p:cNvSpPr>
            <p:nvPr/>
          </p:nvSpPr>
          <p:spPr bwMode="auto">
            <a:xfrm>
              <a:off x="6202476" y="2262485"/>
              <a:ext cx="1901825" cy="471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defTabSz="822960">
                <a:lnSpc>
                  <a:spcPct val="120000"/>
                </a:lnSpc>
                <a:defRPr/>
              </a:pPr>
              <a:r>
                <a:rPr lang="zh-CN" altLang="en-US" sz="900" kern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点击此处添加文字内容</a:t>
              </a:r>
            </a:p>
            <a:p>
              <a:pPr algn="r" defTabSz="822960">
                <a:lnSpc>
                  <a:spcPct val="120000"/>
                </a:lnSpc>
                <a:defRPr/>
              </a:pPr>
              <a:r>
                <a:rPr lang="zh-CN" altLang="en-US" sz="900" kern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点击此处添加文字内容</a:t>
              </a:r>
            </a:p>
          </p:txBody>
        </p:sp>
      </p:grpSp>
      <p:sp>
        <p:nvSpPr>
          <p:cNvPr id="46" name="AutoShape 4"/>
          <p:cNvSpPr>
            <a:spLocks noChangeArrowheads="1"/>
          </p:cNvSpPr>
          <p:nvPr/>
        </p:nvSpPr>
        <p:spPr bwMode="auto">
          <a:xfrm>
            <a:off x="954306" y="2887772"/>
            <a:ext cx="7389495" cy="5186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rgbClr val="C0C0C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22960">
              <a:defRPr/>
            </a:pPr>
            <a:endParaRPr lang="zh-CN" altLang="en-US" sz="162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AutoShape 5"/>
          <p:cNvSpPr>
            <a:spLocks noChangeArrowheads="1"/>
          </p:cNvSpPr>
          <p:nvPr/>
        </p:nvSpPr>
        <p:spPr bwMode="auto">
          <a:xfrm>
            <a:off x="954306" y="2887772"/>
            <a:ext cx="5314950" cy="51863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0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defTabSz="822960">
              <a:defRPr/>
            </a:pPr>
            <a:endParaRPr lang="zh-CN" altLang="en-US" sz="162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AutoShape 6"/>
          <p:cNvSpPr>
            <a:spLocks noChangeArrowheads="1"/>
          </p:cNvSpPr>
          <p:nvPr/>
        </p:nvSpPr>
        <p:spPr bwMode="auto">
          <a:xfrm>
            <a:off x="1164333" y="2887772"/>
            <a:ext cx="6983730" cy="6572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39999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16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AutoShape 17"/>
          <p:cNvSpPr>
            <a:spLocks noChangeArrowheads="1"/>
          </p:cNvSpPr>
          <p:nvPr/>
        </p:nvSpPr>
        <p:spPr bwMode="auto">
          <a:xfrm>
            <a:off x="5060534" y="3470702"/>
            <a:ext cx="1943100" cy="842963"/>
          </a:xfrm>
          <a:prstGeom prst="upArrowCallout">
            <a:avLst>
              <a:gd name="adj1" fmla="val 69153"/>
              <a:gd name="adj2" fmla="val 34576"/>
              <a:gd name="adj3" fmla="val 12713"/>
              <a:gd name="adj4" fmla="val 87287"/>
            </a:avLst>
          </a:prstGeom>
          <a:solidFill>
            <a:srgbClr val="C00000"/>
          </a:solidFill>
          <a:ln w="9525" algn="ctr">
            <a:solidFill>
              <a:srgbClr val="C0C0C0"/>
            </a:solidFill>
            <a:miter lim="800000"/>
          </a:ln>
          <a:effectLst/>
        </p:spPr>
        <p:txBody>
          <a:bodyPr wrap="none" anchor="ctr"/>
          <a:lstStyle/>
          <a:p>
            <a:pPr defTabSz="822960">
              <a:defRPr/>
            </a:pPr>
            <a:r>
              <a:rPr lang="zh-CN" altLang="en-US" sz="162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此处添加文字</a:t>
            </a:r>
          </a:p>
          <a:p>
            <a:pPr defTabSz="822960">
              <a:defRPr/>
            </a:pPr>
            <a:r>
              <a:rPr lang="zh-CN" altLang="en-US" sz="108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点击此处添加文字内容</a:t>
            </a:r>
          </a:p>
          <a:p>
            <a:pPr defTabSz="822960">
              <a:defRPr/>
            </a:pPr>
            <a:r>
              <a:rPr lang="zh-CN" altLang="en-US" sz="108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点击此处添加文字内容</a:t>
            </a:r>
          </a:p>
        </p:txBody>
      </p:sp>
      <p:sp>
        <p:nvSpPr>
          <p:cNvPr id="50" name="Rectangle 18"/>
          <p:cNvSpPr>
            <a:spLocks noChangeArrowheads="1"/>
          </p:cNvSpPr>
          <p:nvPr/>
        </p:nvSpPr>
        <p:spPr bwMode="auto">
          <a:xfrm>
            <a:off x="1122322" y="2983219"/>
            <a:ext cx="129073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defTabSz="822960">
              <a:defRPr/>
            </a:pPr>
            <a:r>
              <a:rPr lang="zh-CN" altLang="en-US" sz="144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此处添加文字</a:t>
            </a:r>
          </a:p>
        </p:txBody>
      </p:sp>
      <p:sp>
        <p:nvSpPr>
          <p:cNvPr id="51" name="Rectangle 19"/>
          <p:cNvSpPr>
            <a:spLocks noChangeArrowheads="1"/>
          </p:cNvSpPr>
          <p:nvPr/>
        </p:nvSpPr>
        <p:spPr bwMode="auto">
          <a:xfrm>
            <a:off x="2482492" y="2983219"/>
            <a:ext cx="129073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defTabSz="822960">
              <a:defRPr/>
            </a:pPr>
            <a:r>
              <a:rPr lang="zh-CN" altLang="en-US" sz="144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此处添加文字</a:t>
            </a:r>
          </a:p>
        </p:txBody>
      </p:sp>
      <p:sp>
        <p:nvSpPr>
          <p:cNvPr id="53" name="Rectangle 20"/>
          <p:cNvSpPr>
            <a:spLocks noChangeArrowheads="1"/>
          </p:cNvSpPr>
          <p:nvPr/>
        </p:nvSpPr>
        <p:spPr bwMode="auto">
          <a:xfrm>
            <a:off x="3826945" y="2983219"/>
            <a:ext cx="129073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defTabSz="822960">
              <a:defRPr/>
            </a:pPr>
            <a:r>
              <a:rPr lang="zh-CN" altLang="en-US" sz="144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此处添加文字</a:t>
            </a:r>
          </a:p>
        </p:txBody>
      </p:sp>
      <p:sp>
        <p:nvSpPr>
          <p:cNvPr id="55" name="Rectangle 21"/>
          <p:cNvSpPr>
            <a:spLocks noChangeArrowheads="1"/>
          </p:cNvSpPr>
          <p:nvPr/>
        </p:nvSpPr>
        <p:spPr bwMode="auto">
          <a:xfrm>
            <a:off x="6515853" y="2983219"/>
            <a:ext cx="129073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defTabSz="822960">
              <a:defRPr/>
            </a:pPr>
            <a:r>
              <a:rPr lang="zh-CN" altLang="en-US" sz="1440" kern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此处添加文字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3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3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3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9" grpId="0" animBg="1"/>
      <p:bldP spid="49" grpId="1" animBg="1"/>
      <p:bldP spid="50" grpId="0"/>
      <p:bldP spid="51" grpId="0"/>
      <p:bldP spid="53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6"/>
          <p:cNvSpPr/>
          <p:nvPr/>
        </p:nvSpPr>
        <p:spPr bwMode="auto">
          <a:xfrm>
            <a:off x="2957805" y="1628797"/>
            <a:ext cx="1223384" cy="1145678"/>
          </a:xfrm>
          <a:custGeom>
            <a:avLst/>
            <a:gdLst>
              <a:gd name="T0" fmla="*/ 0 w 440"/>
              <a:gd name="T1" fmla="*/ 327 h 327"/>
              <a:gd name="T2" fmla="*/ 1 w 440"/>
              <a:gd name="T3" fmla="*/ 327 h 327"/>
              <a:gd name="T4" fmla="*/ 440 w 440"/>
              <a:gd name="T5" fmla="*/ 91 h 327"/>
              <a:gd name="T6" fmla="*/ 0 w 440"/>
              <a:gd name="T7" fmla="*/ 0 h 327"/>
              <a:gd name="T8" fmla="*/ 0 w 440"/>
              <a:gd name="T9" fmla="*/ 3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0" h="327">
                <a:moveTo>
                  <a:pt x="0" y="327"/>
                </a:moveTo>
                <a:cubicBezTo>
                  <a:pt x="1" y="327"/>
                  <a:pt x="1" y="327"/>
                  <a:pt x="1" y="327"/>
                </a:cubicBezTo>
                <a:cubicBezTo>
                  <a:pt x="440" y="91"/>
                  <a:pt x="440" y="91"/>
                  <a:pt x="440" y="91"/>
                </a:cubicBezTo>
                <a:cubicBezTo>
                  <a:pt x="326" y="36"/>
                  <a:pt x="171" y="1"/>
                  <a:pt x="0" y="0"/>
                </a:cubicBezTo>
                <a:cubicBezTo>
                  <a:pt x="0" y="327"/>
                  <a:pt x="0" y="327"/>
                  <a:pt x="0" y="327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  <a:ln>
            <a:noFill/>
          </a:ln>
          <a:effectLst/>
          <a:scene3d>
            <a:camera prst="legacyObliqueBottom"/>
            <a:lightRig rig="soft" dir="t"/>
          </a:scene3d>
          <a:sp3d extrusionH="887400" prstMaterial="matte">
            <a:bevelT w="0" h="0" prst="angle"/>
            <a:bevelB w="0" h="0" prst="angle"/>
            <a:extrusionClr>
              <a:srgbClr val="FFFFFF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defTabSz="822960">
              <a:defRPr/>
            </a:pPr>
            <a:endParaRPr lang="zh-CN" altLang="en-US" sz="162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7" name="Freeform 7"/>
          <p:cNvSpPr/>
          <p:nvPr/>
        </p:nvSpPr>
        <p:spPr bwMode="auto">
          <a:xfrm>
            <a:off x="1717681" y="1628797"/>
            <a:ext cx="1240124" cy="1145678"/>
          </a:xfrm>
          <a:custGeom>
            <a:avLst/>
            <a:gdLst>
              <a:gd name="T0" fmla="*/ 446 w 446"/>
              <a:gd name="T1" fmla="*/ 0 h 327"/>
              <a:gd name="T2" fmla="*/ 437 w 446"/>
              <a:gd name="T3" fmla="*/ 0 h 327"/>
              <a:gd name="T4" fmla="*/ 0 w 446"/>
              <a:gd name="T5" fmla="*/ 85 h 327"/>
              <a:gd name="T6" fmla="*/ 446 w 446"/>
              <a:gd name="T7" fmla="*/ 327 h 327"/>
              <a:gd name="T8" fmla="*/ 446 w 446"/>
              <a:gd name="T9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6" h="327">
                <a:moveTo>
                  <a:pt x="446" y="0"/>
                </a:moveTo>
                <a:cubicBezTo>
                  <a:pt x="443" y="0"/>
                  <a:pt x="440" y="0"/>
                  <a:pt x="437" y="0"/>
                </a:cubicBezTo>
                <a:cubicBezTo>
                  <a:pt x="269" y="0"/>
                  <a:pt x="116" y="32"/>
                  <a:pt x="0" y="85"/>
                </a:cubicBezTo>
                <a:cubicBezTo>
                  <a:pt x="446" y="327"/>
                  <a:pt x="446" y="327"/>
                  <a:pt x="446" y="327"/>
                </a:cubicBezTo>
                <a:lnTo>
                  <a:pt x="446" y="0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  <a:effectLst/>
          <a:scene3d>
            <a:camera prst="legacyObliqueBottom"/>
            <a:lightRig rig="soft" dir="r"/>
          </a:scene3d>
          <a:sp3d extrusionH="887400" prstMaterial="matte">
            <a:bevelT w="0" h="0" prst="angle"/>
            <a:bevelB w="0" h="0" prst="angle"/>
            <a:extrusionClr>
              <a:srgbClr val="FFFFFF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defTabSz="822960">
              <a:defRPr/>
            </a:pPr>
            <a:endParaRPr lang="zh-CN" altLang="en-US" sz="162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8" name="Freeform 8"/>
          <p:cNvSpPr/>
          <p:nvPr/>
        </p:nvSpPr>
        <p:spPr bwMode="auto">
          <a:xfrm>
            <a:off x="1124821" y="1926215"/>
            <a:ext cx="1832984" cy="848259"/>
          </a:xfrm>
          <a:custGeom>
            <a:avLst/>
            <a:gdLst>
              <a:gd name="T0" fmla="*/ 659 w 659"/>
              <a:gd name="T1" fmla="*/ 242 h 242"/>
              <a:gd name="T2" fmla="*/ 213 w 659"/>
              <a:gd name="T3" fmla="*/ 0 h 242"/>
              <a:gd name="T4" fmla="*/ 0 w 659"/>
              <a:gd name="T5" fmla="*/ 242 h 242"/>
              <a:gd name="T6" fmla="*/ 659 w 659"/>
              <a:gd name="T7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9" h="242">
                <a:moveTo>
                  <a:pt x="659" y="242"/>
                </a:moveTo>
                <a:cubicBezTo>
                  <a:pt x="213" y="0"/>
                  <a:pt x="213" y="0"/>
                  <a:pt x="213" y="0"/>
                </a:cubicBezTo>
                <a:cubicBezTo>
                  <a:pt x="82" y="59"/>
                  <a:pt x="0" y="146"/>
                  <a:pt x="0" y="242"/>
                </a:cubicBezTo>
                <a:cubicBezTo>
                  <a:pt x="659" y="242"/>
                  <a:pt x="659" y="242"/>
                  <a:pt x="659" y="242"/>
                </a:cubicBezTo>
                <a:close/>
              </a:path>
            </a:pathLst>
          </a:custGeom>
          <a:solidFill>
            <a:srgbClr val="FFFFFF">
              <a:lumMod val="75000"/>
            </a:srgbClr>
          </a:solidFill>
          <a:ln>
            <a:noFill/>
          </a:ln>
          <a:effectLst/>
          <a:scene3d>
            <a:camera prst="legacyObliqueBottom"/>
            <a:lightRig rig="soft" dir="t"/>
          </a:scene3d>
          <a:sp3d extrusionH="887400" prstMaterial="matte">
            <a:bevelT w="0" h="0" prst="angle"/>
            <a:bevelB w="0" h="0" prst="angle"/>
            <a:extrusionClr>
              <a:srgbClr val="FFFFFF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marL="257175" indent="-257175" defTabSz="822960">
              <a:buFont typeface="Arial" panose="020B0604020202020204" pitchFamily="34" charset="0"/>
              <a:buChar char="•"/>
              <a:defRPr/>
            </a:pPr>
            <a:endParaRPr lang="zh-CN" altLang="en-US" sz="162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9" name="Freeform 9"/>
          <p:cNvSpPr/>
          <p:nvPr/>
        </p:nvSpPr>
        <p:spPr bwMode="auto">
          <a:xfrm>
            <a:off x="2960595" y="1949094"/>
            <a:ext cx="1778580" cy="825381"/>
          </a:xfrm>
          <a:custGeom>
            <a:avLst/>
            <a:gdLst>
              <a:gd name="T0" fmla="*/ 639 w 639"/>
              <a:gd name="T1" fmla="*/ 236 h 236"/>
              <a:gd name="T2" fmla="*/ 439 w 639"/>
              <a:gd name="T3" fmla="*/ 0 h 236"/>
              <a:gd name="T4" fmla="*/ 0 w 639"/>
              <a:gd name="T5" fmla="*/ 236 h 236"/>
              <a:gd name="T6" fmla="*/ 639 w 639"/>
              <a:gd name="T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36">
                <a:moveTo>
                  <a:pt x="639" y="236"/>
                </a:moveTo>
                <a:cubicBezTo>
                  <a:pt x="639" y="143"/>
                  <a:pt x="563" y="60"/>
                  <a:pt x="439" y="0"/>
                </a:cubicBezTo>
                <a:cubicBezTo>
                  <a:pt x="0" y="236"/>
                  <a:pt x="0" y="236"/>
                  <a:pt x="0" y="236"/>
                </a:cubicBezTo>
                <a:lnTo>
                  <a:pt x="639" y="236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  <a:effectLst/>
          <a:scene3d>
            <a:camera prst="legacyObliqueBottom"/>
            <a:lightRig rig="soft" dir="r"/>
          </a:scene3d>
          <a:sp3d extrusionH="887400" prstMaterial="matte">
            <a:bevelT w="0" h="0" prst="angle"/>
            <a:bevelB w="0" h="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defTabSz="822960">
              <a:defRPr/>
            </a:pPr>
            <a:endParaRPr lang="zh-CN" altLang="en-US" sz="162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0" name="Freeform 10"/>
          <p:cNvSpPr/>
          <p:nvPr/>
        </p:nvSpPr>
        <p:spPr bwMode="auto">
          <a:xfrm>
            <a:off x="3840818" y="3233801"/>
            <a:ext cx="1777185" cy="834180"/>
          </a:xfrm>
          <a:custGeom>
            <a:avLst/>
            <a:gdLst>
              <a:gd name="T0" fmla="*/ 0 w 639"/>
              <a:gd name="T1" fmla="*/ 0 h 238"/>
              <a:gd name="T2" fmla="*/ 436 w 639"/>
              <a:gd name="T3" fmla="*/ 238 h 238"/>
              <a:gd name="T4" fmla="*/ 639 w 639"/>
              <a:gd name="T5" fmla="*/ 0 h 238"/>
              <a:gd name="T6" fmla="*/ 0 w 639"/>
              <a:gd name="T7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38">
                <a:moveTo>
                  <a:pt x="0" y="0"/>
                </a:moveTo>
                <a:cubicBezTo>
                  <a:pt x="436" y="238"/>
                  <a:pt x="436" y="238"/>
                  <a:pt x="436" y="238"/>
                </a:cubicBezTo>
                <a:cubicBezTo>
                  <a:pt x="561" y="178"/>
                  <a:pt x="639" y="94"/>
                  <a:pt x="639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legacyObliqueBottom"/>
            <a:lightRig rig="soft" dir="t"/>
          </a:scene3d>
          <a:sp3d extrusionH="887400" prstMaterial="matte">
            <a:bevelT w="0" h="0" prst="angle"/>
            <a:bevelB w="0" h="0" prst="angle"/>
            <a:extrusionClr>
              <a:srgbClr val="C00000"/>
            </a:extrusionClr>
          </a:sp3d>
        </p:spPr>
        <p:txBody>
          <a:bodyPr>
            <a:flatTx/>
          </a:bodyPr>
          <a:lstStyle/>
          <a:p>
            <a:pPr defTabSz="822960">
              <a:defRPr/>
            </a:pPr>
            <a:endParaRPr lang="zh-CN" altLang="en-US" sz="162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" name="Freeform 11"/>
          <p:cNvSpPr/>
          <p:nvPr/>
        </p:nvSpPr>
        <p:spPr bwMode="auto">
          <a:xfrm>
            <a:off x="3030343" y="3140528"/>
            <a:ext cx="1216409" cy="1145678"/>
          </a:xfrm>
          <a:custGeom>
            <a:avLst/>
            <a:gdLst>
              <a:gd name="T0" fmla="*/ 1 w 437"/>
              <a:gd name="T1" fmla="*/ 0 h 327"/>
              <a:gd name="T2" fmla="*/ 0 w 437"/>
              <a:gd name="T3" fmla="*/ 1 h 327"/>
              <a:gd name="T4" fmla="*/ 0 w 437"/>
              <a:gd name="T5" fmla="*/ 327 h 327"/>
              <a:gd name="T6" fmla="*/ 437 w 437"/>
              <a:gd name="T7" fmla="*/ 238 h 327"/>
              <a:gd name="T8" fmla="*/ 1 w 437"/>
              <a:gd name="T9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7" h="327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327"/>
                  <a:pt x="0" y="327"/>
                  <a:pt x="0" y="327"/>
                </a:cubicBezTo>
                <a:cubicBezTo>
                  <a:pt x="169" y="326"/>
                  <a:pt x="323" y="292"/>
                  <a:pt x="437" y="238"/>
                </a:cubicBezTo>
                <a:lnTo>
                  <a:pt x="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legacyObliqueBottom"/>
            <a:lightRig rig="soft" dir="r"/>
          </a:scene3d>
          <a:sp3d extrusionH="887400" prstMaterial="matte">
            <a:bevelT w="0" h="0" prst="angle"/>
            <a:bevelB w="0" h="0" prst="angle"/>
            <a:extrusionClr>
              <a:srgbClr val="C00000"/>
            </a:extrusionClr>
          </a:sp3d>
        </p:spPr>
        <p:txBody>
          <a:bodyPr>
            <a:flatTx/>
          </a:bodyPr>
          <a:lstStyle/>
          <a:p>
            <a:pPr defTabSz="822960">
              <a:defRPr/>
            </a:pPr>
            <a:endParaRPr lang="zh-CN" altLang="en-US" sz="162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2" name="Freeform 12"/>
          <p:cNvSpPr/>
          <p:nvPr/>
        </p:nvSpPr>
        <p:spPr bwMode="auto">
          <a:xfrm>
            <a:off x="1124821" y="2774475"/>
            <a:ext cx="1832984" cy="844739"/>
          </a:xfrm>
          <a:custGeom>
            <a:avLst/>
            <a:gdLst>
              <a:gd name="T0" fmla="*/ 659 w 659"/>
              <a:gd name="T1" fmla="*/ 0 h 241"/>
              <a:gd name="T2" fmla="*/ 0 w 659"/>
              <a:gd name="T3" fmla="*/ 0 h 241"/>
              <a:gd name="T4" fmla="*/ 211 w 659"/>
              <a:gd name="T5" fmla="*/ 241 h 241"/>
              <a:gd name="T6" fmla="*/ 659 w 659"/>
              <a:gd name="T7" fmla="*/ 1 h 241"/>
              <a:gd name="T8" fmla="*/ 659 w 659"/>
              <a:gd name="T9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9" h="241">
                <a:moveTo>
                  <a:pt x="65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6"/>
                  <a:pt x="81" y="182"/>
                  <a:pt x="211" y="241"/>
                </a:cubicBezTo>
                <a:cubicBezTo>
                  <a:pt x="659" y="1"/>
                  <a:pt x="659" y="1"/>
                  <a:pt x="659" y="1"/>
                </a:cubicBezTo>
                <a:lnTo>
                  <a:pt x="659" y="0"/>
                </a:lnTo>
                <a:close/>
              </a:path>
            </a:pathLst>
          </a:custGeom>
          <a:solidFill>
            <a:srgbClr val="FFFFFF">
              <a:lumMod val="65000"/>
            </a:srgbClr>
          </a:solidFill>
          <a:ln>
            <a:noFill/>
          </a:ln>
          <a:effectLst/>
          <a:scene3d>
            <a:camera prst="legacyObliqueBottom"/>
            <a:lightRig rig="soft" dir="r"/>
          </a:scene3d>
          <a:sp3d extrusionH="887400" prstMaterial="matte">
            <a:bevelT w="0" h="0" prst="angle"/>
            <a:bevelB w="0" h="0" prst="angle"/>
            <a:extrusionClr>
              <a:srgbClr val="FFFFFF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defTabSz="822960">
              <a:defRPr/>
            </a:pPr>
            <a:endParaRPr lang="zh-CN" altLang="en-US" sz="162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3" name="Freeform 13"/>
          <p:cNvSpPr/>
          <p:nvPr/>
        </p:nvSpPr>
        <p:spPr bwMode="auto">
          <a:xfrm>
            <a:off x="1712101" y="2777994"/>
            <a:ext cx="1245704" cy="1142158"/>
          </a:xfrm>
          <a:custGeom>
            <a:avLst/>
            <a:gdLst>
              <a:gd name="T0" fmla="*/ 0 w 448"/>
              <a:gd name="T1" fmla="*/ 240 h 326"/>
              <a:gd name="T2" fmla="*/ 439 w 448"/>
              <a:gd name="T3" fmla="*/ 326 h 326"/>
              <a:gd name="T4" fmla="*/ 448 w 448"/>
              <a:gd name="T5" fmla="*/ 326 h 326"/>
              <a:gd name="T6" fmla="*/ 448 w 448"/>
              <a:gd name="T7" fmla="*/ 0 h 326"/>
              <a:gd name="T8" fmla="*/ 0 w 448"/>
              <a:gd name="T9" fmla="*/ 24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8" h="326">
                <a:moveTo>
                  <a:pt x="0" y="240"/>
                </a:moveTo>
                <a:cubicBezTo>
                  <a:pt x="115" y="294"/>
                  <a:pt x="269" y="326"/>
                  <a:pt x="439" y="326"/>
                </a:cubicBezTo>
                <a:cubicBezTo>
                  <a:pt x="442" y="326"/>
                  <a:pt x="445" y="326"/>
                  <a:pt x="448" y="326"/>
                </a:cubicBezTo>
                <a:cubicBezTo>
                  <a:pt x="448" y="0"/>
                  <a:pt x="448" y="0"/>
                  <a:pt x="448" y="0"/>
                </a:cubicBezTo>
                <a:lnTo>
                  <a:pt x="0" y="240"/>
                </a:lnTo>
                <a:close/>
              </a:path>
            </a:pathLst>
          </a:custGeom>
          <a:solidFill>
            <a:srgbClr val="FFFFFF">
              <a:lumMod val="50000"/>
            </a:srgbClr>
          </a:solidFill>
          <a:ln>
            <a:noFill/>
          </a:ln>
          <a:effectLst/>
          <a:scene3d>
            <a:camera prst="legacyObliqueBottom"/>
            <a:lightRig rig="soft" dir="t"/>
          </a:scene3d>
          <a:sp3d extrusionH="887400" prstMaterial="matte">
            <a:bevelT w="0" h="0" prst="angle"/>
            <a:bevelB w="0" h="0" prst="angle"/>
            <a:extrusionClr>
              <a:srgbClr val="FFFFFF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defTabSz="822960">
              <a:defRPr/>
            </a:pPr>
            <a:endParaRPr lang="zh-CN" altLang="en-US" sz="162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5187805" y="3245234"/>
            <a:ext cx="2813106" cy="429087"/>
            <a:chOff x="1979614" y="1335723"/>
            <a:chExt cx="1786068" cy="935037"/>
          </a:xfrm>
        </p:grpSpPr>
        <p:sp>
          <p:nvSpPr>
            <p:cNvPr id="65" name="Line 13"/>
            <p:cNvSpPr>
              <a:spLocks noChangeShapeType="1"/>
            </p:cNvSpPr>
            <p:nvPr/>
          </p:nvSpPr>
          <p:spPr bwMode="auto">
            <a:xfrm flipV="1">
              <a:off x="1979614" y="1335723"/>
              <a:ext cx="370321" cy="9350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oval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22960">
                <a:defRPr/>
              </a:pPr>
              <a:endParaRPr lang="zh-CN" altLang="en-US" sz="162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6" name="Line 16"/>
            <p:cNvSpPr>
              <a:spLocks noChangeShapeType="1"/>
            </p:cNvSpPr>
            <p:nvPr/>
          </p:nvSpPr>
          <p:spPr bwMode="auto">
            <a:xfrm>
              <a:off x="2349936" y="1335723"/>
              <a:ext cx="14157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22960">
                <a:defRPr/>
              </a:pPr>
              <a:endParaRPr lang="zh-CN" altLang="en-US" sz="162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7" name="Rectangle 27"/>
          <p:cNvSpPr>
            <a:spLocks noChangeArrowheads="1"/>
          </p:cNvSpPr>
          <p:nvPr/>
        </p:nvSpPr>
        <p:spPr bwMode="auto">
          <a:xfrm>
            <a:off x="4366265" y="3325507"/>
            <a:ext cx="3485791" cy="69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>
              <a:lnSpc>
                <a:spcPct val="120000"/>
              </a:lnSpc>
              <a:buClr>
                <a:srgbClr val="14A6A3"/>
              </a:buClr>
            </a:pPr>
            <a:r>
              <a:rPr lang="zh-CN" altLang="en-US" sz="108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单击此处添加段落文字内容</a:t>
            </a:r>
          </a:p>
          <a:p>
            <a:pPr lvl="0" algn="r">
              <a:lnSpc>
                <a:spcPct val="120000"/>
              </a:lnSpc>
              <a:buClr>
                <a:srgbClr val="14A6A3"/>
              </a:buClr>
            </a:pPr>
            <a:r>
              <a:rPr lang="zh-CN" altLang="en-US" sz="108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单击此处添加段落文字内容</a:t>
            </a:r>
          </a:p>
          <a:p>
            <a:pPr lvl="0" algn="r">
              <a:lnSpc>
                <a:spcPct val="120000"/>
              </a:lnSpc>
              <a:buClr>
                <a:srgbClr val="14A6A3"/>
              </a:buClr>
            </a:pPr>
            <a:r>
              <a:rPr lang="zh-CN" altLang="en-US" sz="108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单击此处添加段落文字内容</a:t>
            </a:r>
          </a:p>
        </p:txBody>
      </p:sp>
      <p:sp>
        <p:nvSpPr>
          <p:cNvPr id="68" name="Rectangle 28"/>
          <p:cNvSpPr>
            <a:spLocks noChangeArrowheads="1"/>
          </p:cNvSpPr>
          <p:nvPr/>
        </p:nvSpPr>
        <p:spPr bwMode="auto">
          <a:xfrm>
            <a:off x="4366265" y="2853792"/>
            <a:ext cx="3485791" cy="36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defTabSz="822960" latinLnBrk="1">
              <a:lnSpc>
                <a:spcPct val="120000"/>
              </a:lnSpc>
              <a:defRPr/>
            </a:pPr>
            <a:r>
              <a:rPr kumimoji="1" lang="zh-CN" altLang="en-US" sz="162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单击此处添加文字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4437777" y="1840387"/>
            <a:ext cx="3563133" cy="429087"/>
            <a:chOff x="1503414" y="1335723"/>
            <a:chExt cx="2262268" cy="935037"/>
          </a:xfrm>
        </p:grpSpPr>
        <p:sp>
          <p:nvSpPr>
            <p:cNvPr id="70" name="Line 13"/>
            <p:cNvSpPr>
              <a:spLocks noChangeShapeType="1"/>
            </p:cNvSpPr>
            <p:nvPr/>
          </p:nvSpPr>
          <p:spPr bwMode="auto">
            <a:xfrm flipV="1">
              <a:off x="1503414" y="1335723"/>
              <a:ext cx="370321" cy="9350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oval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22960">
                <a:defRPr/>
              </a:pPr>
              <a:endParaRPr lang="zh-CN" altLang="en-US" sz="162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" name="Line 16"/>
            <p:cNvSpPr>
              <a:spLocks noChangeShapeType="1"/>
            </p:cNvSpPr>
            <p:nvPr/>
          </p:nvSpPr>
          <p:spPr bwMode="auto">
            <a:xfrm>
              <a:off x="1873735" y="1335723"/>
              <a:ext cx="18919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22960">
                <a:defRPr/>
              </a:pPr>
              <a:endParaRPr lang="zh-CN" altLang="en-US" sz="162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2" name="Rectangle 27"/>
          <p:cNvSpPr>
            <a:spLocks noChangeArrowheads="1"/>
          </p:cNvSpPr>
          <p:nvPr/>
        </p:nvSpPr>
        <p:spPr bwMode="auto">
          <a:xfrm>
            <a:off x="4366265" y="1920660"/>
            <a:ext cx="3485791" cy="69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>
              <a:lnSpc>
                <a:spcPct val="120000"/>
              </a:lnSpc>
              <a:buClr>
                <a:srgbClr val="14A6A3"/>
              </a:buClr>
            </a:pPr>
            <a:r>
              <a:rPr lang="zh-CN" altLang="en-US" sz="108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单击此处添加段落文字内容</a:t>
            </a:r>
          </a:p>
          <a:p>
            <a:pPr lvl="0" algn="r">
              <a:lnSpc>
                <a:spcPct val="120000"/>
              </a:lnSpc>
              <a:buClr>
                <a:srgbClr val="14A6A3"/>
              </a:buClr>
            </a:pPr>
            <a:r>
              <a:rPr lang="zh-CN" altLang="en-US" sz="108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单击此处添加段落文字内容</a:t>
            </a:r>
          </a:p>
          <a:p>
            <a:pPr lvl="0" algn="r">
              <a:lnSpc>
                <a:spcPct val="120000"/>
              </a:lnSpc>
              <a:buClr>
                <a:srgbClr val="14A6A3"/>
              </a:buClr>
            </a:pPr>
            <a:r>
              <a:rPr lang="zh-CN" altLang="en-US" sz="108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单击此处添加段落文字内容</a:t>
            </a:r>
          </a:p>
        </p:txBody>
      </p:sp>
      <p:sp>
        <p:nvSpPr>
          <p:cNvPr id="73" name="Rectangle 28"/>
          <p:cNvSpPr>
            <a:spLocks noChangeArrowheads="1"/>
          </p:cNvSpPr>
          <p:nvPr/>
        </p:nvSpPr>
        <p:spPr bwMode="auto">
          <a:xfrm>
            <a:off x="4366265" y="1448945"/>
            <a:ext cx="3485791" cy="29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latinLnBrk="1">
              <a:lnSpc>
                <a:spcPct val="120000"/>
              </a:lnSpc>
            </a:pPr>
            <a:r>
              <a:rPr kumimoji="1" lang="zh-CN" altLang="en-US" sz="1215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50"/>
                            </p:stCondLst>
                            <p:childTnLst>
                              <p:par>
                                <p:cTn id="4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5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949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7" grpId="0"/>
      <p:bldP spid="68" grpId="0"/>
      <p:bldP spid="72" grpId="0"/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59100" y="1525473"/>
            <a:ext cx="4813300" cy="323850"/>
            <a:chOff x="5024611" y="1149976"/>
            <a:chExt cx="4813300" cy="431800"/>
          </a:xfrm>
        </p:grpSpPr>
        <p:sp>
          <p:nvSpPr>
            <p:cNvPr id="3" name="Line 18"/>
            <p:cNvSpPr>
              <a:spLocks noChangeShapeType="1"/>
            </p:cNvSpPr>
            <p:nvPr/>
          </p:nvSpPr>
          <p:spPr bwMode="auto">
            <a:xfrm>
              <a:off x="5024611" y="1365876"/>
              <a:ext cx="311150" cy="0"/>
            </a:xfrm>
            <a:prstGeom prst="line">
              <a:avLst/>
            </a:prstGeom>
            <a:noFill/>
            <a:ln w="9525" cmpd="sng">
              <a:solidFill>
                <a:srgbClr val="C0C0C0"/>
              </a:solidFill>
              <a:round/>
              <a:head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" name="Line 19"/>
            <p:cNvSpPr>
              <a:spLocks noChangeShapeType="1"/>
            </p:cNvSpPr>
            <p:nvPr/>
          </p:nvSpPr>
          <p:spPr bwMode="auto">
            <a:xfrm>
              <a:off x="5335761" y="1149976"/>
              <a:ext cx="0" cy="431800"/>
            </a:xfrm>
            <a:prstGeom prst="line">
              <a:avLst/>
            </a:prstGeom>
            <a:noFill/>
            <a:ln w="9525" cmpd="sng">
              <a:solidFill>
                <a:srgbClr val="C0C0C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>
              <a:off x="5335761" y="1189663"/>
              <a:ext cx="4502150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此处输入文本</a:t>
              </a: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，此处输入文本此处输入文本此处输入文本此处输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819476" y="2094592"/>
            <a:ext cx="4352925" cy="323850"/>
            <a:chOff x="5484986" y="1908801"/>
            <a:chExt cx="4352925" cy="431800"/>
          </a:xfrm>
        </p:grpSpPr>
        <p:sp>
          <p:nvSpPr>
            <p:cNvPr id="7" name="Line 21"/>
            <p:cNvSpPr>
              <a:spLocks noChangeShapeType="1"/>
            </p:cNvSpPr>
            <p:nvPr/>
          </p:nvSpPr>
          <p:spPr bwMode="auto">
            <a:xfrm>
              <a:off x="5484986" y="2124701"/>
              <a:ext cx="311150" cy="0"/>
            </a:xfrm>
            <a:prstGeom prst="line">
              <a:avLst/>
            </a:prstGeom>
            <a:noFill/>
            <a:ln w="9525" cmpd="sng">
              <a:solidFill>
                <a:srgbClr val="C0C0C0"/>
              </a:solidFill>
              <a:round/>
              <a:head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>
              <a:off x="5796136" y="1908801"/>
              <a:ext cx="0" cy="431800"/>
            </a:xfrm>
            <a:prstGeom prst="line">
              <a:avLst/>
            </a:prstGeom>
            <a:noFill/>
            <a:ln w="9525" cmpd="sng">
              <a:solidFill>
                <a:srgbClr val="C0C0C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5796136" y="1948488"/>
              <a:ext cx="4041775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此处输入文本，此处输入文本此处输入文本此处输入文本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211588" y="2617276"/>
            <a:ext cx="3960813" cy="323850"/>
            <a:chOff x="5877098" y="2605713"/>
            <a:chExt cx="3960813" cy="431800"/>
          </a:xfrm>
        </p:grpSpPr>
        <p:sp>
          <p:nvSpPr>
            <p:cNvPr id="11" name="Line 24"/>
            <p:cNvSpPr>
              <a:spLocks noChangeShapeType="1"/>
            </p:cNvSpPr>
            <p:nvPr/>
          </p:nvSpPr>
          <p:spPr bwMode="auto">
            <a:xfrm>
              <a:off x="5877098" y="2821613"/>
              <a:ext cx="311150" cy="0"/>
            </a:xfrm>
            <a:prstGeom prst="line">
              <a:avLst/>
            </a:prstGeom>
            <a:noFill/>
            <a:ln w="9525" cmpd="sng">
              <a:solidFill>
                <a:srgbClr val="C0C0C0"/>
              </a:solidFill>
              <a:round/>
              <a:head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Line 25"/>
            <p:cNvSpPr>
              <a:spLocks noChangeShapeType="1"/>
            </p:cNvSpPr>
            <p:nvPr/>
          </p:nvSpPr>
          <p:spPr bwMode="auto">
            <a:xfrm>
              <a:off x="6188248" y="2605713"/>
              <a:ext cx="0" cy="431800"/>
            </a:xfrm>
            <a:prstGeom prst="line">
              <a:avLst/>
            </a:prstGeom>
            <a:noFill/>
            <a:ln w="9525" cmpd="sng">
              <a:solidFill>
                <a:srgbClr val="C0C0C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auto">
            <a:xfrm>
              <a:off x="6188248" y="2645401"/>
              <a:ext cx="3649663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此处输入文本，此处输入文本此处输入文本此处输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94212" y="3411423"/>
            <a:ext cx="3278188" cy="323850"/>
            <a:chOff x="6559723" y="3664576"/>
            <a:chExt cx="3278188" cy="431800"/>
          </a:xfrm>
        </p:grpSpPr>
        <p:sp>
          <p:nvSpPr>
            <p:cNvPr id="15" name="Line 27"/>
            <p:cNvSpPr>
              <a:spLocks noChangeShapeType="1"/>
            </p:cNvSpPr>
            <p:nvPr/>
          </p:nvSpPr>
          <p:spPr bwMode="auto">
            <a:xfrm>
              <a:off x="6559723" y="3880476"/>
              <a:ext cx="311150" cy="0"/>
            </a:xfrm>
            <a:prstGeom prst="line">
              <a:avLst/>
            </a:prstGeom>
            <a:noFill/>
            <a:ln w="9525" cmpd="sng">
              <a:solidFill>
                <a:srgbClr val="C0C0C0"/>
              </a:solidFill>
              <a:round/>
              <a:head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auto">
            <a:xfrm>
              <a:off x="6870873" y="3664576"/>
              <a:ext cx="0" cy="431800"/>
            </a:xfrm>
            <a:prstGeom prst="line">
              <a:avLst/>
            </a:prstGeom>
            <a:noFill/>
            <a:ln w="9525" cmpd="sng">
              <a:solidFill>
                <a:srgbClr val="C0C0C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6870873" y="3704263"/>
              <a:ext cx="2967038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此处输入文本，此处输入文本此处输入文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82588" y="3255429"/>
            <a:ext cx="4367212" cy="1152525"/>
            <a:chOff x="812974" y="4255096"/>
            <a:chExt cx="4367212" cy="1536700"/>
          </a:xfrm>
        </p:grpSpPr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 rot="10800000">
              <a:off x="812974" y="4255096"/>
              <a:ext cx="4367212" cy="1079500"/>
            </a:xfrm>
            <a:custGeom>
              <a:avLst/>
              <a:gdLst>
                <a:gd name="G0" fmla="+- 3428 0 0"/>
                <a:gd name="G1" fmla="+- 21600 0 3428"/>
                <a:gd name="G2" fmla="*/ 3428 1 2"/>
                <a:gd name="G3" fmla="+- 21600 0 G2"/>
                <a:gd name="G4" fmla="+/ 3428 21600 2"/>
                <a:gd name="G5" fmla="+/ G1 0 2"/>
                <a:gd name="G6" fmla="*/ 21600 21600 3428"/>
                <a:gd name="G7" fmla="*/ G6 1 2"/>
                <a:gd name="G8" fmla="+- 21600 0 G7"/>
                <a:gd name="G9" fmla="*/ 21600 1 2"/>
                <a:gd name="G10" fmla="+- 3428 0 G9"/>
                <a:gd name="G11" fmla="?: G10 G8 0"/>
                <a:gd name="G12" fmla="?: G10 G7 21600"/>
                <a:gd name="T0" fmla="*/ 19886 w 21600"/>
                <a:gd name="T1" fmla="*/ 10800 h 21600"/>
                <a:gd name="T2" fmla="*/ 10800 w 21600"/>
                <a:gd name="T3" fmla="*/ 21600 h 21600"/>
                <a:gd name="T4" fmla="*/ 1714 w 21600"/>
                <a:gd name="T5" fmla="*/ 10800 h 21600"/>
                <a:gd name="T6" fmla="*/ 10800 w 21600"/>
                <a:gd name="T7" fmla="*/ 0 h 21600"/>
                <a:gd name="T8" fmla="*/ 3514 w 21600"/>
                <a:gd name="T9" fmla="*/ 3514 h 21600"/>
                <a:gd name="T10" fmla="*/ 18086 w 21600"/>
                <a:gd name="T11" fmla="*/ 180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28" y="21600"/>
                  </a:lnTo>
                  <a:lnTo>
                    <a:pt x="18172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lin ang="5400000" scaled="1"/>
            </a:gradFill>
            <a:ln>
              <a:solidFill>
                <a:srgbClr val="EAEAEA"/>
              </a:solidFill>
            </a:ln>
            <a:effectLst/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AutoShape 7"/>
            <p:cNvSpPr>
              <a:spLocks noChangeArrowheads="1"/>
            </p:cNvSpPr>
            <p:nvPr/>
          </p:nvSpPr>
          <p:spPr bwMode="auto">
            <a:xfrm>
              <a:off x="828849" y="5334596"/>
              <a:ext cx="4351337" cy="4572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AutoShape 8"/>
            <p:cNvSpPr>
              <a:spLocks noChangeArrowheads="1"/>
            </p:cNvSpPr>
            <p:nvPr/>
          </p:nvSpPr>
          <p:spPr bwMode="auto">
            <a:xfrm>
              <a:off x="1484486" y="4255096"/>
              <a:ext cx="3013075" cy="4572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812974" y="4255096"/>
              <a:ext cx="4367212" cy="1079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点击此处添加文字</a:t>
              </a:r>
            </a:p>
          </p:txBody>
        </p:sp>
        <p:sp>
          <p:nvSpPr>
            <p:cNvPr id="23" name="AutoShape 7"/>
            <p:cNvSpPr>
              <a:spLocks noChangeArrowheads="1"/>
            </p:cNvSpPr>
            <p:nvPr/>
          </p:nvSpPr>
          <p:spPr bwMode="auto">
            <a:xfrm>
              <a:off x="828849" y="5334596"/>
              <a:ext cx="4351337" cy="4572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0000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812974" y="4255096"/>
              <a:ext cx="4367212" cy="1079500"/>
              <a:chOff x="812974" y="4255096"/>
              <a:chExt cx="4367212" cy="1079500"/>
            </a:xfrm>
          </p:grpSpPr>
          <p:sp>
            <p:nvSpPr>
              <p:cNvPr id="25" name="AutoShape 5"/>
              <p:cNvSpPr>
                <a:spLocks noChangeArrowheads="1"/>
              </p:cNvSpPr>
              <p:nvPr/>
            </p:nvSpPr>
            <p:spPr bwMode="auto">
              <a:xfrm rot="10800000">
                <a:off x="812974" y="4255096"/>
                <a:ext cx="4367212" cy="1079500"/>
              </a:xfrm>
              <a:custGeom>
                <a:avLst/>
                <a:gdLst>
                  <a:gd name="G0" fmla="+- 3428 0 0"/>
                  <a:gd name="G1" fmla="+- 21600 0 3428"/>
                  <a:gd name="G2" fmla="*/ 3428 1 2"/>
                  <a:gd name="G3" fmla="+- 21600 0 G2"/>
                  <a:gd name="G4" fmla="+/ 3428 21600 2"/>
                  <a:gd name="G5" fmla="+/ G1 0 2"/>
                  <a:gd name="G6" fmla="*/ 21600 21600 3428"/>
                  <a:gd name="G7" fmla="*/ G6 1 2"/>
                  <a:gd name="G8" fmla="+- 21600 0 G7"/>
                  <a:gd name="G9" fmla="*/ 21600 1 2"/>
                  <a:gd name="G10" fmla="+- 3428 0 G9"/>
                  <a:gd name="G11" fmla="?: G10 G8 0"/>
                  <a:gd name="G12" fmla="?: G10 G7 21600"/>
                  <a:gd name="T0" fmla="*/ 19886 w 21600"/>
                  <a:gd name="T1" fmla="*/ 10800 h 21600"/>
                  <a:gd name="T2" fmla="*/ 10800 w 21600"/>
                  <a:gd name="T3" fmla="*/ 21600 h 21600"/>
                  <a:gd name="T4" fmla="*/ 1714 w 21600"/>
                  <a:gd name="T5" fmla="*/ 10800 h 21600"/>
                  <a:gd name="T6" fmla="*/ 10800 w 21600"/>
                  <a:gd name="T7" fmla="*/ 0 h 21600"/>
                  <a:gd name="T8" fmla="*/ 3514 w 21600"/>
                  <a:gd name="T9" fmla="*/ 3514 h 21600"/>
                  <a:gd name="T10" fmla="*/ 18086 w 21600"/>
                  <a:gd name="T11" fmla="*/ 1808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28" y="21600"/>
                    </a:lnTo>
                    <a:lnTo>
                      <a:pt x="1817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0000">
                      <a:lumMod val="60000"/>
                      <a:lumOff val="40000"/>
                    </a:srgbClr>
                  </a:gs>
                  <a:gs pos="100000">
                    <a:srgbClr val="C00000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6" name="AutoShape 8"/>
              <p:cNvSpPr>
                <a:spLocks noChangeArrowheads="1"/>
              </p:cNvSpPr>
              <p:nvPr/>
            </p:nvSpPr>
            <p:spPr bwMode="auto">
              <a:xfrm>
                <a:off x="1484486" y="4255096"/>
                <a:ext cx="3013075" cy="45720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0000">
                      <a:lumMod val="60000"/>
                      <a:lumOff val="4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7" name="Rectangle 14"/>
              <p:cNvSpPr>
                <a:spLocks noChangeArrowheads="1"/>
              </p:cNvSpPr>
              <p:nvPr/>
            </p:nvSpPr>
            <p:spPr bwMode="auto">
              <a:xfrm>
                <a:off x="812974" y="4255096"/>
                <a:ext cx="4367212" cy="1079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点击此处添加文字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454101" y="2593441"/>
            <a:ext cx="3013075" cy="661988"/>
            <a:chOff x="1484486" y="3372446"/>
            <a:chExt cx="3013075" cy="882650"/>
          </a:xfrm>
        </p:grpSpPr>
        <p:sp>
          <p:nvSpPr>
            <p:cNvPr id="29" name="AutoShape 4"/>
            <p:cNvSpPr>
              <a:spLocks noChangeArrowheads="1"/>
            </p:cNvSpPr>
            <p:nvPr/>
          </p:nvSpPr>
          <p:spPr bwMode="auto">
            <a:xfrm rot="10800000">
              <a:off x="1576561" y="3372446"/>
              <a:ext cx="2840038" cy="703262"/>
            </a:xfrm>
            <a:custGeom>
              <a:avLst/>
              <a:gdLst>
                <a:gd name="G0" fmla="+- 3428 0 0"/>
                <a:gd name="G1" fmla="+- 21600 0 3428"/>
                <a:gd name="G2" fmla="*/ 3428 1 2"/>
                <a:gd name="G3" fmla="+- 21600 0 G2"/>
                <a:gd name="G4" fmla="+/ 3428 21600 2"/>
                <a:gd name="G5" fmla="+/ G1 0 2"/>
                <a:gd name="G6" fmla="*/ 21600 21600 3428"/>
                <a:gd name="G7" fmla="*/ G6 1 2"/>
                <a:gd name="G8" fmla="+- 21600 0 G7"/>
                <a:gd name="G9" fmla="*/ 21600 1 2"/>
                <a:gd name="G10" fmla="+- 3428 0 G9"/>
                <a:gd name="G11" fmla="?: G10 G8 0"/>
                <a:gd name="G12" fmla="?: G10 G7 21600"/>
                <a:gd name="T0" fmla="*/ 19886 w 21600"/>
                <a:gd name="T1" fmla="*/ 10800 h 21600"/>
                <a:gd name="T2" fmla="*/ 10800 w 21600"/>
                <a:gd name="T3" fmla="*/ 21600 h 21600"/>
                <a:gd name="T4" fmla="*/ 1714 w 21600"/>
                <a:gd name="T5" fmla="*/ 10800 h 21600"/>
                <a:gd name="T6" fmla="*/ 10800 w 21600"/>
                <a:gd name="T7" fmla="*/ 0 h 21600"/>
                <a:gd name="T8" fmla="*/ 3514 w 21600"/>
                <a:gd name="T9" fmla="*/ 3514 h 21600"/>
                <a:gd name="T10" fmla="*/ 18086 w 21600"/>
                <a:gd name="T11" fmla="*/ 180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28" y="21600"/>
                  </a:lnTo>
                  <a:lnTo>
                    <a:pt x="18172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lin ang="5400000" scaled="1"/>
            </a:gradFill>
            <a:ln>
              <a:solidFill>
                <a:srgbClr val="EAEAEA"/>
              </a:solidFill>
            </a:ln>
            <a:effectLst/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AutoShape 9"/>
            <p:cNvSpPr>
              <a:spLocks noChangeArrowheads="1"/>
            </p:cNvSpPr>
            <p:nvPr/>
          </p:nvSpPr>
          <p:spPr bwMode="auto">
            <a:xfrm>
              <a:off x="1576561" y="4075708"/>
              <a:ext cx="2840038" cy="1793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AutoShape 10"/>
            <p:cNvSpPr>
              <a:spLocks noChangeArrowheads="1"/>
            </p:cNvSpPr>
            <p:nvPr/>
          </p:nvSpPr>
          <p:spPr bwMode="auto">
            <a:xfrm>
              <a:off x="2032174" y="3372446"/>
              <a:ext cx="1924050" cy="4572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1484486" y="3372446"/>
              <a:ext cx="3013075" cy="703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点击添加文字</a:t>
              </a:r>
            </a:p>
          </p:txBody>
        </p:sp>
        <p:sp>
          <p:nvSpPr>
            <p:cNvPr id="33" name="AutoShape 4"/>
            <p:cNvSpPr>
              <a:spLocks noChangeArrowheads="1"/>
            </p:cNvSpPr>
            <p:nvPr/>
          </p:nvSpPr>
          <p:spPr bwMode="auto">
            <a:xfrm rot="10800000">
              <a:off x="1576561" y="3372446"/>
              <a:ext cx="2840038" cy="703262"/>
            </a:xfrm>
            <a:custGeom>
              <a:avLst/>
              <a:gdLst>
                <a:gd name="G0" fmla="+- 3428 0 0"/>
                <a:gd name="G1" fmla="+- 21600 0 3428"/>
                <a:gd name="G2" fmla="*/ 3428 1 2"/>
                <a:gd name="G3" fmla="+- 21600 0 G2"/>
                <a:gd name="G4" fmla="+/ 3428 21600 2"/>
                <a:gd name="G5" fmla="+/ G1 0 2"/>
                <a:gd name="G6" fmla="*/ 21600 21600 3428"/>
                <a:gd name="G7" fmla="*/ G6 1 2"/>
                <a:gd name="G8" fmla="+- 21600 0 G7"/>
                <a:gd name="G9" fmla="*/ 21600 1 2"/>
                <a:gd name="G10" fmla="+- 3428 0 G9"/>
                <a:gd name="G11" fmla="?: G10 G8 0"/>
                <a:gd name="G12" fmla="?: G10 G7 21600"/>
                <a:gd name="T0" fmla="*/ 19886 w 21600"/>
                <a:gd name="T1" fmla="*/ 10800 h 21600"/>
                <a:gd name="T2" fmla="*/ 10800 w 21600"/>
                <a:gd name="T3" fmla="*/ 21600 h 21600"/>
                <a:gd name="T4" fmla="*/ 1714 w 21600"/>
                <a:gd name="T5" fmla="*/ 10800 h 21600"/>
                <a:gd name="T6" fmla="*/ 10800 w 21600"/>
                <a:gd name="T7" fmla="*/ 0 h 21600"/>
                <a:gd name="T8" fmla="*/ 3514 w 21600"/>
                <a:gd name="T9" fmla="*/ 3514 h 21600"/>
                <a:gd name="T10" fmla="*/ 18086 w 21600"/>
                <a:gd name="T11" fmla="*/ 180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28" y="21600"/>
                  </a:lnTo>
                  <a:lnTo>
                    <a:pt x="18172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0000"/>
                </a:gs>
                <a:gs pos="100000">
                  <a:srgbClr val="C00000">
                    <a:lumMod val="60000"/>
                    <a:lumOff val="40000"/>
                  </a:srgbClr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AutoShape 9"/>
            <p:cNvSpPr>
              <a:spLocks noChangeArrowheads="1"/>
            </p:cNvSpPr>
            <p:nvPr/>
          </p:nvSpPr>
          <p:spPr bwMode="auto">
            <a:xfrm>
              <a:off x="1576561" y="4075708"/>
              <a:ext cx="2840038" cy="1793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0000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AutoShape 10"/>
            <p:cNvSpPr>
              <a:spLocks noChangeArrowheads="1"/>
            </p:cNvSpPr>
            <p:nvPr/>
          </p:nvSpPr>
          <p:spPr bwMode="auto">
            <a:xfrm>
              <a:off x="2032174" y="3372446"/>
              <a:ext cx="1924050" cy="4572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0000">
                    <a:lumMod val="60000"/>
                    <a:lumOff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1484486" y="3372446"/>
              <a:ext cx="3013075" cy="703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点击添加文字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001788" y="2149338"/>
            <a:ext cx="1924050" cy="444104"/>
            <a:chOff x="2032174" y="2780308"/>
            <a:chExt cx="1924050" cy="592138"/>
          </a:xfrm>
        </p:grpSpPr>
        <p:sp>
          <p:nvSpPr>
            <p:cNvPr id="38" name="AutoShape 3"/>
            <p:cNvSpPr>
              <a:spLocks noChangeArrowheads="1"/>
            </p:cNvSpPr>
            <p:nvPr/>
          </p:nvSpPr>
          <p:spPr bwMode="auto">
            <a:xfrm rot="10800000">
              <a:off x="2070274" y="2780308"/>
              <a:ext cx="1852612" cy="455613"/>
            </a:xfrm>
            <a:custGeom>
              <a:avLst/>
              <a:gdLst>
                <a:gd name="G0" fmla="+- 3428 0 0"/>
                <a:gd name="G1" fmla="+- 21600 0 3428"/>
                <a:gd name="G2" fmla="*/ 3428 1 2"/>
                <a:gd name="G3" fmla="+- 21600 0 G2"/>
                <a:gd name="G4" fmla="+/ 3428 21600 2"/>
                <a:gd name="G5" fmla="+/ G1 0 2"/>
                <a:gd name="G6" fmla="*/ 21600 21600 3428"/>
                <a:gd name="G7" fmla="*/ G6 1 2"/>
                <a:gd name="G8" fmla="+- 21600 0 G7"/>
                <a:gd name="G9" fmla="*/ 21600 1 2"/>
                <a:gd name="G10" fmla="+- 3428 0 G9"/>
                <a:gd name="G11" fmla="?: G10 G8 0"/>
                <a:gd name="G12" fmla="?: G10 G7 21600"/>
                <a:gd name="T0" fmla="*/ 19886 w 21600"/>
                <a:gd name="T1" fmla="*/ 10800 h 21600"/>
                <a:gd name="T2" fmla="*/ 10800 w 21600"/>
                <a:gd name="T3" fmla="*/ 21600 h 21600"/>
                <a:gd name="T4" fmla="*/ 1714 w 21600"/>
                <a:gd name="T5" fmla="*/ 10800 h 21600"/>
                <a:gd name="T6" fmla="*/ 10800 w 21600"/>
                <a:gd name="T7" fmla="*/ 0 h 21600"/>
                <a:gd name="T8" fmla="*/ 3514 w 21600"/>
                <a:gd name="T9" fmla="*/ 3514 h 21600"/>
                <a:gd name="T10" fmla="*/ 18086 w 21600"/>
                <a:gd name="T11" fmla="*/ 180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28" y="21600"/>
                  </a:lnTo>
                  <a:lnTo>
                    <a:pt x="18172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lin ang="5400000" scaled="1"/>
            </a:gradFill>
            <a:ln>
              <a:solidFill>
                <a:srgbClr val="EAEAEA"/>
              </a:solidFill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AutoShape 11"/>
            <p:cNvSpPr>
              <a:spLocks noChangeArrowheads="1"/>
            </p:cNvSpPr>
            <p:nvPr/>
          </p:nvSpPr>
          <p:spPr bwMode="auto">
            <a:xfrm>
              <a:off x="2032174" y="3235921"/>
              <a:ext cx="1924050" cy="13652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2349674" y="2780308"/>
              <a:ext cx="1295400" cy="25082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Rectangle 16"/>
            <p:cNvSpPr>
              <a:spLocks noChangeArrowheads="1"/>
            </p:cNvSpPr>
            <p:nvPr/>
          </p:nvSpPr>
          <p:spPr bwMode="auto">
            <a:xfrm>
              <a:off x="2070274" y="2780308"/>
              <a:ext cx="1852612" cy="45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添加文字</a:t>
              </a:r>
            </a:p>
          </p:txBody>
        </p:sp>
        <p:sp>
          <p:nvSpPr>
            <p:cNvPr id="42" name="AutoShape 3"/>
            <p:cNvSpPr>
              <a:spLocks noChangeArrowheads="1"/>
            </p:cNvSpPr>
            <p:nvPr/>
          </p:nvSpPr>
          <p:spPr bwMode="auto">
            <a:xfrm rot="10800000">
              <a:off x="2070274" y="2780308"/>
              <a:ext cx="1852612" cy="455613"/>
            </a:xfrm>
            <a:custGeom>
              <a:avLst/>
              <a:gdLst>
                <a:gd name="G0" fmla="+- 3428 0 0"/>
                <a:gd name="G1" fmla="+- 21600 0 3428"/>
                <a:gd name="G2" fmla="*/ 3428 1 2"/>
                <a:gd name="G3" fmla="+- 21600 0 G2"/>
                <a:gd name="G4" fmla="+/ 3428 21600 2"/>
                <a:gd name="G5" fmla="+/ G1 0 2"/>
                <a:gd name="G6" fmla="*/ 21600 21600 3428"/>
                <a:gd name="G7" fmla="*/ G6 1 2"/>
                <a:gd name="G8" fmla="+- 21600 0 G7"/>
                <a:gd name="G9" fmla="*/ 21600 1 2"/>
                <a:gd name="G10" fmla="+- 3428 0 G9"/>
                <a:gd name="G11" fmla="?: G10 G8 0"/>
                <a:gd name="G12" fmla="?: G10 G7 21600"/>
                <a:gd name="T0" fmla="*/ 19886 w 21600"/>
                <a:gd name="T1" fmla="*/ 10800 h 21600"/>
                <a:gd name="T2" fmla="*/ 10800 w 21600"/>
                <a:gd name="T3" fmla="*/ 21600 h 21600"/>
                <a:gd name="T4" fmla="*/ 1714 w 21600"/>
                <a:gd name="T5" fmla="*/ 10800 h 21600"/>
                <a:gd name="T6" fmla="*/ 10800 w 21600"/>
                <a:gd name="T7" fmla="*/ 0 h 21600"/>
                <a:gd name="T8" fmla="*/ 3514 w 21600"/>
                <a:gd name="T9" fmla="*/ 3514 h 21600"/>
                <a:gd name="T10" fmla="*/ 18086 w 21600"/>
                <a:gd name="T11" fmla="*/ 180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28" y="21600"/>
                  </a:lnTo>
                  <a:lnTo>
                    <a:pt x="18172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0000">
                    <a:lumMod val="60000"/>
                    <a:lumOff val="40000"/>
                  </a:srgbClr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AutoShape 11"/>
            <p:cNvSpPr>
              <a:spLocks noChangeArrowheads="1"/>
            </p:cNvSpPr>
            <p:nvPr/>
          </p:nvSpPr>
          <p:spPr bwMode="auto">
            <a:xfrm>
              <a:off x="2032174" y="3235921"/>
              <a:ext cx="1924050" cy="13652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0000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AutoShape 12"/>
            <p:cNvSpPr>
              <a:spLocks noChangeArrowheads="1"/>
            </p:cNvSpPr>
            <p:nvPr/>
          </p:nvSpPr>
          <p:spPr bwMode="auto">
            <a:xfrm>
              <a:off x="2349674" y="2780308"/>
              <a:ext cx="1295400" cy="25082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0000">
                    <a:lumMod val="60000"/>
                    <a:lumOff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Rectangle 16"/>
            <p:cNvSpPr>
              <a:spLocks noChangeArrowheads="1"/>
            </p:cNvSpPr>
            <p:nvPr/>
          </p:nvSpPr>
          <p:spPr bwMode="auto">
            <a:xfrm>
              <a:off x="2070274" y="2780308"/>
              <a:ext cx="1852612" cy="45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添加文字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409775" y="1427820"/>
            <a:ext cx="1112838" cy="721519"/>
            <a:chOff x="2440161" y="1818283"/>
            <a:chExt cx="1112838" cy="962025"/>
          </a:xfrm>
        </p:grpSpPr>
        <p:sp>
          <p:nvSpPr>
            <p:cNvPr id="47" name="AutoShape 6"/>
            <p:cNvSpPr>
              <a:spLocks noChangeArrowheads="1"/>
            </p:cNvSpPr>
            <p:nvPr/>
          </p:nvSpPr>
          <p:spPr bwMode="auto">
            <a:xfrm>
              <a:off x="2440161" y="1818283"/>
              <a:ext cx="1112838" cy="83502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lin ang="5400000" scaled="1"/>
            </a:gradFill>
            <a:ln>
              <a:solidFill>
                <a:srgbClr val="EAEAEA"/>
              </a:solidFill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AutoShape 13"/>
            <p:cNvSpPr>
              <a:spLocks noChangeArrowheads="1"/>
            </p:cNvSpPr>
            <p:nvPr/>
          </p:nvSpPr>
          <p:spPr bwMode="auto">
            <a:xfrm>
              <a:off x="2440161" y="2653308"/>
              <a:ext cx="1112838" cy="1270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Rectangle 17"/>
            <p:cNvSpPr>
              <a:spLocks noChangeArrowheads="1"/>
            </p:cNvSpPr>
            <p:nvPr/>
          </p:nvSpPr>
          <p:spPr bwMode="auto">
            <a:xfrm>
              <a:off x="2440161" y="2197696"/>
              <a:ext cx="1112838" cy="455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文字</a:t>
              </a:r>
            </a:p>
          </p:txBody>
        </p:sp>
        <p:sp>
          <p:nvSpPr>
            <p:cNvPr id="50" name="AutoShape 6"/>
            <p:cNvSpPr>
              <a:spLocks noChangeArrowheads="1"/>
            </p:cNvSpPr>
            <p:nvPr/>
          </p:nvSpPr>
          <p:spPr bwMode="auto">
            <a:xfrm>
              <a:off x="2440161" y="1818283"/>
              <a:ext cx="1112838" cy="83502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C00000">
                    <a:lumMod val="60000"/>
                    <a:lumOff val="40000"/>
                  </a:srgbClr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AutoShape 13"/>
            <p:cNvSpPr>
              <a:spLocks noChangeArrowheads="1"/>
            </p:cNvSpPr>
            <p:nvPr/>
          </p:nvSpPr>
          <p:spPr bwMode="auto">
            <a:xfrm>
              <a:off x="2440161" y="2653308"/>
              <a:ext cx="1112838" cy="1270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0000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2440161" y="2197696"/>
              <a:ext cx="1112838" cy="455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189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69962" y="808911"/>
            <a:ext cx="2481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CONTENTS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9962" y="139368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目录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952750" y="1634660"/>
            <a:ext cx="4140200" cy="4318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单击点击第一部分文字内容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2952750" y="2233380"/>
            <a:ext cx="4140200" cy="4318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单击点击第二部分文字内容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952750" y="2842057"/>
            <a:ext cx="4140200" cy="4318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单击点击第三部分文字内容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2952750" y="3506843"/>
            <a:ext cx="4140200" cy="4318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单击点击第四部分文字内容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00188" y="1733587"/>
            <a:ext cx="6048374" cy="903164"/>
            <a:chOff x="1500188" y="2309812"/>
            <a:chExt cx="6048374" cy="903164"/>
          </a:xfrm>
        </p:grpSpPr>
        <p:sp>
          <p:nvSpPr>
            <p:cNvPr id="3" name="Line 3"/>
            <p:cNvSpPr>
              <a:spLocks noChangeShapeType="1"/>
            </p:cNvSpPr>
            <p:nvPr/>
          </p:nvSpPr>
          <p:spPr bwMode="auto">
            <a:xfrm flipV="1">
              <a:off x="5580063" y="2924943"/>
              <a:ext cx="0" cy="288033"/>
            </a:xfrm>
            <a:prstGeom prst="line">
              <a:avLst/>
            </a:prstGeom>
            <a:noFill/>
            <a:ln w="6350" cmpd="sng">
              <a:solidFill>
                <a:srgbClr val="B2B2B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4572000" y="2309812"/>
              <a:ext cx="0" cy="615132"/>
            </a:xfrm>
            <a:prstGeom prst="line">
              <a:avLst/>
            </a:prstGeom>
            <a:noFill/>
            <a:ln w="6350" cmpd="sng">
              <a:solidFill>
                <a:srgbClr val="B2B2B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V="1">
              <a:off x="3527425" y="2924944"/>
              <a:ext cx="0" cy="288032"/>
            </a:xfrm>
            <a:prstGeom prst="line">
              <a:avLst/>
            </a:prstGeom>
            <a:noFill/>
            <a:ln w="6350" cmpd="sng">
              <a:solidFill>
                <a:srgbClr val="B2B2B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6" name="AutoShape 15"/>
            <p:cNvCxnSpPr>
              <a:cxnSpLocks noChangeShapeType="1"/>
              <a:stCxn id="8" idx="0"/>
              <a:endCxn id="17" idx="0"/>
            </p:cNvCxnSpPr>
            <p:nvPr/>
          </p:nvCxnSpPr>
          <p:spPr bwMode="auto">
            <a:xfrm rot="5400000" flipH="1" flipV="1">
              <a:off x="4518025" y="116781"/>
              <a:ext cx="12700" cy="6048374"/>
            </a:xfrm>
            <a:prstGeom prst="bentConnector3">
              <a:avLst>
                <a:gd name="adj1" fmla="val 1800000"/>
              </a:avLst>
            </a:prstGeom>
            <a:noFill/>
            <a:ln w="6350" cmpd="sng">
              <a:solidFill>
                <a:srgbClr val="B2B2B2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组合 6"/>
          <p:cNvGrpSpPr/>
          <p:nvPr/>
        </p:nvGrpSpPr>
        <p:grpSpPr>
          <a:xfrm>
            <a:off x="611188" y="2564743"/>
            <a:ext cx="1765300" cy="2315293"/>
            <a:chOff x="611188" y="3140968"/>
            <a:chExt cx="1765300" cy="2315293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611188" y="3140968"/>
              <a:ext cx="1765300" cy="2315293"/>
            </a:xfrm>
            <a:prstGeom prst="roundRect">
              <a:avLst>
                <a:gd name="adj" fmla="val 1889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2700000" scaled="1"/>
            </a:gradFill>
            <a:ln w="9525" cmpd="sng">
              <a:solidFill>
                <a:srgbClr val="B2B2B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此处添加内容</a:t>
              </a:r>
            </a:p>
          </p:txBody>
        </p:sp>
        <p:sp>
          <p:nvSpPr>
            <p:cNvPr id="9" name="Rectangle 8" descr="1"/>
            <p:cNvSpPr>
              <a:spLocks noChangeArrowheads="1"/>
            </p:cNvSpPr>
            <p:nvPr/>
          </p:nvSpPr>
          <p:spPr bwMode="auto">
            <a:xfrm>
              <a:off x="1079500" y="3321943"/>
              <a:ext cx="828675" cy="82867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6350" cmpd="sng">
              <a:solidFill>
                <a:srgbClr val="B2B2B2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627312" y="2564743"/>
            <a:ext cx="1765300" cy="2315293"/>
            <a:chOff x="2627313" y="3140968"/>
            <a:chExt cx="1765300" cy="2315293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2627313" y="3140968"/>
              <a:ext cx="1765300" cy="2315293"/>
            </a:xfrm>
            <a:prstGeom prst="roundRect">
              <a:avLst>
                <a:gd name="adj" fmla="val 1259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2700000" scaled="1"/>
            </a:gradFill>
            <a:ln w="9525" cmpd="sng">
              <a:solidFill>
                <a:srgbClr val="B2B2B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此处添加内容</a:t>
              </a:r>
            </a:p>
          </p:txBody>
        </p:sp>
        <p:sp>
          <p:nvSpPr>
            <p:cNvPr id="12" name="Rectangle 10" descr="8"/>
            <p:cNvSpPr>
              <a:spLocks noChangeArrowheads="1"/>
            </p:cNvSpPr>
            <p:nvPr/>
          </p:nvSpPr>
          <p:spPr bwMode="auto">
            <a:xfrm>
              <a:off x="3095625" y="3321943"/>
              <a:ext cx="828675" cy="828675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6350" cmpd="sng">
              <a:solidFill>
                <a:srgbClr val="B2B2B2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43437" y="2564743"/>
            <a:ext cx="1765300" cy="2315293"/>
            <a:chOff x="4643438" y="3140968"/>
            <a:chExt cx="1765300" cy="2315293"/>
          </a:xfrm>
        </p:grpSpPr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4643438" y="3140968"/>
              <a:ext cx="1765300" cy="2315293"/>
            </a:xfrm>
            <a:prstGeom prst="roundRect">
              <a:avLst>
                <a:gd name="adj" fmla="val 1528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2700000" scaled="1"/>
            </a:gradFill>
            <a:ln w="9525" cmpd="sng">
              <a:solidFill>
                <a:srgbClr val="B2B2B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此处添加内容</a:t>
              </a:r>
            </a:p>
          </p:txBody>
        </p:sp>
        <p:sp>
          <p:nvSpPr>
            <p:cNvPr id="15" name="Rectangle 12" descr="7"/>
            <p:cNvSpPr>
              <a:spLocks noChangeArrowheads="1"/>
            </p:cNvSpPr>
            <p:nvPr/>
          </p:nvSpPr>
          <p:spPr bwMode="auto">
            <a:xfrm>
              <a:off x="5111750" y="3321943"/>
              <a:ext cx="828675" cy="828675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6350" cmpd="sng">
              <a:solidFill>
                <a:srgbClr val="B2B2B2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59562" y="2564743"/>
            <a:ext cx="1765300" cy="2315293"/>
            <a:chOff x="6659563" y="3140968"/>
            <a:chExt cx="1765300" cy="2315293"/>
          </a:xfrm>
        </p:grpSpPr>
        <p:sp>
          <p:nvSpPr>
            <p:cNvPr id="17" name="AutoShape 13"/>
            <p:cNvSpPr>
              <a:spLocks noChangeArrowheads="1"/>
            </p:cNvSpPr>
            <p:nvPr/>
          </p:nvSpPr>
          <p:spPr bwMode="auto">
            <a:xfrm>
              <a:off x="6659563" y="3140968"/>
              <a:ext cx="1765300" cy="2315293"/>
            </a:xfrm>
            <a:prstGeom prst="roundRect">
              <a:avLst>
                <a:gd name="adj" fmla="val 1259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2700000" scaled="1"/>
            </a:gradFill>
            <a:ln w="9525" cmpd="sng">
              <a:solidFill>
                <a:srgbClr val="B2B2B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此处添加内容</a:t>
              </a:r>
            </a:p>
          </p:txBody>
        </p:sp>
        <p:sp>
          <p:nvSpPr>
            <p:cNvPr id="18" name="Rectangle 14" descr="6"/>
            <p:cNvSpPr>
              <a:spLocks noChangeArrowheads="1"/>
            </p:cNvSpPr>
            <p:nvPr/>
          </p:nvSpPr>
          <p:spPr bwMode="auto">
            <a:xfrm>
              <a:off x="7127875" y="3321943"/>
              <a:ext cx="828675" cy="828675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6350" cmpd="sng">
              <a:solidFill>
                <a:srgbClr val="B2B2B2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627313" y="1123988"/>
            <a:ext cx="3781425" cy="682625"/>
            <a:chOff x="2627313" y="1700213"/>
            <a:chExt cx="3781425" cy="682625"/>
          </a:xfrm>
        </p:grpSpPr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2627313" y="1700213"/>
              <a:ext cx="3781425" cy="682625"/>
            </a:xfrm>
            <a:prstGeom prst="roundRect">
              <a:avLst>
                <a:gd name="adj" fmla="val 9769"/>
              </a:avLst>
            </a:prstGeom>
            <a:gradFill rotWithShape="1">
              <a:gsLst>
                <a:gs pos="0">
                  <a:srgbClr val="FF0517"/>
                </a:gs>
                <a:gs pos="100000">
                  <a:srgbClr val="BC000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WordArt 16"/>
            <p:cNvSpPr>
              <a:spLocks noChangeArrowheads="1" noChangeShapeType="1"/>
            </p:cNvSpPr>
            <p:nvPr/>
          </p:nvSpPr>
          <p:spPr bwMode="auto">
            <a:xfrm>
              <a:off x="3708400" y="1897063"/>
              <a:ext cx="1727200" cy="2540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>
                  <a:ln w="9525" cmpd="sng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双击添加标题文字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5187" y="1018461"/>
            <a:ext cx="2481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CONTENTS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5187" y="160323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目录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824632" y="3162300"/>
            <a:ext cx="4140200" cy="4318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单击点击第四部分文字内容</a:t>
            </a:r>
          </a:p>
        </p:txBody>
      </p:sp>
      <p:sp>
        <p:nvSpPr>
          <p:cNvPr id="14" name="椭圆 13"/>
          <p:cNvSpPr/>
          <p:nvPr/>
        </p:nvSpPr>
        <p:spPr>
          <a:xfrm>
            <a:off x="4160885" y="1515720"/>
            <a:ext cx="1467693" cy="1467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201579" y="2194325"/>
            <a:ext cx="2857500" cy="686991"/>
            <a:chOff x="827088" y="2925763"/>
            <a:chExt cx="3175000" cy="915987"/>
          </a:xfrm>
        </p:grpSpPr>
        <p:sp>
          <p:nvSpPr>
            <p:cNvPr id="22" name="AutoShape 3"/>
            <p:cNvSpPr>
              <a:spLocks noChangeArrowheads="1"/>
            </p:cNvSpPr>
            <p:nvPr/>
          </p:nvSpPr>
          <p:spPr bwMode="auto">
            <a:xfrm>
              <a:off x="827088" y="2925763"/>
              <a:ext cx="3024187" cy="915987"/>
            </a:xfrm>
            <a:prstGeom prst="homePlate">
              <a:avLst>
                <a:gd name="adj" fmla="val 42981"/>
              </a:avLst>
            </a:prstGeom>
            <a:gradFill rotWithShape="1">
              <a:gsLst>
                <a:gs pos="0">
                  <a:srgbClr val="B2B2B2">
                    <a:gamma/>
                    <a:tint val="5882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21310" indent="-321310" defTabSz="822960">
                <a:lnSpc>
                  <a:spcPct val="120000"/>
                </a:lnSpc>
                <a:defRPr/>
              </a:pPr>
              <a:r>
                <a:rPr lang="zh-CN" altLang="en-US" sz="1080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 单击此处添加段落文字内容</a:t>
              </a:r>
            </a:p>
            <a:p>
              <a:pPr marL="321310" indent="-321310" defTabSz="822960">
                <a:lnSpc>
                  <a:spcPct val="120000"/>
                </a:lnSpc>
                <a:defRPr/>
              </a:pPr>
              <a:r>
                <a:rPr lang="zh-CN" altLang="en-US" sz="1080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 单击此处添加段落文字内容</a:t>
              </a:r>
            </a:p>
          </p:txBody>
        </p:sp>
        <p:sp>
          <p:nvSpPr>
            <p:cNvPr id="23" name="AutoShape 4"/>
            <p:cNvSpPr>
              <a:spLocks noChangeArrowheads="1"/>
            </p:cNvSpPr>
            <p:nvPr/>
          </p:nvSpPr>
          <p:spPr bwMode="auto">
            <a:xfrm>
              <a:off x="3348038" y="2925763"/>
              <a:ext cx="654050" cy="914400"/>
            </a:xfrm>
            <a:prstGeom prst="chevron">
              <a:avLst>
                <a:gd name="adj" fmla="val 55472"/>
              </a:avLst>
            </a:prstGeom>
            <a:gradFill rotWithShape="1">
              <a:gsLst>
                <a:gs pos="0">
                  <a:srgbClr val="990000"/>
                </a:gs>
                <a:gs pos="50000">
                  <a:srgbClr val="FF9900"/>
                </a:gs>
                <a:gs pos="100000">
                  <a:srgbClr val="99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22960">
                <a:defRPr/>
              </a:pPr>
              <a:endParaRPr lang="zh-CN" altLang="en-US" sz="162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201579" y="3112294"/>
            <a:ext cx="4153376" cy="686992"/>
            <a:chOff x="827088" y="4149725"/>
            <a:chExt cx="4614862" cy="915988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827088" y="4149725"/>
              <a:ext cx="4465637" cy="915988"/>
            </a:xfrm>
            <a:prstGeom prst="homePlate">
              <a:avLst>
                <a:gd name="adj" fmla="val 42116"/>
              </a:avLst>
            </a:prstGeom>
            <a:gradFill rotWithShape="1">
              <a:gsLst>
                <a:gs pos="0">
                  <a:srgbClr val="B2B2B2">
                    <a:gamma/>
                    <a:tint val="5882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21310" indent="-321310" defTabSz="822960">
                <a:lnSpc>
                  <a:spcPct val="120000"/>
                </a:lnSpc>
                <a:defRPr/>
              </a:pPr>
              <a:r>
                <a:rPr lang="zh-CN" altLang="en-US" sz="1080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 单击此处添加段落文字内容</a:t>
              </a:r>
            </a:p>
            <a:p>
              <a:pPr marL="321310" indent="-321310" defTabSz="822960">
                <a:lnSpc>
                  <a:spcPct val="120000"/>
                </a:lnSpc>
                <a:defRPr/>
              </a:pPr>
              <a:r>
                <a:rPr lang="zh-CN" altLang="en-US" sz="1080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 单击此处添加段落文字内容</a:t>
              </a:r>
            </a:p>
          </p:txBody>
        </p:sp>
        <p:sp>
          <p:nvSpPr>
            <p:cNvPr id="26" name="AutoShape 6"/>
            <p:cNvSpPr>
              <a:spLocks noChangeArrowheads="1"/>
            </p:cNvSpPr>
            <p:nvPr/>
          </p:nvSpPr>
          <p:spPr bwMode="auto">
            <a:xfrm>
              <a:off x="4787900" y="4149725"/>
              <a:ext cx="654050" cy="914400"/>
            </a:xfrm>
            <a:prstGeom prst="chevron">
              <a:avLst>
                <a:gd name="adj" fmla="val 55472"/>
              </a:avLst>
            </a:prstGeom>
            <a:gradFill rotWithShape="1">
              <a:gsLst>
                <a:gs pos="0">
                  <a:srgbClr val="FF0517"/>
                </a:gs>
                <a:gs pos="50000">
                  <a:srgbClr val="BC000D"/>
                </a:gs>
                <a:gs pos="100000">
                  <a:srgbClr val="FF0517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22960">
                <a:defRPr/>
              </a:pPr>
              <a:endParaRPr lang="zh-CN" altLang="en-US" sz="162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201579" y="1329930"/>
            <a:ext cx="5839301" cy="686990"/>
            <a:chOff x="827088" y="1773238"/>
            <a:chExt cx="6488112" cy="915987"/>
          </a:xfrm>
        </p:grpSpPr>
        <p:sp>
          <p:nvSpPr>
            <p:cNvPr id="28" name="AutoShape 7"/>
            <p:cNvSpPr>
              <a:spLocks noChangeArrowheads="1"/>
            </p:cNvSpPr>
            <p:nvPr/>
          </p:nvSpPr>
          <p:spPr bwMode="auto">
            <a:xfrm>
              <a:off x="827088" y="1773238"/>
              <a:ext cx="6265862" cy="915987"/>
            </a:xfrm>
            <a:prstGeom prst="homePlate">
              <a:avLst>
                <a:gd name="adj" fmla="val 40030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21310" indent="-321310" defTabSz="822960">
                <a:lnSpc>
                  <a:spcPct val="120000"/>
                </a:lnSpc>
                <a:defRPr/>
              </a:pPr>
              <a:r>
                <a:rPr lang="zh-CN" altLang="en-US" sz="108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 </a:t>
              </a:r>
              <a:r>
                <a:rPr lang="zh-CN" altLang="en-US" sz="108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</a:p>
            <a:p>
              <a:pPr marL="321310" indent="-321310" defTabSz="822960">
                <a:lnSpc>
                  <a:spcPct val="120000"/>
                </a:lnSpc>
                <a:defRPr/>
              </a:pPr>
              <a:r>
                <a:rPr lang="zh-CN" altLang="en-US" sz="108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 单击此处添加段落文字内容</a:t>
              </a:r>
            </a:p>
          </p:txBody>
        </p:sp>
        <p:sp>
          <p:nvSpPr>
            <p:cNvPr id="29" name="AutoShape 8"/>
            <p:cNvSpPr>
              <a:spLocks noChangeArrowheads="1"/>
            </p:cNvSpPr>
            <p:nvPr/>
          </p:nvSpPr>
          <p:spPr bwMode="auto">
            <a:xfrm>
              <a:off x="6661150" y="1773238"/>
              <a:ext cx="654050" cy="914400"/>
            </a:xfrm>
            <a:prstGeom prst="chevron">
              <a:avLst>
                <a:gd name="adj" fmla="val 55472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22960">
                <a:defRPr/>
              </a:pPr>
              <a:endParaRPr lang="zh-CN" altLang="en-US" sz="162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2392" y="2571751"/>
            <a:ext cx="1698398" cy="259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4113372" y="1341597"/>
            <a:ext cx="4214813" cy="1573053"/>
            <a:chOff x="4212010" y="1305485"/>
            <a:chExt cx="4248150" cy="1585912"/>
          </a:xfrm>
        </p:grpSpPr>
        <p:grpSp>
          <p:nvGrpSpPr>
            <p:cNvPr id="7" name="Group 2"/>
            <p:cNvGrpSpPr/>
            <p:nvPr/>
          </p:nvGrpSpPr>
          <p:grpSpPr bwMode="auto">
            <a:xfrm>
              <a:off x="4212010" y="1305485"/>
              <a:ext cx="4248150" cy="1585912"/>
              <a:chOff x="612" y="1253"/>
              <a:chExt cx="3203" cy="1196"/>
            </a:xfrm>
          </p:grpSpPr>
          <p:sp>
            <p:nvSpPr>
              <p:cNvPr id="12" name="Oval 3"/>
              <p:cNvSpPr>
                <a:spLocks noChangeArrowheads="1"/>
              </p:cNvSpPr>
              <p:nvPr/>
            </p:nvSpPr>
            <p:spPr bwMode="auto">
              <a:xfrm>
                <a:off x="1696" y="2016"/>
                <a:ext cx="1048" cy="433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215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" name="Oval 4"/>
              <p:cNvSpPr>
                <a:spLocks noChangeArrowheads="1"/>
              </p:cNvSpPr>
              <p:nvPr/>
            </p:nvSpPr>
            <p:spPr bwMode="auto">
              <a:xfrm>
                <a:off x="1705" y="1253"/>
                <a:ext cx="1009" cy="1005"/>
              </a:xfrm>
              <a:prstGeom prst="ellipse">
                <a:avLst/>
              </a:prstGeom>
              <a:gradFill rotWithShape="1">
                <a:gsLst>
                  <a:gs pos="0">
                    <a:srgbClr val="8E8E8E"/>
                  </a:gs>
                  <a:gs pos="100000">
                    <a:srgbClr val="4D4D4D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215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" name="Oval 5"/>
              <p:cNvSpPr>
                <a:spLocks noChangeArrowheads="1"/>
              </p:cNvSpPr>
              <p:nvPr/>
            </p:nvSpPr>
            <p:spPr bwMode="auto">
              <a:xfrm>
                <a:off x="1905" y="1379"/>
                <a:ext cx="169" cy="169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215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" name="Freeform 6"/>
              <p:cNvSpPr/>
              <p:nvPr/>
            </p:nvSpPr>
            <p:spPr bwMode="auto">
              <a:xfrm>
                <a:off x="1774" y="1270"/>
                <a:ext cx="861" cy="286"/>
              </a:xfrm>
              <a:custGeom>
                <a:avLst/>
                <a:gdLst>
                  <a:gd name="T0" fmla="*/ 0 w 4756"/>
                  <a:gd name="T1" fmla="*/ 286 h 1576"/>
                  <a:gd name="T2" fmla="*/ 9 w 4756"/>
                  <a:gd name="T3" fmla="*/ 265 h 1576"/>
                  <a:gd name="T4" fmla="*/ 20 w 4756"/>
                  <a:gd name="T5" fmla="*/ 245 h 1576"/>
                  <a:gd name="T6" fmla="*/ 31 w 4756"/>
                  <a:gd name="T7" fmla="*/ 225 h 1576"/>
                  <a:gd name="T8" fmla="*/ 43 w 4756"/>
                  <a:gd name="T9" fmla="*/ 207 h 1576"/>
                  <a:gd name="T10" fmla="*/ 56 w 4756"/>
                  <a:gd name="T11" fmla="*/ 188 h 1576"/>
                  <a:gd name="T12" fmla="*/ 70 w 4756"/>
                  <a:gd name="T13" fmla="*/ 171 h 1576"/>
                  <a:gd name="T14" fmla="*/ 85 w 4756"/>
                  <a:gd name="T15" fmla="*/ 154 h 1576"/>
                  <a:gd name="T16" fmla="*/ 100 w 4756"/>
                  <a:gd name="T17" fmla="*/ 137 h 1576"/>
                  <a:gd name="T18" fmla="*/ 108 w 4756"/>
                  <a:gd name="T19" fmla="*/ 129 h 1576"/>
                  <a:gd name="T20" fmla="*/ 125 w 4756"/>
                  <a:gd name="T21" fmla="*/ 114 h 1576"/>
                  <a:gd name="T22" fmla="*/ 142 w 4756"/>
                  <a:gd name="T23" fmla="*/ 100 h 1576"/>
                  <a:gd name="T24" fmla="*/ 160 w 4756"/>
                  <a:gd name="T25" fmla="*/ 86 h 1576"/>
                  <a:gd name="T26" fmla="*/ 179 w 4756"/>
                  <a:gd name="T27" fmla="*/ 74 h 1576"/>
                  <a:gd name="T28" fmla="*/ 198 w 4756"/>
                  <a:gd name="T29" fmla="*/ 62 h 1576"/>
                  <a:gd name="T30" fmla="*/ 218 w 4756"/>
                  <a:gd name="T31" fmla="*/ 51 h 1576"/>
                  <a:gd name="T32" fmla="*/ 238 w 4756"/>
                  <a:gd name="T33" fmla="*/ 41 h 1576"/>
                  <a:gd name="T34" fmla="*/ 249 w 4756"/>
                  <a:gd name="T35" fmla="*/ 37 h 1576"/>
                  <a:gd name="T36" fmla="*/ 270 w 4756"/>
                  <a:gd name="T37" fmla="*/ 28 h 1576"/>
                  <a:gd name="T38" fmla="*/ 291 w 4756"/>
                  <a:gd name="T39" fmla="*/ 21 h 1576"/>
                  <a:gd name="T40" fmla="*/ 314 w 4756"/>
                  <a:gd name="T41" fmla="*/ 15 h 1576"/>
                  <a:gd name="T42" fmla="*/ 336 w 4756"/>
                  <a:gd name="T43" fmla="*/ 9 h 1576"/>
                  <a:gd name="T44" fmla="*/ 359 w 4756"/>
                  <a:gd name="T45" fmla="*/ 5 h 1576"/>
                  <a:gd name="T46" fmla="*/ 383 w 4756"/>
                  <a:gd name="T47" fmla="*/ 2 h 1576"/>
                  <a:gd name="T48" fmla="*/ 407 w 4756"/>
                  <a:gd name="T49" fmla="*/ 0 h 1576"/>
                  <a:gd name="T50" fmla="*/ 431 w 4756"/>
                  <a:gd name="T51" fmla="*/ 0 h 1576"/>
                  <a:gd name="T52" fmla="*/ 442 w 4756"/>
                  <a:gd name="T53" fmla="*/ 0 h 1576"/>
                  <a:gd name="T54" fmla="*/ 466 w 4756"/>
                  <a:gd name="T55" fmla="*/ 1 h 1576"/>
                  <a:gd name="T56" fmla="*/ 490 w 4756"/>
                  <a:gd name="T57" fmla="*/ 4 h 1576"/>
                  <a:gd name="T58" fmla="*/ 513 w 4756"/>
                  <a:gd name="T59" fmla="*/ 7 h 1576"/>
                  <a:gd name="T60" fmla="*/ 536 w 4756"/>
                  <a:gd name="T61" fmla="*/ 12 h 1576"/>
                  <a:gd name="T62" fmla="*/ 558 w 4756"/>
                  <a:gd name="T63" fmla="*/ 18 h 1576"/>
                  <a:gd name="T64" fmla="*/ 580 w 4756"/>
                  <a:gd name="T65" fmla="*/ 25 h 1576"/>
                  <a:gd name="T66" fmla="*/ 602 w 4756"/>
                  <a:gd name="T67" fmla="*/ 32 h 1576"/>
                  <a:gd name="T68" fmla="*/ 612 w 4756"/>
                  <a:gd name="T69" fmla="*/ 37 h 1576"/>
                  <a:gd name="T70" fmla="*/ 633 w 4756"/>
                  <a:gd name="T71" fmla="*/ 46 h 1576"/>
                  <a:gd name="T72" fmla="*/ 653 w 4756"/>
                  <a:gd name="T73" fmla="*/ 57 h 1576"/>
                  <a:gd name="T74" fmla="*/ 673 w 4756"/>
                  <a:gd name="T75" fmla="*/ 68 h 1576"/>
                  <a:gd name="T76" fmla="*/ 692 w 4756"/>
                  <a:gd name="T77" fmla="*/ 80 h 1576"/>
                  <a:gd name="T78" fmla="*/ 710 w 4756"/>
                  <a:gd name="T79" fmla="*/ 93 h 1576"/>
                  <a:gd name="T80" fmla="*/ 728 w 4756"/>
                  <a:gd name="T81" fmla="*/ 107 h 1576"/>
                  <a:gd name="T82" fmla="*/ 745 w 4756"/>
                  <a:gd name="T83" fmla="*/ 122 h 1576"/>
                  <a:gd name="T84" fmla="*/ 761 w 4756"/>
                  <a:gd name="T85" fmla="*/ 137 h 1576"/>
                  <a:gd name="T86" fmla="*/ 769 w 4756"/>
                  <a:gd name="T87" fmla="*/ 145 h 1576"/>
                  <a:gd name="T88" fmla="*/ 784 w 4756"/>
                  <a:gd name="T89" fmla="*/ 162 h 1576"/>
                  <a:gd name="T90" fmla="*/ 798 w 4756"/>
                  <a:gd name="T91" fmla="*/ 179 h 1576"/>
                  <a:gd name="T92" fmla="*/ 812 w 4756"/>
                  <a:gd name="T93" fmla="*/ 197 h 1576"/>
                  <a:gd name="T94" fmla="*/ 824 w 4756"/>
                  <a:gd name="T95" fmla="*/ 216 h 1576"/>
                  <a:gd name="T96" fmla="*/ 836 w 4756"/>
                  <a:gd name="T97" fmla="*/ 235 h 1576"/>
                  <a:gd name="T98" fmla="*/ 847 w 4756"/>
                  <a:gd name="T99" fmla="*/ 255 h 1576"/>
                  <a:gd name="T100" fmla="*/ 857 w 4756"/>
                  <a:gd name="T101" fmla="*/ 275 h 1576"/>
                  <a:gd name="T102" fmla="*/ 0 w 4756"/>
                  <a:gd name="T103" fmla="*/ 286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15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612" y="2016"/>
                <a:ext cx="1046" cy="433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215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" name="Oval 8"/>
              <p:cNvSpPr>
                <a:spLocks noChangeArrowheads="1"/>
              </p:cNvSpPr>
              <p:nvPr/>
            </p:nvSpPr>
            <p:spPr bwMode="auto">
              <a:xfrm>
                <a:off x="621" y="1253"/>
                <a:ext cx="1011" cy="1005"/>
              </a:xfrm>
              <a:prstGeom prst="ellipse">
                <a:avLst/>
              </a:prstGeom>
              <a:gradFill rotWithShape="1">
                <a:gsLst>
                  <a:gs pos="0">
                    <a:srgbClr val="8E8E8E"/>
                  </a:gs>
                  <a:gs pos="100000">
                    <a:srgbClr val="4D4D4D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215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" name="Oval 9"/>
              <p:cNvSpPr>
                <a:spLocks noChangeArrowheads="1"/>
              </p:cNvSpPr>
              <p:nvPr/>
            </p:nvSpPr>
            <p:spPr bwMode="auto">
              <a:xfrm>
                <a:off x="820" y="1379"/>
                <a:ext cx="168" cy="169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215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" name="Freeform 10"/>
              <p:cNvSpPr/>
              <p:nvPr/>
            </p:nvSpPr>
            <p:spPr bwMode="auto">
              <a:xfrm>
                <a:off x="690" y="1270"/>
                <a:ext cx="861" cy="286"/>
              </a:xfrm>
              <a:custGeom>
                <a:avLst/>
                <a:gdLst>
                  <a:gd name="T0" fmla="*/ 0 w 4756"/>
                  <a:gd name="T1" fmla="*/ 286 h 1576"/>
                  <a:gd name="T2" fmla="*/ 9 w 4756"/>
                  <a:gd name="T3" fmla="*/ 265 h 1576"/>
                  <a:gd name="T4" fmla="*/ 20 w 4756"/>
                  <a:gd name="T5" fmla="*/ 245 h 1576"/>
                  <a:gd name="T6" fmla="*/ 31 w 4756"/>
                  <a:gd name="T7" fmla="*/ 225 h 1576"/>
                  <a:gd name="T8" fmla="*/ 43 w 4756"/>
                  <a:gd name="T9" fmla="*/ 207 h 1576"/>
                  <a:gd name="T10" fmla="*/ 56 w 4756"/>
                  <a:gd name="T11" fmla="*/ 188 h 1576"/>
                  <a:gd name="T12" fmla="*/ 70 w 4756"/>
                  <a:gd name="T13" fmla="*/ 171 h 1576"/>
                  <a:gd name="T14" fmla="*/ 85 w 4756"/>
                  <a:gd name="T15" fmla="*/ 154 h 1576"/>
                  <a:gd name="T16" fmla="*/ 100 w 4756"/>
                  <a:gd name="T17" fmla="*/ 137 h 1576"/>
                  <a:gd name="T18" fmla="*/ 108 w 4756"/>
                  <a:gd name="T19" fmla="*/ 129 h 1576"/>
                  <a:gd name="T20" fmla="*/ 125 w 4756"/>
                  <a:gd name="T21" fmla="*/ 114 h 1576"/>
                  <a:gd name="T22" fmla="*/ 142 w 4756"/>
                  <a:gd name="T23" fmla="*/ 100 h 1576"/>
                  <a:gd name="T24" fmla="*/ 160 w 4756"/>
                  <a:gd name="T25" fmla="*/ 86 h 1576"/>
                  <a:gd name="T26" fmla="*/ 179 w 4756"/>
                  <a:gd name="T27" fmla="*/ 74 h 1576"/>
                  <a:gd name="T28" fmla="*/ 198 w 4756"/>
                  <a:gd name="T29" fmla="*/ 62 h 1576"/>
                  <a:gd name="T30" fmla="*/ 218 w 4756"/>
                  <a:gd name="T31" fmla="*/ 51 h 1576"/>
                  <a:gd name="T32" fmla="*/ 238 w 4756"/>
                  <a:gd name="T33" fmla="*/ 41 h 1576"/>
                  <a:gd name="T34" fmla="*/ 249 w 4756"/>
                  <a:gd name="T35" fmla="*/ 37 h 1576"/>
                  <a:gd name="T36" fmla="*/ 270 w 4756"/>
                  <a:gd name="T37" fmla="*/ 28 h 1576"/>
                  <a:gd name="T38" fmla="*/ 291 w 4756"/>
                  <a:gd name="T39" fmla="*/ 21 h 1576"/>
                  <a:gd name="T40" fmla="*/ 314 w 4756"/>
                  <a:gd name="T41" fmla="*/ 15 h 1576"/>
                  <a:gd name="T42" fmla="*/ 336 w 4756"/>
                  <a:gd name="T43" fmla="*/ 9 h 1576"/>
                  <a:gd name="T44" fmla="*/ 359 w 4756"/>
                  <a:gd name="T45" fmla="*/ 5 h 1576"/>
                  <a:gd name="T46" fmla="*/ 383 w 4756"/>
                  <a:gd name="T47" fmla="*/ 2 h 1576"/>
                  <a:gd name="T48" fmla="*/ 407 w 4756"/>
                  <a:gd name="T49" fmla="*/ 0 h 1576"/>
                  <a:gd name="T50" fmla="*/ 431 w 4756"/>
                  <a:gd name="T51" fmla="*/ 0 h 1576"/>
                  <a:gd name="T52" fmla="*/ 442 w 4756"/>
                  <a:gd name="T53" fmla="*/ 0 h 1576"/>
                  <a:gd name="T54" fmla="*/ 466 w 4756"/>
                  <a:gd name="T55" fmla="*/ 1 h 1576"/>
                  <a:gd name="T56" fmla="*/ 490 w 4756"/>
                  <a:gd name="T57" fmla="*/ 4 h 1576"/>
                  <a:gd name="T58" fmla="*/ 513 w 4756"/>
                  <a:gd name="T59" fmla="*/ 7 h 1576"/>
                  <a:gd name="T60" fmla="*/ 536 w 4756"/>
                  <a:gd name="T61" fmla="*/ 12 h 1576"/>
                  <a:gd name="T62" fmla="*/ 558 w 4756"/>
                  <a:gd name="T63" fmla="*/ 18 h 1576"/>
                  <a:gd name="T64" fmla="*/ 580 w 4756"/>
                  <a:gd name="T65" fmla="*/ 25 h 1576"/>
                  <a:gd name="T66" fmla="*/ 602 w 4756"/>
                  <a:gd name="T67" fmla="*/ 32 h 1576"/>
                  <a:gd name="T68" fmla="*/ 612 w 4756"/>
                  <a:gd name="T69" fmla="*/ 37 h 1576"/>
                  <a:gd name="T70" fmla="*/ 633 w 4756"/>
                  <a:gd name="T71" fmla="*/ 46 h 1576"/>
                  <a:gd name="T72" fmla="*/ 653 w 4756"/>
                  <a:gd name="T73" fmla="*/ 57 h 1576"/>
                  <a:gd name="T74" fmla="*/ 673 w 4756"/>
                  <a:gd name="T75" fmla="*/ 68 h 1576"/>
                  <a:gd name="T76" fmla="*/ 692 w 4756"/>
                  <a:gd name="T77" fmla="*/ 80 h 1576"/>
                  <a:gd name="T78" fmla="*/ 710 w 4756"/>
                  <a:gd name="T79" fmla="*/ 93 h 1576"/>
                  <a:gd name="T80" fmla="*/ 728 w 4756"/>
                  <a:gd name="T81" fmla="*/ 107 h 1576"/>
                  <a:gd name="T82" fmla="*/ 745 w 4756"/>
                  <a:gd name="T83" fmla="*/ 122 h 1576"/>
                  <a:gd name="T84" fmla="*/ 761 w 4756"/>
                  <a:gd name="T85" fmla="*/ 137 h 1576"/>
                  <a:gd name="T86" fmla="*/ 769 w 4756"/>
                  <a:gd name="T87" fmla="*/ 145 h 1576"/>
                  <a:gd name="T88" fmla="*/ 784 w 4756"/>
                  <a:gd name="T89" fmla="*/ 162 h 1576"/>
                  <a:gd name="T90" fmla="*/ 798 w 4756"/>
                  <a:gd name="T91" fmla="*/ 179 h 1576"/>
                  <a:gd name="T92" fmla="*/ 812 w 4756"/>
                  <a:gd name="T93" fmla="*/ 197 h 1576"/>
                  <a:gd name="T94" fmla="*/ 824 w 4756"/>
                  <a:gd name="T95" fmla="*/ 216 h 1576"/>
                  <a:gd name="T96" fmla="*/ 836 w 4756"/>
                  <a:gd name="T97" fmla="*/ 235 h 1576"/>
                  <a:gd name="T98" fmla="*/ 847 w 4756"/>
                  <a:gd name="T99" fmla="*/ 255 h 1576"/>
                  <a:gd name="T100" fmla="*/ 857 w 4756"/>
                  <a:gd name="T101" fmla="*/ 275 h 1576"/>
                  <a:gd name="T102" fmla="*/ 0 w 4756"/>
                  <a:gd name="T103" fmla="*/ 286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15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" name="Oval 11"/>
              <p:cNvSpPr>
                <a:spLocks noChangeArrowheads="1"/>
              </p:cNvSpPr>
              <p:nvPr/>
            </p:nvSpPr>
            <p:spPr bwMode="auto">
              <a:xfrm>
                <a:off x="2769" y="2016"/>
                <a:ext cx="1046" cy="433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215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" name="Oval 12"/>
              <p:cNvSpPr>
                <a:spLocks noChangeArrowheads="1"/>
              </p:cNvSpPr>
              <p:nvPr/>
            </p:nvSpPr>
            <p:spPr bwMode="auto">
              <a:xfrm>
                <a:off x="2778" y="1253"/>
                <a:ext cx="1009" cy="1005"/>
              </a:xfrm>
              <a:prstGeom prst="ellipse">
                <a:avLst/>
              </a:prstGeom>
              <a:gradFill rotWithShape="1">
                <a:gsLst>
                  <a:gs pos="0">
                    <a:srgbClr val="8E8E8E"/>
                  </a:gs>
                  <a:gs pos="100000">
                    <a:srgbClr val="4D4D4D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215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" name="Oval 13"/>
              <p:cNvSpPr>
                <a:spLocks noChangeArrowheads="1"/>
              </p:cNvSpPr>
              <p:nvPr/>
            </p:nvSpPr>
            <p:spPr bwMode="auto">
              <a:xfrm>
                <a:off x="2978" y="1379"/>
                <a:ext cx="169" cy="169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215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" name="Freeform 14"/>
              <p:cNvSpPr/>
              <p:nvPr/>
            </p:nvSpPr>
            <p:spPr bwMode="auto">
              <a:xfrm>
                <a:off x="2846" y="1270"/>
                <a:ext cx="861" cy="286"/>
              </a:xfrm>
              <a:custGeom>
                <a:avLst/>
                <a:gdLst>
                  <a:gd name="T0" fmla="*/ 0 w 4756"/>
                  <a:gd name="T1" fmla="*/ 286 h 1576"/>
                  <a:gd name="T2" fmla="*/ 9 w 4756"/>
                  <a:gd name="T3" fmla="*/ 265 h 1576"/>
                  <a:gd name="T4" fmla="*/ 20 w 4756"/>
                  <a:gd name="T5" fmla="*/ 245 h 1576"/>
                  <a:gd name="T6" fmla="*/ 31 w 4756"/>
                  <a:gd name="T7" fmla="*/ 225 h 1576"/>
                  <a:gd name="T8" fmla="*/ 43 w 4756"/>
                  <a:gd name="T9" fmla="*/ 207 h 1576"/>
                  <a:gd name="T10" fmla="*/ 56 w 4756"/>
                  <a:gd name="T11" fmla="*/ 188 h 1576"/>
                  <a:gd name="T12" fmla="*/ 70 w 4756"/>
                  <a:gd name="T13" fmla="*/ 171 h 1576"/>
                  <a:gd name="T14" fmla="*/ 85 w 4756"/>
                  <a:gd name="T15" fmla="*/ 154 h 1576"/>
                  <a:gd name="T16" fmla="*/ 100 w 4756"/>
                  <a:gd name="T17" fmla="*/ 137 h 1576"/>
                  <a:gd name="T18" fmla="*/ 108 w 4756"/>
                  <a:gd name="T19" fmla="*/ 129 h 1576"/>
                  <a:gd name="T20" fmla="*/ 125 w 4756"/>
                  <a:gd name="T21" fmla="*/ 114 h 1576"/>
                  <a:gd name="T22" fmla="*/ 142 w 4756"/>
                  <a:gd name="T23" fmla="*/ 100 h 1576"/>
                  <a:gd name="T24" fmla="*/ 160 w 4756"/>
                  <a:gd name="T25" fmla="*/ 86 h 1576"/>
                  <a:gd name="T26" fmla="*/ 179 w 4756"/>
                  <a:gd name="T27" fmla="*/ 74 h 1576"/>
                  <a:gd name="T28" fmla="*/ 198 w 4756"/>
                  <a:gd name="T29" fmla="*/ 62 h 1576"/>
                  <a:gd name="T30" fmla="*/ 218 w 4756"/>
                  <a:gd name="T31" fmla="*/ 51 h 1576"/>
                  <a:gd name="T32" fmla="*/ 238 w 4756"/>
                  <a:gd name="T33" fmla="*/ 41 h 1576"/>
                  <a:gd name="T34" fmla="*/ 249 w 4756"/>
                  <a:gd name="T35" fmla="*/ 37 h 1576"/>
                  <a:gd name="T36" fmla="*/ 270 w 4756"/>
                  <a:gd name="T37" fmla="*/ 28 h 1576"/>
                  <a:gd name="T38" fmla="*/ 291 w 4756"/>
                  <a:gd name="T39" fmla="*/ 21 h 1576"/>
                  <a:gd name="T40" fmla="*/ 314 w 4756"/>
                  <a:gd name="T41" fmla="*/ 15 h 1576"/>
                  <a:gd name="T42" fmla="*/ 336 w 4756"/>
                  <a:gd name="T43" fmla="*/ 9 h 1576"/>
                  <a:gd name="T44" fmla="*/ 359 w 4756"/>
                  <a:gd name="T45" fmla="*/ 5 h 1576"/>
                  <a:gd name="T46" fmla="*/ 383 w 4756"/>
                  <a:gd name="T47" fmla="*/ 2 h 1576"/>
                  <a:gd name="T48" fmla="*/ 407 w 4756"/>
                  <a:gd name="T49" fmla="*/ 0 h 1576"/>
                  <a:gd name="T50" fmla="*/ 431 w 4756"/>
                  <a:gd name="T51" fmla="*/ 0 h 1576"/>
                  <a:gd name="T52" fmla="*/ 442 w 4756"/>
                  <a:gd name="T53" fmla="*/ 0 h 1576"/>
                  <a:gd name="T54" fmla="*/ 466 w 4756"/>
                  <a:gd name="T55" fmla="*/ 1 h 1576"/>
                  <a:gd name="T56" fmla="*/ 490 w 4756"/>
                  <a:gd name="T57" fmla="*/ 4 h 1576"/>
                  <a:gd name="T58" fmla="*/ 513 w 4756"/>
                  <a:gd name="T59" fmla="*/ 7 h 1576"/>
                  <a:gd name="T60" fmla="*/ 536 w 4756"/>
                  <a:gd name="T61" fmla="*/ 12 h 1576"/>
                  <a:gd name="T62" fmla="*/ 558 w 4756"/>
                  <a:gd name="T63" fmla="*/ 18 h 1576"/>
                  <a:gd name="T64" fmla="*/ 580 w 4756"/>
                  <a:gd name="T65" fmla="*/ 25 h 1576"/>
                  <a:gd name="T66" fmla="*/ 602 w 4756"/>
                  <a:gd name="T67" fmla="*/ 32 h 1576"/>
                  <a:gd name="T68" fmla="*/ 612 w 4756"/>
                  <a:gd name="T69" fmla="*/ 37 h 1576"/>
                  <a:gd name="T70" fmla="*/ 633 w 4756"/>
                  <a:gd name="T71" fmla="*/ 46 h 1576"/>
                  <a:gd name="T72" fmla="*/ 653 w 4756"/>
                  <a:gd name="T73" fmla="*/ 57 h 1576"/>
                  <a:gd name="T74" fmla="*/ 673 w 4756"/>
                  <a:gd name="T75" fmla="*/ 68 h 1576"/>
                  <a:gd name="T76" fmla="*/ 692 w 4756"/>
                  <a:gd name="T77" fmla="*/ 80 h 1576"/>
                  <a:gd name="T78" fmla="*/ 710 w 4756"/>
                  <a:gd name="T79" fmla="*/ 93 h 1576"/>
                  <a:gd name="T80" fmla="*/ 728 w 4756"/>
                  <a:gd name="T81" fmla="*/ 107 h 1576"/>
                  <a:gd name="T82" fmla="*/ 745 w 4756"/>
                  <a:gd name="T83" fmla="*/ 122 h 1576"/>
                  <a:gd name="T84" fmla="*/ 761 w 4756"/>
                  <a:gd name="T85" fmla="*/ 137 h 1576"/>
                  <a:gd name="T86" fmla="*/ 769 w 4756"/>
                  <a:gd name="T87" fmla="*/ 145 h 1576"/>
                  <a:gd name="T88" fmla="*/ 784 w 4756"/>
                  <a:gd name="T89" fmla="*/ 162 h 1576"/>
                  <a:gd name="T90" fmla="*/ 798 w 4756"/>
                  <a:gd name="T91" fmla="*/ 179 h 1576"/>
                  <a:gd name="T92" fmla="*/ 812 w 4756"/>
                  <a:gd name="T93" fmla="*/ 197 h 1576"/>
                  <a:gd name="T94" fmla="*/ 824 w 4756"/>
                  <a:gd name="T95" fmla="*/ 216 h 1576"/>
                  <a:gd name="T96" fmla="*/ 836 w 4756"/>
                  <a:gd name="T97" fmla="*/ 235 h 1576"/>
                  <a:gd name="T98" fmla="*/ 847 w 4756"/>
                  <a:gd name="T99" fmla="*/ 255 h 1576"/>
                  <a:gd name="T100" fmla="*/ 857 w 4756"/>
                  <a:gd name="T101" fmla="*/ 275 h 1576"/>
                  <a:gd name="T102" fmla="*/ 0 w 4756"/>
                  <a:gd name="T103" fmla="*/ 286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15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36"/>
            <p:cNvSpPr txBox="1">
              <a:spLocks noChangeArrowheads="1"/>
            </p:cNvSpPr>
            <p:nvPr/>
          </p:nvSpPr>
          <p:spPr bwMode="auto">
            <a:xfrm>
              <a:off x="4284013" y="1661271"/>
              <a:ext cx="1224043" cy="27460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r>
                <a:rPr kumimoji="1" lang="zh-CN" altLang="en-US" sz="1170" kern="0" dirty="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单击添加文字</a:t>
              </a:r>
              <a:endParaRPr kumimoji="1" lang="en-US" altLang="ko-KR" sz="990" b="0" kern="0" dirty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Text Box 37"/>
            <p:cNvSpPr txBox="1">
              <a:spLocks noChangeArrowheads="1"/>
            </p:cNvSpPr>
            <p:nvPr/>
          </p:nvSpPr>
          <p:spPr bwMode="auto">
            <a:xfrm>
              <a:off x="5722623" y="1661271"/>
              <a:ext cx="1224043" cy="27460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r>
                <a:rPr kumimoji="1" lang="zh-CN" altLang="en-US" sz="1170" kern="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单击添加文字</a:t>
              </a:r>
              <a:endParaRPr kumimoji="1" lang="en-US" altLang="ko-KR" sz="1170" kern="0" dirty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Text Box 38"/>
            <p:cNvSpPr txBox="1">
              <a:spLocks noChangeArrowheads="1"/>
            </p:cNvSpPr>
            <p:nvPr/>
          </p:nvSpPr>
          <p:spPr bwMode="auto">
            <a:xfrm>
              <a:off x="7128113" y="1661271"/>
              <a:ext cx="1224043" cy="27460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r>
                <a:rPr kumimoji="1" lang="zh-CN" altLang="en-US" sz="1170" kern="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单击添加文字</a:t>
              </a:r>
              <a:endParaRPr kumimoji="1" lang="en-US" altLang="ko-KR" sz="990" b="0" kern="0" dirty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4593432" y="1991678"/>
            <a:ext cx="3236118" cy="1825943"/>
            <a:chOff x="4696198" y="1961122"/>
            <a:chExt cx="3262312" cy="1839913"/>
          </a:xfrm>
        </p:grpSpPr>
        <p:grpSp>
          <p:nvGrpSpPr>
            <p:cNvPr id="26" name="Group 15"/>
            <p:cNvGrpSpPr/>
            <p:nvPr/>
          </p:nvGrpSpPr>
          <p:grpSpPr bwMode="auto">
            <a:xfrm>
              <a:off x="6351960" y="1961122"/>
              <a:ext cx="1606550" cy="1839913"/>
              <a:chOff x="2449" y="2701"/>
              <a:chExt cx="1212" cy="1387"/>
            </a:xfrm>
          </p:grpSpPr>
          <p:sp>
            <p:nvSpPr>
              <p:cNvPr id="35" name="Oval 16"/>
              <p:cNvSpPr>
                <a:spLocks noChangeArrowheads="1"/>
              </p:cNvSpPr>
              <p:nvPr/>
            </p:nvSpPr>
            <p:spPr bwMode="auto">
              <a:xfrm>
                <a:off x="2449" y="3586"/>
                <a:ext cx="1212" cy="502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215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36" name="Group 17"/>
              <p:cNvGrpSpPr/>
              <p:nvPr/>
            </p:nvGrpSpPr>
            <p:grpSpPr bwMode="auto">
              <a:xfrm>
                <a:off x="2459" y="2701"/>
                <a:ext cx="1170" cy="1166"/>
                <a:chOff x="549" y="2205"/>
                <a:chExt cx="1406" cy="1402"/>
              </a:xfrm>
            </p:grpSpPr>
            <p:sp>
              <p:nvSpPr>
                <p:cNvPr id="38" name="Oval 18"/>
                <p:cNvSpPr>
                  <a:spLocks noChangeArrowheads="1"/>
                </p:cNvSpPr>
                <p:nvPr/>
              </p:nvSpPr>
              <p:spPr bwMode="auto">
                <a:xfrm>
                  <a:off x="547" y="2205"/>
                  <a:ext cx="1406" cy="14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2B2B2">
                        <a:gamma/>
                        <a:tint val="39216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1215" kern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9" name="Oval 19"/>
                <p:cNvSpPr>
                  <a:spLocks noChangeArrowheads="1"/>
                </p:cNvSpPr>
                <p:nvPr/>
              </p:nvSpPr>
              <p:spPr bwMode="auto">
                <a:xfrm>
                  <a:off x="827" y="2381"/>
                  <a:ext cx="236" cy="2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67ABF5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1215" kern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7" name="Freeform 20"/>
              <p:cNvSpPr/>
              <p:nvPr/>
            </p:nvSpPr>
            <p:spPr bwMode="auto">
              <a:xfrm>
                <a:off x="2541" y="2721"/>
                <a:ext cx="996" cy="331"/>
              </a:xfrm>
              <a:custGeom>
                <a:avLst/>
                <a:gdLst>
                  <a:gd name="T0" fmla="*/ 0 w 4756"/>
                  <a:gd name="T1" fmla="*/ 331 h 1576"/>
                  <a:gd name="T2" fmla="*/ 10 w 4756"/>
                  <a:gd name="T3" fmla="*/ 307 h 1576"/>
                  <a:gd name="T4" fmla="*/ 23 w 4756"/>
                  <a:gd name="T5" fmla="*/ 284 h 1576"/>
                  <a:gd name="T6" fmla="*/ 36 w 4756"/>
                  <a:gd name="T7" fmla="*/ 261 h 1576"/>
                  <a:gd name="T8" fmla="*/ 50 w 4756"/>
                  <a:gd name="T9" fmla="*/ 239 h 1576"/>
                  <a:gd name="T10" fmla="*/ 65 w 4756"/>
                  <a:gd name="T11" fmla="*/ 218 h 1576"/>
                  <a:gd name="T12" fmla="*/ 81 w 4756"/>
                  <a:gd name="T13" fmla="*/ 197 h 1576"/>
                  <a:gd name="T14" fmla="*/ 98 w 4756"/>
                  <a:gd name="T15" fmla="*/ 178 h 1576"/>
                  <a:gd name="T16" fmla="*/ 116 w 4756"/>
                  <a:gd name="T17" fmla="*/ 159 h 1576"/>
                  <a:gd name="T18" fmla="*/ 125 w 4756"/>
                  <a:gd name="T19" fmla="*/ 150 h 1576"/>
                  <a:gd name="T20" fmla="*/ 144 w 4756"/>
                  <a:gd name="T21" fmla="*/ 132 h 1576"/>
                  <a:gd name="T22" fmla="*/ 165 w 4756"/>
                  <a:gd name="T23" fmla="*/ 116 h 1576"/>
                  <a:gd name="T24" fmla="*/ 185 w 4756"/>
                  <a:gd name="T25" fmla="*/ 100 h 1576"/>
                  <a:gd name="T26" fmla="*/ 207 w 4756"/>
                  <a:gd name="T27" fmla="*/ 85 h 1576"/>
                  <a:gd name="T28" fmla="*/ 229 w 4756"/>
                  <a:gd name="T29" fmla="*/ 72 h 1576"/>
                  <a:gd name="T30" fmla="*/ 252 w 4756"/>
                  <a:gd name="T31" fmla="*/ 59 h 1576"/>
                  <a:gd name="T32" fmla="*/ 276 w 4756"/>
                  <a:gd name="T33" fmla="*/ 48 h 1576"/>
                  <a:gd name="T34" fmla="*/ 288 w 4756"/>
                  <a:gd name="T35" fmla="*/ 42 h 1576"/>
                  <a:gd name="T36" fmla="*/ 313 w 4756"/>
                  <a:gd name="T37" fmla="*/ 33 h 1576"/>
                  <a:gd name="T38" fmla="*/ 338 w 4756"/>
                  <a:gd name="T39" fmla="*/ 24 h 1576"/>
                  <a:gd name="T40" fmla="*/ 363 w 4756"/>
                  <a:gd name="T41" fmla="*/ 17 h 1576"/>
                  <a:gd name="T42" fmla="*/ 390 w 4756"/>
                  <a:gd name="T43" fmla="*/ 11 h 1576"/>
                  <a:gd name="T44" fmla="*/ 416 w 4756"/>
                  <a:gd name="T45" fmla="*/ 6 h 1576"/>
                  <a:gd name="T46" fmla="*/ 444 w 4756"/>
                  <a:gd name="T47" fmla="*/ 3 h 1576"/>
                  <a:gd name="T48" fmla="*/ 471 w 4756"/>
                  <a:gd name="T49" fmla="*/ 0 h 1576"/>
                  <a:gd name="T50" fmla="*/ 499 w 4756"/>
                  <a:gd name="T51" fmla="*/ 0 h 1576"/>
                  <a:gd name="T52" fmla="*/ 513 w 4756"/>
                  <a:gd name="T53" fmla="*/ 0 h 1576"/>
                  <a:gd name="T54" fmla="*/ 541 w 4756"/>
                  <a:gd name="T55" fmla="*/ 2 h 1576"/>
                  <a:gd name="T56" fmla="*/ 568 w 4756"/>
                  <a:gd name="T57" fmla="*/ 4 h 1576"/>
                  <a:gd name="T58" fmla="*/ 595 w 4756"/>
                  <a:gd name="T59" fmla="*/ 8 h 1576"/>
                  <a:gd name="T60" fmla="*/ 622 w 4756"/>
                  <a:gd name="T61" fmla="*/ 14 h 1576"/>
                  <a:gd name="T62" fmla="*/ 647 w 4756"/>
                  <a:gd name="T63" fmla="*/ 21 h 1576"/>
                  <a:gd name="T64" fmla="*/ 673 w 4756"/>
                  <a:gd name="T65" fmla="*/ 29 h 1576"/>
                  <a:gd name="T66" fmla="*/ 698 w 4756"/>
                  <a:gd name="T67" fmla="*/ 37 h 1576"/>
                  <a:gd name="T68" fmla="*/ 710 w 4756"/>
                  <a:gd name="T69" fmla="*/ 42 h 1576"/>
                  <a:gd name="T70" fmla="*/ 734 w 4756"/>
                  <a:gd name="T71" fmla="*/ 53 h 1576"/>
                  <a:gd name="T72" fmla="*/ 757 w 4756"/>
                  <a:gd name="T73" fmla="*/ 66 h 1576"/>
                  <a:gd name="T74" fmla="*/ 780 w 4756"/>
                  <a:gd name="T75" fmla="*/ 79 h 1576"/>
                  <a:gd name="T76" fmla="*/ 802 w 4756"/>
                  <a:gd name="T77" fmla="*/ 92 h 1576"/>
                  <a:gd name="T78" fmla="*/ 823 w 4756"/>
                  <a:gd name="T79" fmla="*/ 108 h 1576"/>
                  <a:gd name="T80" fmla="*/ 844 w 4756"/>
                  <a:gd name="T81" fmla="*/ 124 h 1576"/>
                  <a:gd name="T82" fmla="*/ 863 w 4756"/>
                  <a:gd name="T83" fmla="*/ 141 h 1576"/>
                  <a:gd name="T84" fmla="*/ 882 w 4756"/>
                  <a:gd name="T85" fmla="*/ 159 h 1576"/>
                  <a:gd name="T86" fmla="*/ 891 w 4756"/>
                  <a:gd name="T87" fmla="*/ 168 h 1576"/>
                  <a:gd name="T88" fmla="*/ 909 w 4756"/>
                  <a:gd name="T89" fmla="*/ 187 h 1576"/>
                  <a:gd name="T90" fmla="*/ 925 w 4756"/>
                  <a:gd name="T91" fmla="*/ 208 h 1576"/>
                  <a:gd name="T92" fmla="*/ 941 w 4756"/>
                  <a:gd name="T93" fmla="*/ 228 h 1576"/>
                  <a:gd name="T94" fmla="*/ 955 w 4756"/>
                  <a:gd name="T95" fmla="*/ 250 h 1576"/>
                  <a:gd name="T96" fmla="*/ 969 w 4756"/>
                  <a:gd name="T97" fmla="*/ 272 h 1576"/>
                  <a:gd name="T98" fmla="*/ 982 w 4756"/>
                  <a:gd name="T99" fmla="*/ 295 h 1576"/>
                  <a:gd name="T100" fmla="*/ 993 w 4756"/>
                  <a:gd name="T101" fmla="*/ 319 h 1576"/>
                  <a:gd name="T102" fmla="*/ 0 w 4756"/>
                  <a:gd name="T103" fmla="*/ 331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15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Group 21"/>
            <p:cNvGrpSpPr/>
            <p:nvPr/>
          </p:nvGrpSpPr>
          <p:grpSpPr bwMode="auto">
            <a:xfrm>
              <a:off x="4696198" y="1961122"/>
              <a:ext cx="1608137" cy="1839913"/>
              <a:chOff x="2449" y="2701"/>
              <a:chExt cx="1212" cy="1387"/>
            </a:xfrm>
          </p:grpSpPr>
          <p:sp>
            <p:nvSpPr>
              <p:cNvPr id="30" name="Oval 22"/>
              <p:cNvSpPr>
                <a:spLocks noChangeArrowheads="1"/>
              </p:cNvSpPr>
              <p:nvPr/>
            </p:nvSpPr>
            <p:spPr bwMode="auto">
              <a:xfrm>
                <a:off x="2449" y="3586"/>
                <a:ext cx="1214" cy="502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215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31" name="Group 23"/>
              <p:cNvGrpSpPr/>
              <p:nvPr/>
            </p:nvGrpSpPr>
            <p:grpSpPr bwMode="auto">
              <a:xfrm>
                <a:off x="2459" y="2701"/>
                <a:ext cx="1170" cy="1166"/>
                <a:chOff x="549" y="2205"/>
                <a:chExt cx="1406" cy="1402"/>
              </a:xfrm>
            </p:grpSpPr>
            <p:sp>
              <p:nvSpPr>
                <p:cNvPr id="33" name="Oval 24"/>
                <p:cNvSpPr>
                  <a:spLocks noChangeArrowheads="1"/>
                </p:cNvSpPr>
                <p:nvPr/>
              </p:nvSpPr>
              <p:spPr bwMode="auto">
                <a:xfrm>
                  <a:off x="546" y="2205"/>
                  <a:ext cx="1409" cy="14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2B2B2">
                        <a:gamma/>
                        <a:tint val="39216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1215" kern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4" name="Oval 25"/>
                <p:cNvSpPr>
                  <a:spLocks noChangeArrowheads="1"/>
                </p:cNvSpPr>
                <p:nvPr/>
              </p:nvSpPr>
              <p:spPr bwMode="auto">
                <a:xfrm>
                  <a:off x="827" y="2381"/>
                  <a:ext cx="236" cy="2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67ABF5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1215" kern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2" name="Freeform 26"/>
              <p:cNvSpPr/>
              <p:nvPr/>
            </p:nvSpPr>
            <p:spPr bwMode="auto">
              <a:xfrm>
                <a:off x="2539" y="2721"/>
                <a:ext cx="1000" cy="331"/>
              </a:xfrm>
              <a:custGeom>
                <a:avLst/>
                <a:gdLst>
                  <a:gd name="T0" fmla="*/ 0 w 4756"/>
                  <a:gd name="T1" fmla="*/ 331 h 1576"/>
                  <a:gd name="T2" fmla="*/ 10 w 4756"/>
                  <a:gd name="T3" fmla="*/ 307 h 1576"/>
                  <a:gd name="T4" fmla="*/ 23 w 4756"/>
                  <a:gd name="T5" fmla="*/ 284 h 1576"/>
                  <a:gd name="T6" fmla="*/ 36 w 4756"/>
                  <a:gd name="T7" fmla="*/ 261 h 1576"/>
                  <a:gd name="T8" fmla="*/ 50 w 4756"/>
                  <a:gd name="T9" fmla="*/ 239 h 1576"/>
                  <a:gd name="T10" fmla="*/ 65 w 4756"/>
                  <a:gd name="T11" fmla="*/ 218 h 1576"/>
                  <a:gd name="T12" fmla="*/ 81 w 4756"/>
                  <a:gd name="T13" fmla="*/ 197 h 1576"/>
                  <a:gd name="T14" fmla="*/ 98 w 4756"/>
                  <a:gd name="T15" fmla="*/ 178 h 1576"/>
                  <a:gd name="T16" fmla="*/ 116 w 4756"/>
                  <a:gd name="T17" fmla="*/ 159 h 1576"/>
                  <a:gd name="T18" fmla="*/ 125 w 4756"/>
                  <a:gd name="T19" fmla="*/ 150 h 1576"/>
                  <a:gd name="T20" fmla="*/ 144 w 4756"/>
                  <a:gd name="T21" fmla="*/ 132 h 1576"/>
                  <a:gd name="T22" fmla="*/ 165 w 4756"/>
                  <a:gd name="T23" fmla="*/ 116 h 1576"/>
                  <a:gd name="T24" fmla="*/ 185 w 4756"/>
                  <a:gd name="T25" fmla="*/ 100 h 1576"/>
                  <a:gd name="T26" fmla="*/ 207 w 4756"/>
                  <a:gd name="T27" fmla="*/ 85 h 1576"/>
                  <a:gd name="T28" fmla="*/ 229 w 4756"/>
                  <a:gd name="T29" fmla="*/ 72 h 1576"/>
                  <a:gd name="T30" fmla="*/ 252 w 4756"/>
                  <a:gd name="T31" fmla="*/ 59 h 1576"/>
                  <a:gd name="T32" fmla="*/ 276 w 4756"/>
                  <a:gd name="T33" fmla="*/ 48 h 1576"/>
                  <a:gd name="T34" fmla="*/ 288 w 4756"/>
                  <a:gd name="T35" fmla="*/ 42 h 1576"/>
                  <a:gd name="T36" fmla="*/ 313 w 4756"/>
                  <a:gd name="T37" fmla="*/ 33 h 1576"/>
                  <a:gd name="T38" fmla="*/ 338 w 4756"/>
                  <a:gd name="T39" fmla="*/ 24 h 1576"/>
                  <a:gd name="T40" fmla="*/ 363 w 4756"/>
                  <a:gd name="T41" fmla="*/ 17 h 1576"/>
                  <a:gd name="T42" fmla="*/ 390 w 4756"/>
                  <a:gd name="T43" fmla="*/ 11 h 1576"/>
                  <a:gd name="T44" fmla="*/ 416 w 4756"/>
                  <a:gd name="T45" fmla="*/ 6 h 1576"/>
                  <a:gd name="T46" fmla="*/ 444 w 4756"/>
                  <a:gd name="T47" fmla="*/ 3 h 1576"/>
                  <a:gd name="T48" fmla="*/ 471 w 4756"/>
                  <a:gd name="T49" fmla="*/ 0 h 1576"/>
                  <a:gd name="T50" fmla="*/ 499 w 4756"/>
                  <a:gd name="T51" fmla="*/ 0 h 1576"/>
                  <a:gd name="T52" fmla="*/ 513 w 4756"/>
                  <a:gd name="T53" fmla="*/ 0 h 1576"/>
                  <a:gd name="T54" fmla="*/ 541 w 4756"/>
                  <a:gd name="T55" fmla="*/ 2 h 1576"/>
                  <a:gd name="T56" fmla="*/ 568 w 4756"/>
                  <a:gd name="T57" fmla="*/ 4 h 1576"/>
                  <a:gd name="T58" fmla="*/ 595 w 4756"/>
                  <a:gd name="T59" fmla="*/ 8 h 1576"/>
                  <a:gd name="T60" fmla="*/ 622 w 4756"/>
                  <a:gd name="T61" fmla="*/ 14 h 1576"/>
                  <a:gd name="T62" fmla="*/ 647 w 4756"/>
                  <a:gd name="T63" fmla="*/ 21 h 1576"/>
                  <a:gd name="T64" fmla="*/ 673 w 4756"/>
                  <a:gd name="T65" fmla="*/ 29 h 1576"/>
                  <a:gd name="T66" fmla="*/ 698 w 4756"/>
                  <a:gd name="T67" fmla="*/ 37 h 1576"/>
                  <a:gd name="T68" fmla="*/ 710 w 4756"/>
                  <a:gd name="T69" fmla="*/ 42 h 1576"/>
                  <a:gd name="T70" fmla="*/ 734 w 4756"/>
                  <a:gd name="T71" fmla="*/ 53 h 1576"/>
                  <a:gd name="T72" fmla="*/ 757 w 4756"/>
                  <a:gd name="T73" fmla="*/ 66 h 1576"/>
                  <a:gd name="T74" fmla="*/ 780 w 4756"/>
                  <a:gd name="T75" fmla="*/ 79 h 1576"/>
                  <a:gd name="T76" fmla="*/ 802 w 4756"/>
                  <a:gd name="T77" fmla="*/ 92 h 1576"/>
                  <a:gd name="T78" fmla="*/ 823 w 4756"/>
                  <a:gd name="T79" fmla="*/ 108 h 1576"/>
                  <a:gd name="T80" fmla="*/ 844 w 4756"/>
                  <a:gd name="T81" fmla="*/ 124 h 1576"/>
                  <a:gd name="T82" fmla="*/ 863 w 4756"/>
                  <a:gd name="T83" fmla="*/ 141 h 1576"/>
                  <a:gd name="T84" fmla="*/ 882 w 4756"/>
                  <a:gd name="T85" fmla="*/ 159 h 1576"/>
                  <a:gd name="T86" fmla="*/ 891 w 4756"/>
                  <a:gd name="T87" fmla="*/ 168 h 1576"/>
                  <a:gd name="T88" fmla="*/ 909 w 4756"/>
                  <a:gd name="T89" fmla="*/ 187 h 1576"/>
                  <a:gd name="T90" fmla="*/ 925 w 4756"/>
                  <a:gd name="T91" fmla="*/ 208 h 1576"/>
                  <a:gd name="T92" fmla="*/ 941 w 4756"/>
                  <a:gd name="T93" fmla="*/ 228 h 1576"/>
                  <a:gd name="T94" fmla="*/ 955 w 4756"/>
                  <a:gd name="T95" fmla="*/ 250 h 1576"/>
                  <a:gd name="T96" fmla="*/ 969 w 4756"/>
                  <a:gd name="T97" fmla="*/ 272 h 1576"/>
                  <a:gd name="T98" fmla="*/ 982 w 4756"/>
                  <a:gd name="T99" fmla="*/ 295 h 1576"/>
                  <a:gd name="T100" fmla="*/ 993 w 4756"/>
                  <a:gd name="T101" fmla="*/ 319 h 1576"/>
                  <a:gd name="T102" fmla="*/ 0 w 4756"/>
                  <a:gd name="T103" fmla="*/ 331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15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4822946" y="2302327"/>
              <a:ext cx="1297723" cy="27446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r>
                <a:rPr kumimoji="1" lang="zh-CN" altLang="en-US" sz="1170" kern="0">
                  <a:solidFill>
                    <a:srgbClr val="00000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单击添加文字</a:t>
              </a:r>
              <a:endParaRPr kumimoji="1" lang="en-US" altLang="ko-KR" sz="1170" kern="0" dirty="0">
                <a:solidFill>
                  <a:srgbClr val="0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6405851" y="2302327"/>
              <a:ext cx="1441755" cy="27446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latinLnBrk="1" hangingPunct="1">
                <a:defRPr/>
              </a:pPr>
              <a:r>
                <a:rPr kumimoji="1" lang="zh-CN" altLang="en-US" sz="1170" kern="0">
                  <a:solidFill>
                    <a:srgbClr val="00000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单击添加文字</a:t>
              </a:r>
              <a:endParaRPr kumimoji="1" lang="en-US" altLang="ko-KR" sz="1170" kern="0" dirty="0">
                <a:solidFill>
                  <a:srgbClr val="0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 bwMode="auto">
          <a:xfrm>
            <a:off x="1007270" y="1495902"/>
            <a:ext cx="3430428" cy="2636565"/>
            <a:chOff x="611560" y="1280085"/>
            <a:chExt cx="3024188" cy="2656641"/>
          </a:xfrm>
        </p:grpSpPr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611560" y="1280085"/>
              <a:ext cx="3024188" cy="28143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15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单击此处添加标题文字</a:t>
              </a: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611560" y="1639992"/>
              <a:ext cx="3024188" cy="92764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zh-CN" altLang="en-US" sz="117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单击此处添加文字内容   单击此处文字内容</a:t>
              </a:r>
            </a:p>
            <a:p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zh-CN" altLang="en-US" sz="117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单击此处添加文字内容   单击此处文字内容</a:t>
              </a:r>
            </a:p>
            <a:p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zh-CN" altLang="en-US" sz="117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单击此处添加文字内容   </a:t>
              </a: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611560" y="2649172"/>
              <a:ext cx="3024188" cy="28143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15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单击此处添加标题文字</a:t>
              </a: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611560" y="3009079"/>
              <a:ext cx="3024188" cy="92764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zh-CN" altLang="en-US" sz="117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单击此处添加文字内容   单击此处文字内容</a:t>
              </a:r>
            </a:p>
            <a:p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zh-CN" altLang="en-US" sz="117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单击此处添加文字内容   单击此处文字内容</a:t>
              </a:r>
            </a:p>
            <a:p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zh-CN" altLang="en-US" sz="117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单击此处添加文字内容   </a:t>
              </a:r>
            </a:p>
          </p:txBody>
        </p:sp>
      </p:grpSp>
      <p:grpSp>
        <p:nvGrpSpPr>
          <p:cNvPr id="45" name="组合 44"/>
          <p:cNvGrpSpPr/>
          <p:nvPr/>
        </p:nvGrpSpPr>
        <p:grpSpPr bwMode="auto">
          <a:xfrm>
            <a:off x="5220653" y="2616042"/>
            <a:ext cx="1944529" cy="2224563"/>
            <a:chOff x="5328023" y="2589772"/>
            <a:chExt cx="1960562" cy="2241550"/>
          </a:xfrm>
        </p:grpSpPr>
        <p:sp>
          <p:nvSpPr>
            <p:cNvPr id="46" name="Oval 27"/>
            <p:cNvSpPr>
              <a:spLocks noChangeArrowheads="1"/>
            </p:cNvSpPr>
            <p:nvPr/>
          </p:nvSpPr>
          <p:spPr bwMode="auto">
            <a:xfrm>
              <a:off x="5328023" y="4020794"/>
              <a:ext cx="1960562" cy="810528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1215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47" name="Group 28"/>
            <p:cNvGrpSpPr/>
            <p:nvPr/>
          </p:nvGrpSpPr>
          <p:grpSpPr bwMode="auto">
            <a:xfrm>
              <a:off x="5343898" y="2589772"/>
              <a:ext cx="1892300" cy="1884363"/>
              <a:chOff x="3275" y="2470"/>
              <a:chExt cx="1192" cy="1187"/>
            </a:xfrm>
          </p:grpSpPr>
          <p:grpSp>
            <p:nvGrpSpPr>
              <p:cNvPr id="48" name="Group 29"/>
              <p:cNvGrpSpPr/>
              <p:nvPr/>
            </p:nvGrpSpPr>
            <p:grpSpPr bwMode="auto">
              <a:xfrm>
                <a:off x="3275" y="2470"/>
                <a:ext cx="1192" cy="1187"/>
                <a:chOff x="549" y="2205"/>
                <a:chExt cx="1406" cy="1402"/>
              </a:xfrm>
            </p:grpSpPr>
            <p:sp>
              <p:nvSpPr>
                <p:cNvPr id="51" name="Oval 30"/>
                <p:cNvSpPr>
                  <a:spLocks noChangeArrowheads="1"/>
                </p:cNvSpPr>
                <p:nvPr/>
              </p:nvSpPr>
              <p:spPr bwMode="auto">
                <a:xfrm>
                  <a:off x="549" y="2205"/>
                  <a:ext cx="1406" cy="14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BC1310"/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1215" kern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3" name="Oval 31"/>
                <p:cNvSpPr>
                  <a:spLocks noChangeArrowheads="1"/>
                </p:cNvSpPr>
                <p:nvPr/>
              </p:nvSpPr>
              <p:spPr bwMode="auto">
                <a:xfrm>
                  <a:off x="827" y="2381"/>
                  <a:ext cx="234" cy="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67ABF5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1215" kern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9" name="Text Box 32"/>
              <p:cNvSpPr txBox="1">
                <a:spLocks noChangeArrowheads="1"/>
              </p:cNvSpPr>
              <p:nvPr/>
            </p:nvSpPr>
            <p:spPr bwMode="auto">
              <a:xfrm>
                <a:off x="3489" y="2840"/>
                <a:ext cx="761" cy="4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defRPr/>
                </a:pPr>
                <a:r>
                  <a:rPr kumimoji="1" lang="zh-CN" altLang="en-US" sz="1980" kern="0" dirty="0">
                    <a:solidFill>
                      <a:srgbClr val="F8F8F8"/>
                    </a:solidFill>
                    <a:latin typeface="微软雅黑" panose="020B0503020204020204" pitchFamily="34" charset="-122"/>
                    <a:sym typeface="微软雅黑" panose="020B0503020204020204" pitchFamily="34" charset="-122"/>
                  </a:rPr>
                  <a:t>单击此处</a:t>
                </a:r>
              </a:p>
              <a:p>
                <a:pPr algn="ctr" eaLnBrk="1" hangingPunct="1">
                  <a:defRPr/>
                </a:pPr>
                <a:r>
                  <a:rPr kumimoji="1" lang="zh-CN" altLang="en-US" sz="1980" kern="0" dirty="0">
                    <a:solidFill>
                      <a:srgbClr val="F8F8F8"/>
                    </a:solidFill>
                    <a:latin typeface="微软雅黑" panose="020B0503020204020204" pitchFamily="34" charset="-122"/>
                    <a:sym typeface="微软雅黑" panose="020B0503020204020204" pitchFamily="34" charset="-122"/>
                  </a:rPr>
                  <a:t>添加文字</a:t>
                </a:r>
                <a:endParaRPr kumimoji="1" lang="en-US" altLang="ko-KR" sz="1980" kern="0" dirty="0">
                  <a:solidFill>
                    <a:srgbClr val="F8F8F8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0" name="Freeform 33"/>
              <p:cNvSpPr/>
              <p:nvPr/>
            </p:nvSpPr>
            <p:spPr bwMode="auto">
              <a:xfrm>
                <a:off x="3357" y="2490"/>
                <a:ext cx="1017" cy="337"/>
              </a:xfrm>
              <a:custGeom>
                <a:avLst/>
                <a:gdLst>
                  <a:gd name="T0" fmla="*/ 0 w 4756"/>
                  <a:gd name="T1" fmla="*/ 337 h 1576"/>
                  <a:gd name="T2" fmla="*/ 11 w 4756"/>
                  <a:gd name="T3" fmla="*/ 313 h 1576"/>
                  <a:gd name="T4" fmla="*/ 23 w 4756"/>
                  <a:gd name="T5" fmla="*/ 289 h 1576"/>
                  <a:gd name="T6" fmla="*/ 36 w 4756"/>
                  <a:gd name="T7" fmla="*/ 266 h 1576"/>
                  <a:gd name="T8" fmla="*/ 51 w 4756"/>
                  <a:gd name="T9" fmla="*/ 243 h 1576"/>
                  <a:gd name="T10" fmla="*/ 66 w 4756"/>
                  <a:gd name="T11" fmla="*/ 222 h 1576"/>
                  <a:gd name="T12" fmla="*/ 83 w 4756"/>
                  <a:gd name="T13" fmla="*/ 201 h 1576"/>
                  <a:gd name="T14" fmla="*/ 100 w 4756"/>
                  <a:gd name="T15" fmla="*/ 181 h 1576"/>
                  <a:gd name="T16" fmla="*/ 118 w 4756"/>
                  <a:gd name="T17" fmla="*/ 162 h 1576"/>
                  <a:gd name="T18" fmla="*/ 127 w 4756"/>
                  <a:gd name="T19" fmla="*/ 152 h 1576"/>
                  <a:gd name="T20" fmla="*/ 147 w 4756"/>
                  <a:gd name="T21" fmla="*/ 135 h 1576"/>
                  <a:gd name="T22" fmla="*/ 168 w 4756"/>
                  <a:gd name="T23" fmla="*/ 118 h 1576"/>
                  <a:gd name="T24" fmla="*/ 189 w 4756"/>
                  <a:gd name="T25" fmla="*/ 102 h 1576"/>
                  <a:gd name="T26" fmla="*/ 211 w 4756"/>
                  <a:gd name="T27" fmla="*/ 87 h 1576"/>
                  <a:gd name="T28" fmla="*/ 234 w 4756"/>
                  <a:gd name="T29" fmla="*/ 73 h 1576"/>
                  <a:gd name="T30" fmla="*/ 257 w 4756"/>
                  <a:gd name="T31" fmla="*/ 60 h 1576"/>
                  <a:gd name="T32" fmla="*/ 281 w 4756"/>
                  <a:gd name="T33" fmla="*/ 49 h 1576"/>
                  <a:gd name="T34" fmla="*/ 294 w 4756"/>
                  <a:gd name="T35" fmla="*/ 43 h 1576"/>
                  <a:gd name="T36" fmla="*/ 319 w 4756"/>
                  <a:gd name="T37" fmla="*/ 33 h 1576"/>
                  <a:gd name="T38" fmla="*/ 344 w 4756"/>
                  <a:gd name="T39" fmla="*/ 25 h 1576"/>
                  <a:gd name="T40" fmla="*/ 370 w 4756"/>
                  <a:gd name="T41" fmla="*/ 17 h 1576"/>
                  <a:gd name="T42" fmla="*/ 397 w 4756"/>
                  <a:gd name="T43" fmla="*/ 11 h 1576"/>
                  <a:gd name="T44" fmla="*/ 424 w 4756"/>
                  <a:gd name="T45" fmla="*/ 6 h 1576"/>
                  <a:gd name="T46" fmla="*/ 452 w 4756"/>
                  <a:gd name="T47" fmla="*/ 3 h 1576"/>
                  <a:gd name="T48" fmla="*/ 480 w 4756"/>
                  <a:gd name="T49" fmla="*/ 0 h 1576"/>
                  <a:gd name="T50" fmla="*/ 508 w 4756"/>
                  <a:gd name="T51" fmla="*/ 0 h 1576"/>
                  <a:gd name="T52" fmla="*/ 523 w 4756"/>
                  <a:gd name="T53" fmla="*/ 0 h 1576"/>
                  <a:gd name="T54" fmla="*/ 551 w 4756"/>
                  <a:gd name="T55" fmla="*/ 2 h 1576"/>
                  <a:gd name="T56" fmla="*/ 579 w 4756"/>
                  <a:gd name="T57" fmla="*/ 4 h 1576"/>
                  <a:gd name="T58" fmla="*/ 606 w 4756"/>
                  <a:gd name="T59" fmla="*/ 9 h 1576"/>
                  <a:gd name="T60" fmla="*/ 633 w 4756"/>
                  <a:gd name="T61" fmla="*/ 14 h 1576"/>
                  <a:gd name="T62" fmla="*/ 659 w 4756"/>
                  <a:gd name="T63" fmla="*/ 21 h 1576"/>
                  <a:gd name="T64" fmla="*/ 686 w 4756"/>
                  <a:gd name="T65" fmla="*/ 29 h 1576"/>
                  <a:gd name="T66" fmla="*/ 711 w 4756"/>
                  <a:gd name="T67" fmla="*/ 38 h 1576"/>
                  <a:gd name="T68" fmla="*/ 723 w 4756"/>
                  <a:gd name="T69" fmla="*/ 43 h 1576"/>
                  <a:gd name="T70" fmla="*/ 748 w 4756"/>
                  <a:gd name="T71" fmla="*/ 54 h 1576"/>
                  <a:gd name="T72" fmla="*/ 772 w 4756"/>
                  <a:gd name="T73" fmla="*/ 67 h 1576"/>
                  <a:gd name="T74" fmla="*/ 795 w 4756"/>
                  <a:gd name="T75" fmla="*/ 80 h 1576"/>
                  <a:gd name="T76" fmla="*/ 817 w 4756"/>
                  <a:gd name="T77" fmla="*/ 94 h 1576"/>
                  <a:gd name="T78" fmla="*/ 839 w 4756"/>
                  <a:gd name="T79" fmla="*/ 109 h 1576"/>
                  <a:gd name="T80" fmla="*/ 860 w 4756"/>
                  <a:gd name="T81" fmla="*/ 126 h 1576"/>
                  <a:gd name="T82" fmla="*/ 880 w 4756"/>
                  <a:gd name="T83" fmla="*/ 143 h 1576"/>
                  <a:gd name="T84" fmla="*/ 899 w 4756"/>
                  <a:gd name="T85" fmla="*/ 162 h 1576"/>
                  <a:gd name="T86" fmla="*/ 908 w 4756"/>
                  <a:gd name="T87" fmla="*/ 171 h 1576"/>
                  <a:gd name="T88" fmla="*/ 926 w 4756"/>
                  <a:gd name="T89" fmla="*/ 191 h 1576"/>
                  <a:gd name="T90" fmla="*/ 943 w 4756"/>
                  <a:gd name="T91" fmla="*/ 211 h 1576"/>
                  <a:gd name="T92" fmla="*/ 959 w 4756"/>
                  <a:gd name="T93" fmla="*/ 232 h 1576"/>
                  <a:gd name="T94" fmla="*/ 973 w 4756"/>
                  <a:gd name="T95" fmla="*/ 254 h 1576"/>
                  <a:gd name="T96" fmla="*/ 987 w 4756"/>
                  <a:gd name="T97" fmla="*/ 277 h 1576"/>
                  <a:gd name="T98" fmla="*/ 1000 w 4756"/>
                  <a:gd name="T99" fmla="*/ 301 h 1576"/>
                  <a:gd name="T100" fmla="*/ 1012 w 4756"/>
                  <a:gd name="T101" fmla="*/ 325 h 1576"/>
                  <a:gd name="T102" fmla="*/ 0 w 4756"/>
                  <a:gd name="T103" fmla="*/ 337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15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932921" y="1100493"/>
            <a:ext cx="2648380" cy="642498"/>
            <a:chOff x="4608513" y="1663700"/>
            <a:chExt cx="3635375" cy="793750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4608513" y="1663700"/>
              <a:ext cx="3635375" cy="793750"/>
            </a:xfrm>
            <a:prstGeom prst="homePlate">
              <a:avLst>
                <a:gd name="adj" fmla="val 24893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B2B2B2"/>
                </a:gs>
              </a:gsLst>
              <a:lin ang="2700000" scaled="1"/>
            </a:gradFill>
            <a:ln w="9525" cmpd="sng">
              <a:solidFill>
                <a:srgbClr val="FFFF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22960"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5400675" y="1663700"/>
              <a:ext cx="2638425" cy="79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822960">
                <a:defRPr/>
              </a:pPr>
              <a:r>
                <a:rPr lang="zh-CN" altLang="en-US" sz="108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32921" y="2364562"/>
            <a:ext cx="2648380" cy="642498"/>
            <a:chOff x="4608513" y="3233738"/>
            <a:chExt cx="3635375" cy="793750"/>
          </a:xfrm>
        </p:grpSpPr>
        <p:sp>
          <p:nvSpPr>
            <p:cNvPr id="10" name="AutoShape 14"/>
            <p:cNvSpPr>
              <a:spLocks noChangeArrowheads="1"/>
            </p:cNvSpPr>
            <p:nvPr/>
          </p:nvSpPr>
          <p:spPr bwMode="auto">
            <a:xfrm>
              <a:off x="4608513" y="3233738"/>
              <a:ext cx="3635375" cy="793750"/>
            </a:xfrm>
            <a:prstGeom prst="homePlate">
              <a:avLst>
                <a:gd name="adj" fmla="val 24893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B2B2B2"/>
                </a:gs>
              </a:gsLst>
              <a:lin ang="2700000" scaled="1"/>
            </a:gradFill>
            <a:ln w="9525" cmpd="sng">
              <a:solidFill>
                <a:srgbClr val="FFFF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22960"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5400675" y="3233738"/>
              <a:ext cx="2638425" cy="79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822960">
                <a:defRPr/>
              </a:pPr>
              <a:r>
                <a:rPr lang="zh-CN" altLang="en-US" sz="108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009639" y="3683692"/>
            <a:ext cx="2648380" cy="642498"/>
            <a:chOff x="4608513" y="4818063"/>
            <a:chExt cx="3635375" cy="793750"/>
          </a:xfrm>
        </p:grpSpPr>
        <p:sp>
          <p:nvSpPr>
            <p:cNvPr id="15" name="AutoShape 25"/>
            <p:cNvSpPr>
              <a:spLocks noChangeArrowheads="1"/>
            </p:cNvSpPr>
            <p:nvPr/>
          </p:nvSpPr>
          <p:spPr bwMode="auto">
            <a:xfrm>
              <a:off x="4608513" y="4818063"/>
              <a:ext cx="3635375" cy="793750"/>
            </a:xfrm>
            <a:prstGeom prst="homePlate">
              <a:avLst>
                <a:gd name="adj" fmla="val 24893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B2B2B2"/>
                </a:gs>
              </a:gsLst>
              <a:lin ang="2700000" scaled="1"/>
            </a:gradFill>
            <a:ln w="9525" cmpd="sng">
              <a:solidFill>
                <a:srgbClr val="FFFF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22960"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>
              <a:off x="5400675" y="4818063"/>
              <a:ext cx="2638425" cy="79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822960">
                <a:defRPr/>
              </a:pPr>
              <a:r>
                <a:rPr lang="zh-CN" altLang="en-US" sz="108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197832" y="1100493"/>
            <a:ext cx="2962947" cy="642498"/>
            <a:chOff x="1333500" y="1663700"/>
            <a:chExt cx="4067175" cy="793750"/>
          </a:xfrm>
        </p:grpSpPr>
        <p:sp>
          <p:nvSpPr>
            <p:cNvPr id="18" name="AutoShape 4"/>
            <p:cNvSpPr>
              <a:spLocks noChangeArrowheads="1"/>
            </p:cNvSpPr>
            <p:nvPr/>
          </p:nvSpPr>
          <p:spPr bwMode="auto">
            <a:xfrm>
              <a:off x="1333500" y="1663700"/>
              <a:ext cx="4067175" cy="793750"/>
            </a:xfrm>
            <a:prstGeom prst="homePlate">
              <a:avLst>
                <a:gd name="adj" fmla="val 2785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B2B2B2"/>
                </a:gs>
              </a:gsLst>
              <a:lin ang="2700000" scaled="1"/>
            </a:gradFill>
            <a:ln w="9525" cmpd="sng">
              <a:solidFill>
                <a:srgbClr val="FFFF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22960"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2249488" y="1663700"/>
              <a:ext cx="2638425" cy="79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822960">
                <a:defRPr/>
              </a:pPr>
              <a:r>
                <a:rPr lang="zh-CN" altLang="en-US" sz="108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691716" y="994451"/>
            <a:ext cx="1095363" cy="1057553"/>
            <a:chOff x="950913" y="1427163"/>
            <a:chExt cx="1298575" cy="1306512"/>
          </a:xfrm>
        </p:grpSpPr>
        <p:grpSp>
          <p:nvGrpSpPr>
            <p:cNvPr id="21" name="Group 5"/>
            <p:cNvGrpSpPr/>
            <p:nvPr/>
          </p:nvGrpSpPr>
          <p:grpSpPr bwMode="auto">
            <a:xfrm>
              <a:off x="950913" y="1427163"/>
              <a:ext cx="1298575" cy="1266825"/>
              <a:chOff x="0" y="0"/>
              <a:chExt cx="1042" cy="1019"/>
            </a:xfrm>
          </p:grpSpPr>
          <p:grpSp>
            <p:nvGrpSpPr>
              <p:cNvPr id="24" name="Group 6"/>
              <p:cNvGrpSpPr/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26" name="Picture 7" descr="circuler_1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" name="Oval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C000D"/>
                    </a:gs>
                    <a:gs pos="100000">
                      <a:srgbClr val="FF0517"/>
                    </a:gs>
                  </a:gsLst>
                  <a:lin ang="5400000" scaled="1"/>
                </a:gradFill>
                <a:ln w="19050" cmpd="sng">
                  <a:solidFill>
                    <a:srgbClr val="FFFFFF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822960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25" name="Picture 9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1081090" y="1643763"/>
              <a:ext cx="1057277" cy="576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822960">
                <a:defRPr/>
              </a:pPr>
              <a:r>
                <a:rPr lang="zh-CN" altLang="en-US" sz="1215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文字</a:t>
              </a:r>
              <a:endParaRPr lang="en-US" altLang="zh-CN" sz="1215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defTabSz="822960">
                <a:defRPr/>
              </a:pPr>
              <a:r>
                <a:rPr lang="zh-CN" altLang="en-US" sz="1215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内容</a:t>
              </a:r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1114425" y="2593975"/>
              <a:ext cx="936625" cy="139700"/>
            </a:xfrm>
            <a:prstGeom prst="ellipse">
              <a:avLst/>
            </a:prstGeom>
            <a:gradFill rotWithShape="1">
              <a:gsLst>
                <a:gs pos="0">
                  <a:srgbClr val="FF0517"/>
                </a:gs>
                <a:gs pos="100000">
                  <a:srgbClr val="B2B2B2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22960"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226264" y="2364562"/>
            <a:ext cx="2962947" cy="642498"/>
            <a:chOff x="1333500" y="3233738"/>
            <a:chExt cx="4067175" cy="793750"/>
          </a:xfrm>
        </p:grpSpPr>
        <p:sp>
          <p:nvSpPr>
            <p:cNvPr id="29" name="AutoShape 15"/>
            <p:cNvSpPr>
              <a:spLocks noChangeArrowheads="1"/>
            </p:cNvSpPr>
            <p:nvPr/>
          </p:nvSpPr>
          <p:spPr bwMode="auto">
            <a:xfrm>
              <a:off x="1333500" y="3233738"/>
              <a:ext cx="4067175" cy="793750"/>
            </a:xfrm>
            <a:prstGeom prst="homePlate">
              <a:avLst>
                <a:gd name="adj" fmla="val 2785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B2B2B2"/>
                </a:gs>
              </a:gsLst>
              <a:lin ang="2700000" scaled="1"/>
            </a:gradFill>
            <a:ln w="9525" cmpd="sng">
              <a:solidFill>
                <a:srgbClr val="FFFF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22960"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2249488" y="3233738"/>
              <a:ext cx="2638425" cy="79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822960">
                <a:defRPr/>
              </a:pPr>
              <a:r>
                <a:rPr lang="zh-CN" altLang="en-US" sz="108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691716" y="2258520"/>
            <a:ext cx="1095363" cy="1057554"/>
            <a:chOff x="950913" y="2997200"/>
            <a:chExt cx="1298575" cy="1306513"/>
          </a:xfrm>
        </p:grpSpPr>
        <p:grpSp>
          <p:nvGrpSpPr>
            <p:cNvPr id="32" name="Group 16"/>
            <p:cNvGrpSpPr/>
            <p:nvPr/>
          </p:nvGrpSpPr>
          <p:grpSpPr bwMode="auto">
            <a:xfrm>
              <a:off x="950913" y="2997200"/>
              <a:ext cx="1298575" cy="1266825"/>
              <a:chOff x="0" y="0"/>
              <a:chExt cx="1042" cy="1019"/>
            </a:xfrm>
          </p:grpSpPr>
          <p:grpSp>
            <p:nvGrpSpPr>
              <p:cNvPr id="35" name="Group 17"/>
              <p:cNvGrpSpPr/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37" name="Picture 18" descr="circuler_1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" name="Oval 1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C000D"/>
                    </a:gs>
                    <a:gs pos="100000">
                      <a:srgbClr val="FF0517"/>
                    </a:gs>
                  </a:gsLst>
                  <a:lin ang="5400000" scaled="1"/>
                </a:gradFill>
                <a:ln w="19050" cmpd="sng">
                  <a:solidFill>
                    <a:srgbClr val="FFFFFF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822960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36" name="Picture 20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1081090" y="3268617"/>
              <a:ext cx="1057277" cy="576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822960">
                <a:defRPr/>
              </a:pPr>
              <a:r>
                <a:rPr lang="zh-CN" altLang="en-US" sz="1215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文字</a:t>
              </a:r>
              <a:endParaRPr lang="en-US" altLang="zh-CN" sz="1215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defTabSz="822960">
                <a:defRPr/>
              </a:pPr>
              <a:r>
                <a:rPr lang="zh-CN" altLang="en-US" sz="1215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内容</a:t>
              </a:r>
            </a:p>
          </p:txBody>
        </p:sp>
        <p:sp>
          <p:nvSpPr>
            <p:cNvPr id="34" name="Oval 24"/>
            <p:cNvSpPr>
              <a:spLocks noChangeArrowheads="1"/>
            </p:cNvSpPr>
            <p:nvPr/>
          </p:nvSpPr>
          <p:spPr bwMode="auto">
            <a:xfrm>
              <a:off x="1114425" y="4164013"/>
              <a:ext cx="936625" cy="139700"/>
            </a:xfrm>
            <a:prstGeom prst="ellipse">
              <a:avLst/>
            </a:prstGeom>
            <a:gradFill rotWithShape="1">
              <a:gsLst>
                <a:gs pos="0">
                  <a:srgbClr val="FF0517"/>
                </a:gs>
                <a:gs pos="100000">
                  <a:srgbClr val="FF0517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22960"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226264" y="3683692"/>
            <a:ext cx="2962947" cy="642498"/>
            <a:chOff x="1333500" y="4818063"/>
            <a:chExt cx="4067175" cy="793750"/>
          </a:xfrm>
        </p:grpSpPr>
        <p:sp>
          <p:nvSpPr>
            <p:cNvPr id="40" name="AutoShape 26"/>
            <p:cNvSpPr>
              <a:spLocks noChangeArrowheads="1"/>
            </p:cNvSpPr>
            <p:nvPr/>
          </p:nvSpPr>
          <p:spPr bwMode="auto">
            <a:xfrm>
              <a:off x="1333500" y="4818063"/>
              <a:ext cx="4067175" cy="793750"/>
            </a:xfrm>
            <a:prstGeom prst="homePlate">
              <a:avLst>
                <a:gd name="adj" fmla="val 2785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B2B2B2"/>
                </a:gs>
              </a:gsLst>
              <a:lin ang="2700000" scaled="1"/>
            </a:gradFill>
            <a:ln w="9525" cmpd="sng">
              <a:solidFill>
                <a:srgbClr val="FFFF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22960"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2249488" y="4818063"/>
              <a:ext cx="2638425" cy="79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822960">
                <a:defRPr/>
              </a:pPr>
              <a:r>
                <a:rPr lang="zh-CN" altLang="en-US" sz="108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691716" y="3577649"/>
            <a:ext cx="1095363" cy="1057554"/>
            <a:chOff x="950913" y="4581525"/>
            <a:chExt cx="1298575" cy="1306513"/>
          </a:xfrm>
        </p:grpSpPr>
        <p:grpSp>
          <p:nvGrpSpPr>
            <p:cNvPr id="43" name="Group 27"/>
            <p:cNvGrpSpPr/>
            <p:nvPr/>
          </p:nvGrpSpPr>
          <p:grpSpPr bwMode="auto">
            <a:xfrm>
              <a:off x="950913" y="4581525"/>
              <a:ext cx="1298575" cy="1266825"/>
              <a:chOff x="0" y="0"/>
              <a:chExt cx="1042" cy="1019"/>
            </a:xfrm>
          </p:grpSpPr>
          <p:grpSp>
            <p:nvGrpSpPr>
              <p:cNvPr id="46" name="Group 28"/>
              <p:cNvGrpSpPr/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48" name="Picture 29" descr="circuler_1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9" name="Oval 3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C000D"/>
                    </a:gs>
                    <a:gs pos="100000">
                      <a:srgbClr val="FF0517"/>
                    </a:gs>
                  </a:gsLst>
                  <a:lin ang="5400000" scaled="1"/>
                </a:gradFill>
                <a:ln w="19050" cmpd="sng">
                  <a:solidFill>
                    <a:srgbClr val="FFFFFF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822960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47" name="Picture 31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>
              <a:off x="1081090" y="4784919"/>
              <a:ext cx="1057277" cy="576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822960">
                <a:defRPr/>
              </a:pPr>
              <a:r>
                <a:rPr lang="zh-CN" altLang="en-US" sz="1215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文字</a:t>
              </a:r>
              <a:endParaRPr lang="en-US" altLang="zh-CN" sz="1215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defTabSz="822960">
                <a:defRPr/>
              </a:pPr>
              <a:r>
                <a:rPr lang="zh-CN" altLang="en-US" sz="1215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内容</a:t>
              </a:r>
            </a:p>
          </p:txBody>
        </p:sp>
        <p:sp>
          <p:nvSpPr>
            <p:cNvPr id="45" name="Oval 35"/>
            <p:cNvSpPr>
              <a:spLocks noChangeArrowheads="1"/>
            </p:cNvSpPr>
            <p:nvPr/>
          </p:nvSpPr>
          <p:spPr bwMode="auto">
            <a:xfrm>
              <a:off x="1114425" y="5748338"/>
              <a:ext cx="936625" cy="139700"/>
            </a:xfrm>
            <a:prstGeom prst="ellipse">
              <a:avLst/>
            </a:prstGeom>
            <a:gradFill rotWithShape="1">
              <a:gsLst>
                <a:gs pos="0">
                  <a:srgbClr val="FF0517"/>
                </a:gs>
                <a:gs pos="100000">
                  <a:srgbClr val="FF0517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22960"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5501" y="1383506"/>
            <a:ext cx="3673475" cy="1287066"/>
            <a:chOff x="825500" y="1844675"/>
            <a:chExt cx="3673475" cy="1716088"/>
          </a:xfrm>
        </p:grpSpPr>
        <p:grpSp>
          <p:nvGrpSpPr>
            <p:cNvPr id="3" name="Group 17"/>
            <p:cNvGrpSpPr/>
            <p:nvPr/>
          </p:nvGrpSpPr>
          <p:grpSpPr bwMode="auto">
            <a:xfrm>
              <a:off x="825500" y="2408238"/>
              <a:ext cx="3671888" cy="1152525"/>
              <a:chOff x="0" y="0"/>
              <a:chExt cx="4354" cy="992"/>
            </a:xfrm>
          </p:grpSpPr>
          <p:sp>
            <p:nvSpPr>
              <p:cNvPr id="9" name="Rectangle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54" cy="809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" name="Line 19"/>
              <p:cNvSpPr>
                <a:spLocks noChangeShapeType="1"/>
              </p:cNvSpPr>
              <p:nvPr/>
            </p:nvSpPr>
            <p:spPr bwMode="auto">
              <a:xfrm>
                <a:off x="0" y="809"/>
                <a:ext cx="4354" cy="0"/>
              </a:xfrm>
              <a:prstGeom prst="line">
                <a:avLst/>
              </a:prstGeom>
              <a:noFill/>
              <a:ln w="19050" cmpd="sng">
                <a:solidFill>
                  <a:srgbClr val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" name="AutoShape 20"/>
              <p:cNvSpPr>
                <a:spLocks noChangeArrowheads="1"/>
              </p:cNvSpPr>
              <p:nvPr/>
            </p:nvSpPr>
            <p:spPr bwMode="auto">
              <a:xfrm>
                <a:off x="0" y="811"/>
                <a:ext cx="4354" cy="181"/>
              </a:xfrm>
              <a:custGeom>
                <a:avLst/>
                <a:gdLst>
                  <a:gd name="G0" fmla="+- 1072 0 0"/>
                  <a:gd name="G1" fmla="+- 21600 0 1072"/>
                  <a:gd name="G2" fmla="*/ 1072 1 2"/>
                  <a:gd name="G3" fmla="+- 21600 0 G2"/>
                  <a:gd name="G4" fmla="+/ 1072 21600 2"/>
                  <a:gd name="G5" fmla="+/ G1 0 2"/>
                  <a:gd name="G6" fmla="*/ 21600 21600 1072"/>
                  <a:gd name="G7" fmla="*/ G6 1 2"/>
                  <a:gd name="G8" fmla="+- 21600 0 G7"/>
                  <a:gd name="G9" fmla="*/ 21600 1 2"/>
                  <a:gd name="G10" fmla="+- 1072 0 G9"/>
                  <a:gd name="G11" fmla="?: G10 G8 0"/>
                  <a:gd name="G12" fmla="?: G10 G7 21600"/>
                  <a:gd name="T0" fmla="*/ 21064 w 21600"/>
                  <a:gd name="T1" fmla="*/ 10800 h 21600"/>
                  <a:gd name="T2" fmla="*/ 10800 w 21600"/>
                  <a:gd name="T3" fmla="*/ 21600 h 21600"/>
                  <a:gd name="T4" fmla="*/ 536 w 21600"/>
                  <a:gd name="T5" fmla="*/ 10800 h 21600"/>
                  <a:gd name="T6" fmla="*/ 10800 w 21600"/>
                  <a:gd name="T7" fmla="*/ 0 h 21600"/>
                  <a:gd name="T8" fmla="*/ 2336 w 21600"/>
                  <a:gd name="T9" fmla="*/ 2336 h 21600"/>
                  <a:gd name="T10" fmla="*/ 19264 w 21600"/>
                  <a:gd name="T11" fmla="*/ 192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072" y="21600"/>
                    </a:lnTo>
                    <a:lnTo>
                      <a:pt x="2052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4" name="Group 21"/>
            <p:cNvGrpSpPr/>
            <p:nvPr/>
          </p:nvGrpSpPr>
          <p:grpSpPr bwMode="auto">
            <a:xfrm>
              <a:off x="827088" y="1844675"/>
              <a:ext cx="3671887" cy="563563"/>
              <a:chOff x="0" y="0"/>
              <a:chExt cx="1497" cy="998"/>
            </a:xfrm>
          </p:grpSpPr>
          <p:sp>
            <p:nvSpPr>
              <p:cNvPr id="7" name="Rectangle 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97" cy="809"/>
              </a:xfrm>
              <a:prstGeom prst="rect">
                <a:avLst/>
              </a:prstGeom>
              <a:gradFill rotWithShape="1">
                <a:gsLst>
                  <a:gs pos="0">
                    <a:srgbClr val="BC000D"/>
                  </a:gs>
                  <a:gs pos="100000">
                    <a:srgbClr val="FF0517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AutoShape 23"/>
              <p:cNvSpPr>
                <a:spLocks noChangeArrowheads="1"/>
              </p:cNvSpPr>
              <p:nvPr/>
            </p:nvSpPr>
            <p:spPr bwMode="auto">
              <a:xfrm>
                <a:off x="0" y="817"/>
                <a:ext cx="1497" cy="181"/>
              </a:xfrm>
              <a:custGeom>
                <a:avLst/>
                <a:gdLst>
                  <a:gd name="G0" fmla="+- 1072 0 0"/>
                  <a:gd name="G1" fmla="+- 21600 0 1072"/>
                  <a:gd name="G2" fmla="*/ 1072 1 2"/>
                  <a:gd name="G3" fmla="+- 21600 0 G2"/>
                  <a:gd name="G4" fmla="+/ 1072 21600 2"/>
                  <a:gd name="G5" fmla="+/ G1 0 2"/>
                  <a:gd name="G6" fmla="*/ 21600 21600 1072"/>
                  <a:gd name="G7" fmla="*/ G6 1 2"/>
                  <a:gd name="G8" fmla="+- 21600 0 G7"/>
                  <a:gd name="G9" fmla="*/ 21600 1 2"/>
                  <a:gd name="G10" fmla="+- 1072 0 G9"/>
                  <a:gd name="G11" fmla="?: G10 G8 0"/>
                  <a:gd name="G12" fmla="?: G10 G7 21600"/>
                  <a:gd name="T0" fmla="*/ 21064 w 21600"/>
                  <a:gd name="T1" fmla="*/ 10800 h 21600"/>
                  <a:gd name="T2" fmla="*/ 10800 w 21600"/>
                  <a:gd name="T3" fmla="*/ 21600 h 21600"/>
                  <a:gd name="T4" fmla="*/ 536 w 21600"/>
                  <a:gd name="T5" fmla="*/ 10800 h 21600"/>
                  <a:gd name="T6" fmla="*/ 10800 w 21600"/>
                  <a:gd name="T7" fmla="*/ 0 h 21600"/>
                  <a:gd name="T8" fmla="*/ 2336 w 21600"/>
                  <a:gd name="T9" fmla="*/ 2336 h 21600"/>
                  <a:gd name="T10" fmla="*/ 19264 w 21600"/>
                  <a:gd name="T11" fmla="*/ 192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072" y="21600"/>
                    </a:lnTo>
                    <a:lnTo>
                      <a:pt x="2052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517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" name="WordArt 31"/>
            <p:cNvSpPr>
              <a:spLocks noChangeArrowheads="1" noChangeShapeType="1"/>
            </p:cNvSpPr>
            <p:nvPr/>
          </p:nvSpPr>
          <p:spPr bwMode="auto">
            <a:xfrm>
              <a:off x="1546225" y="1927225"/>
              <a:ext cx="2160588" cy="26511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>
                  <a:ln w="9525" cmpd="sng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双击添加标题文字</a:t>
              </a:r>
            </a:p>
          </p:txBody>
        </p:sp>
        <p:sp>
          <p:nvSpPr>
            <p:cNvPr id="6" name="Rectangle 35"/>
            <p:cNvSpPr>
              <a:spLocks noChangeArrowheads="1"/>
            </p:cNvSpPr>
            <p:nvPr/>
          </p:nvSpPr>
          <p:spPr bwMode="auto">
            <a:xfrm>
              <a:off x="825500" y="2372996"/>
              <a:ext cx="3671888" cy="984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32326" y="1383506"/>
            <a:ext cx="3681413" cy="1287066"/>
            <a:chOff x="4632325" y="1844675"/>
            <a:chExt cx="3681413" cy="1716088"/>
          </a:xfrm>
        </p:grpSpPr>
        <p:grpSp>
          <p:nvGrpSpPr>
            <p:cNvPr id="13" name="Group 24"/>
            <p:cNvGrpSpPr/>
            <p:nvPr/>
          </p:nvGrpSpPr>
          <p:grpSpPr bwMode="auto">
            <a:xfrm>
              <a:off x="4641850" y="2408238"/>
              <a:ext cx="3671888" cy="1152525"/>
              <a:chOff x="0" y="0"/>
              <a:chExt cx="4354" cy="992"/>
            </a:xfrm>
          </p:grpSpPr>
          <p:sp>
            <p:nvSpPr>
              <p:cNvPr id="19" name="Rectangle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54" cy="809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" name="Line 26"/>
              <p:cNvSpPr>
                <a:spLocks noChangeShapeType="1"/>
              </p:cNvSpPr>
              <p:nvPr/>
            </p:nvSpPr>
            <p:spPr bwMode="auto">
              <a:xfrm>
                <a:off x="0" y="809"/>
                <a:ext cx="4354" cy="0"/>
              </a:xfrm>
              <a:prstGeom prst="line">
                <a:avLst/>
              </a:prstGeom>
              <a:noFill/>
              <a:ln w="19050" cmpd="sng">
                <a:solidFill>
                  <a:srgbClr val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" name="AutoShape 27"/>
              <p:cNvSpPr>
                <a:spLocks noChangeArrowheads="1"/>
              </p:cNvSpPr>
              <p:nvPr/>
            </p:nvSpPr>
            <p:spPr bwMode="auto">
              <a:xfrm>
                <a:off x="0" y="811"/>
                <a:ext cx="4354" cy="181"/>
              </a:xfrm>
              <a:custGeom>
                <a:avLst/>
                <a:gdLst>
                  <a:gd name="G0" fmla="+- 1072 0 0"/>
                  <a:gd name="G1" fmla="+- 21600 0 1072"/>
                  <a:gd name="G2" fmla="*/ 1072 1 2"/>
                  <a:gd name="G3" fmla="+- 21600 0 G2"/>
                  <a:gd name="G4" fmla="+/ 1072 21600 2"/>
                  <a:gd name="G5" fmla="+/ G1 0 2"/>
                  <a:gd name="G6" fmla="*/ 21600 21600 1072"/>
                  <a:gd name="G7" fmla="*/ G6 1 2"/>
                  <a:gd name="G8" fmla="+- 21600 0 G7"/>
                  <a:gd name="G9" fmla="*/ 21600 1 2"/>
                  <a:gd name="G10" fmla="+- 1072 0 G9"/>
                  <a:gd name="G11" fmla="?: G10 G8 0"/>
                  <a:gd name="G12" fmla="?: G10 G7 21600"/>
                  <a:gd name="T0" fmla="*/ 21064 w 21600"/>
                  <a:gd name="T1" fmla="*/ 10800 h 21600"/>
                  <a:gd name="T2" fmla="*/ 10800 w 21600"/>
                  <a:gd name="T3" fmla="*/ 21600 h 21600"/>
                  <a:gd name="T4" fmla="*/ 536 w 21600"/>
                  <a:gd name="T5" fmla="*/ 10800 h 21600"/>
                  <a:gd name="T6" fmla="*/ 10800 w 21600"/>
                  <a:gd name="T7" fmla="*/ 0 h 21600"/>
                  <a:gd name="T8" fmla="*/ 2336 w 21600"/>
                  <a:gd name="T9" fmla="*/ 2336 h 21600"/>
                  <a:gd name="T10" fmla="*/ 19264 w 21600"/>
                  <a:gd name="T11" fmla="*/ 192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072" y="21600"/>
                    </a:lnTo>
                    <a:lnTo>
                      <a:pt x="2052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Group 28"/>
            <p:cNvGrpSpPr/>
            <p:nvPr/>
          </p:nvGrpSpPr>
          <p:grpSpPr bwMode="auto">
            <a:xfrm>
              <a:off x="4641850" y="1844675"/>
              <a:ext cx="3671888" cy="563563"/>
              <a:chOff x="0" y="0"/>
              <a:chExt cx="1497" cy="998"/>
            </a:xfrm>
          </p:grpSpPr>
          <p:sp>
            <p:nvSpPr>
              <p:cNvPr id="17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97" cy="809"/>
              </a:xfrm>
              <a:prstGeom prst="rect">
                <a:avLst/>
              </a:prstGeom>
              <a:gradFill rotWithShape="1">
                <a:gsLst>
                  <a:gs pos="0">
                    <a:srgbClr val="BC000D"/>
                  </a:gs>
                  <a:gs pos="100000">
                    <a:srgbClr val="FF0517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" name="AutoShape 30"/>
              <p:cNvSpPr>
                <a:spLocks noChangeArrowheads="1"/>
              </p:cNvSpPr>
              <p:nvPr/>
            </p:nvSpPr>
            <p:spPr bwMode="auto">
              <a:xfrm>
                <a:off x="0" y="817"/>
                <a:ext cx="1497" cy="181"/>
              </a:xfrm>
              <a:custGeom>
                <a:avLst/>
                <a:gdLst>
                  <a:gd name="G0" fmla="+- 1072 0 0"/>
                  <a:gd name="G1" fmla="+- 21600 0 1072"/>
                  <a:gd name="G2" fmla="*/ 1072 1 2"/>
                  <a:gd name="G3" fmla="+- 21600 0 G2"/>
                  <a:gd name="G4" fmla="+/ 1072 21600 2"/>
                  <a:gd name="G5" fmla="+/ G1 0 2"/>
                  <a:gd name="G6" fmla="*/ 21600 21600 1072"/>
                  <a:gd name="G7" fmla="*/ G6 1 2"/>
                  <a:gd name="G8" fmla="+- 21600 0 G7"/>
                  <a:gd name="G9" fmla="*/ 21600 1 2"/>
                  <a:gd name="G10" fmla="+- 1072 0 G9"/>
                  <a:gd name="G11" fmla="?: G10 G8 0"/>
                  <a:gd name="G12" fmla="?: G10 G7 21600"/>
                  <a:gd name="T0" fmla="*/ 21064 w 21600"/>
                  <a:gd name="T1" fmla="*/ 10800 h 21600"/>
                  <a:gd name="T2" fmla="*/ 10800 w 21600"/>
                  <a:gd name="T3" fmla="*/ 21600 h 21600"/>
                  <a:gd name="T4" fmla="*/ 536 w 21600"/>
                  <a:gd name="T5" fmla="*/ 10800 h 21600"/>
                  <a:gd name="T6" fmla="*/ 10800 w 21600"/>
                  <a:gd name="T7" fmla="*/ 0 h 21600"/>
                  <a:gd name="T8" fmla="*/ 2336 w 21600"/>
                  <a:gd name="T9" fmla="*/ 2336 h 21600"/>
                  <a:gd name="T10" fmla="*/ 19264 w 21600"/>
                  <a:gd name="T11" fmla="*/ 192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072" y="21600"/>
                    </a:lnTo>
                    <a:lnTo>
                      <a:pt x="2052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517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5" name="WordArt 32"/>
            <p:cNvSpPr>
              <a:spLocks noChangeArrowheads="1" noChangeShapeType="1"/>
            </p:cNvSpPr>
            <p:nvPr/>
          </p:nvSpPr>
          <p:spPr bwMode="auto">
            <a:xfrm>
              <a:off x="5422900" y="1927225"/>
              <a:ext cx="2160588" cy="26511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 w="9525" cmpd="sng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双击添加标题文字</a:t>
              </a:r>
            </a:p>
          </p:txBody>
        </p:sp>
        <p:sp>
          <p:nvSpPr>
            <p:cNvPr id="16" name="Rectangle 36"/>
            <p:cNvSpPr>
              <a:spLocks noChangeArrowheads="1"/>
            </p:cNvSpPr>
            <p:nvPr/>
          </p:nvSpPr>
          <p:spPr bwMode="auto">
            <a:xfrm>
              <a:off x="4632325" y="2372996"/>
              <a:ext cx="3675063" cy="984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19151" y="2842023"/>
            <a:ext cx="3679825" cy="1287065"/>
            <a:chOff x="819150" y="3789363"/>
            <a:chExt cx="3679825" cy="1716087"/>
          </a:xfrm>
        </p:grpSpPr>
        <p:grpSp>
          <p:nvGrpSpPr>
            <p:cNvPr id="23" name="Group 3"/>
            <p:cNvGrpSpPr/>
            <p:nvPr/>
          </p:nvGrpSpPr>
          <p:grpSpPr bwMode="auto">
            <a:xfrm>
              <a:off x="827088" y="4352925"/>
              <a:ext cx="3671887" cy="1152525"/>
              <a:chOff x="0" y="0"/>
              <a:chExt cx="4354" cy="992"/>
            </a:xfrm>
          </p:grpSpPr>
          <p:sp>
            <p:nvSpPr>
              <p:cNvPr id="29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54" cy="809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" name="Line 5"/>
              <p:cNvSpPr>
                <a:spLocks noChangeShapeType="1"/>
              </p:cNvSpPr>
              <p:nvPr/>
            </p:nvSpPr>
            <p:spPr bwMode="auto">
              <a:xfrm>
                <a:off x="0" y="809"/>
                <a:ext cx="4354" cy="0"/>
              </a:xfrm>
              <a:prstGeom prst="line">
                <a:avLst/>
              </a:prstGeom>
              <a:noFill/>
              <a:ln w="19050" cmpd="sng">
                <a:solidFill>
                  <a:srgbClr val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" name="AutoShape 6"/>
              <p:cNvSpPr>
                <a:spLocks noChangeArrowheads="1"/>
              </p:cNvSpPr>
              <p:nvPr/>
            </p:nvSpPr>
            <p:spPr bwMode="auto">
              <a:xfrm>
                <a:off x="0" y="811"/>
                <a:ext cx="4354" cy="181"/>
              </a:xfrm>
              <a:custGeom>
                <a:avLst/>
                <a:gdLst>
                  <a:gd name="G0" fmla="+- 1072 0 0"/>
                  <a:gd name="G1" fmla="+- 21600 0 1072"/>
                  <a:gd name="G2" fmla="*/ 1072 1 2"/>
                  <a:gd name="G3" fmla="+- 21600 0 G2"/>
                  <a:gd name="G4" fmla="+/ 1072 21600 2"/>
                  <a:gd name="G5" fmla="+/ G1 0 2"/>
                  <a:gd name="G6" fmla="*/ 21600 21600 1072"/>
                  <a:gd name="G7" fmla="*/ G6 1 2"/>
                  <a:gd name="G8" fmla="+- 21600 0 G7"/>
                  <a:gd name="G9" fmla="*/ 21600 1 2"/>
                  <a:gd name="G10" fmla="+- 1072 0 G9"/>
                  <a:gd name="G11" fmla="?: G10 G8 0"/>
                  <a:gd name="G12" fmla="?: G10 G7 21600"/>
                  <a:gd name="T0" fmla="*/ 21064 w 21600"/>
                  <a:gd name="T1" fmla="*/ 10800 h 21600"/>
                  <a:gd name="T2" fmla="*/ 10800 w 21600"/>
                  <a:gd name="T3" fmla="*/ 21600 h 21600"/>
                  <a:gd name="T4" fmla="*/ 536 w 21600"/>
                  <a:gd name="T5" fmla="*/ 10800 h 21600"/>
                  <a:gd name="T6" fmla="*/ 10800 w 21600"/>
                  <a:gd name="T7" fmla="*/ 0 h 21600"/>
                  <a:gd name="T8" fmla="*/ 2336 w 21600"/>
                  <a:gd name="T9" fmla="*/ 2336 h 21600"/>
                  <a:gd name="T10" fmla="*/ 19264 w 21600"/>
                  <a:gd name="T11" fmla="*/ 192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072" y="21600"/>
                    </a:lnTo>
                    <a:lnTo>
                      <a:pt x="2052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Group 7"/>
            <p:cNvGrpSpPr/>
            <p:nvPr/>
          </p:nvGrpSpPr>
          <p:grpSpPr bwMode="auto">
            <a:xfrm>
              <a:off x="827088" y="3789363"/>
              <a:ext cx="3671887" cy="563562"/>
              <a:chOff x="0" y="0"/>
              <a:chExt cx="1497" cy="998"/>
            </a:xfrm>
          </p:grpSpPr>
          <p:sp>
            <p:nvSpPr>
              <p:cNvPr id="27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97" cy="809"/>
              </a:xfrm>
              <a:prstGeom prst="rect">
                <a:avLst/>
              </a:prstGeom>
              <a:gradFill rotWithShape="1">
                <a:gsLst>
                  <a:gs pos="0">
                    <a:srgbClr val="BC000D"/>
                  </a:gs>
                  <a:gs pos="100000">
                    <a:srgbClr val="FF0517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" name="AutoShape 9"/>
              <p:cNvSpPr>
                <a:spLocks noChangeArrowheads="1"/>
              </p:cNvSpPr>
              <p:nvPr/>
            </p:nvSpPr>
            <p:spPr bwMode="auto">
              <a:xfrm>
                <a:off x="0" y="817"/>
                <a:ext cx="1497" cy="181"/>
              </a:xfrm>
              <a:custGeom>
                <a:avLst/>
                <a:gdLst>
                  <a:gd name="G0" fmla="+- 1072 0 0"/>
                  <a:gd name="G1" fmla="+- 21600 0 1072"/>
                  <a:gd name="G2" fmla="*/ 1072 1 2"/>
                  <a:gd name="G3" fmla="+- 21600 0 G2"/>
                  <a:gd name="G4" fmla="+/ 1072 21600 2"/>
                  <a:gd name="G5" fmla="+/ G1 0 2"/>
                  <a:gd name="G6" fmla="*/ 21600 21600 1072"/>
                  <a:gd name="G7" fmla="*/ G6 1 2"/>
                  <a:gd name="G8" fmla="+- 21600 0 G7"/>
                  <a:gd name="G9" fmla="*/ 21600 1 2"/>
                  <a:gd name="G10" fmla="+- 1072 0 G9"/>
                  <a:gd name="G11" fmla="?: G10 G8 0"/>
                  <a:gd name="G12" fmla="?: G10 G7 21600"/>
                  <a:gd name="T0" fmla="*/ 21064 w 21600"/>
                  <a:gd name="T1" fmla="*/ 10800 h 21600"/>
                  <a:gd name="T2" fmla="*/ 10800 w 21600"/>
                  <a:gd name="T3" fmla="*/ 21600 h 21600"/>
                  <a:gd name="T4" fmla="*/ 536 w 21600"/>
                  <a:gd name="T5" fmla="*/ 10800 h 21600"/>
                  <a:gd name="T6" fmla="*/ 10800 w 21600"/>
                  <a:gd name="T7" fmla="*/ 0 h 21600"/>
                  <a:gd name="T8" fmla="*/ 2336 w 21600"/>
                  <a:gd name="T9" fmla="*/ 2336 h 21600"/>
                  <a:gd name="T10" fmla="*/ 19264 w 21600"/>
                  <a:gd name="T11" fmla="*/ 192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072" y="21600"/>
                    </a:lnTo>
                    <a:lnTo>
                      <a:pt x="2052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517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5" name="WordArt 33"/>
            <p:cNvSpPr>
              <a:spLocks noChangeArrowheads="1" noChangeShapeType="1"/>
            </p:cNvSpPr>
            <p:nvPr/>
          </p:nvSpPr>
          <p:spPr bwMode="auto">
            <a:xfrm>
              <a:off x="1546225" y="3860800"/>
              <a:ext cx="2160588" cy="26511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 w="9525" cmpd="sng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双击添加标题文字</a:t>
              </a:r>
            </a:p>
          </p:txBody>
        </p:sp>
        <p:sp>
          <p:nvSpPr>
            <p:cNvPr id="26" name="Rectangle 37"/>
            <p:cNvSpPr>
              <a:spLocks noChangeArrowheads="1"/>
            </p:cNvSpPr>
            <p:nvPr/>
          </p:nvSpPr>
          <p:spPr bwMode="auto">
            <a:xfrm>
              <a:off x="819150" y="4333558"/>
              <a:ext cx="3671888" cy="984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635500" y="2842023"/>
            <a:ext cx="3678238" cy="1287065"/>
            <a:chOff x="4635500" y="3789363"/>
            <a:chExt cx="3678238" cy="1716087"/>
          </a:xfrm>
        </p:grpSpPr>
        <p:grpSp>
          <p:nvGrpSpPr>
            <p:cNvPr id="33" name="Group 10"/>
            <p:cNvGrpSpPr/>
            <p:nvPr/>
          </p:nvGrpSpPr>
          <p:grpSpPr bwMode="auto">
            <a:xfrm>
              <a:off x="4641850" y="4352925"/>
              <a:ext cx="3671888" cy="1152525"/>
              <a:chOff x="0" y="0"/>
              <a:chExt cx="4354" cy="992"/>
            </a:xfrm>
          </p:grpSpPr>
          <p:sp>
            <p:nvSpPr>
              <p:cNvPr id="39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54" cy="809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0" name="Line 12"/>
              <p:cNvSpPr>
                <a:spLocks noChangeShapeType="1"/>
              </p:cNvSpPr>
              <p:nvPr/>
            </p:nvSpPr>
            <p:spPr bwMode="auto">
              <a:xfrm>
                <a:off x="0" y="809"/>
                <a:ext cx="4354" cy="0"/>
              </a:xfrm>
              <a:prstGeom prst="line">
                <a:avLst/>
              </a:prstGeom>
              <a:noFill/>
              <a:ln w="19050" cmpd="sng">
                <a:solidFill>
                  <a:srgbClr val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" name="AutoShape 13"/>
              <p:cNvSpPr>
                <a:spLocks noChangeArrowheads="1"/>
              </p:cNvSpPr>
              <p:nvPr/>
            </p:nvSpPr>
            <p:spPr bwMode="auto">
              <a:xfrm>
                <a:off x="0" y="811"/>
                <a:ext cx="4354" cy="181"/>
              </a:xfrm>
              <a:custGeom>
                <a:avLst/>
                <a:gdLst>
                  <a:gd name="G0" fmla="+- 1072 0 0"/>
                  <a:gd name="G1" fmla="+- 21600 0 1072"/>
                  <a:gd name="G2" fmla="*/ 1072 1 2"/>
                  <a:gd name="G3" fmla="+- 21600 0 G2"/>
                  <a:gd name="G4" fmla="+/ 1072 21600 2"/>
                  <a:gd name="G5" fmla="+/ G1 0 2"/>
                  <a:gd name="G6" fmla="*/ 21600 21600 1072"/>
                  <a:gd name="G7" fmla="*/ G6 1 2"/>
                  <a:gd name="G8" fmla="+- 21600 0 G7"/>
                  <a:gd name="G9" fmla="*/ 21600 1 2"/>
                  <a:gd name="G10" fmla="+- 1072 0 G9"/>
                  <a:gd name="G11" fmla="?: G10 G8 0"/>
                  <a:gd name="G12" fmla="?: G10 G7 21600"/>
                  <a:gd name="T0" fmla="*/ 21064 w 21600"/>
                  <a:gd name="T1" fmla="*/ 10800 h 21600"/>
                  <a:gd name="T2" fmla="*/ 10800 w 21600"/>
                  <a:gd name="T3" fmla="*/ 21600 h 21600"/>
                  <a:gd name="T4" fmla="*/ 536 w 21600"/>
                  <a:gd name="T5" fmla="*/ 10800 h 21600"/>
                  <a:gd name="T6" fmla="*/ 10800 w 21600"/>
                  <a:gd name="T7" fmla="*/ 0 h 21600"/>
                  <a:gd name="T8" fmla="*/ 2336 w 21600"/>
                  <a:gd name="T9" fmla="*/ 2336 h 21600"/>
                  <a:gd name="T10" fmla="*/ 19264 w 21600"/>
                  <a:gd name="T11" fmla="*/ 192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072" y="21600"/>
                    </a:lnTo>
                    <a:lnTo>
                      <a:pt x="2052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34" name="Group 14"/>
            <p:cNvGrpSpPr/>
            <p:nvPr/>
          </p:nvGrpSpPr>
          <p:grpSpPr bwMode="auto">
            <a:xfrm>
              <a:off x="4641850" y="3789363"/>
              <a:ext cx="3671888" cy="563562"/>
              <a:chOff x="0" y="0"/>
              <a:chExt cx="1497" cy="998"/>
            </a:xfrm>
          </p:grpSpPr>
          <p:sp>
            <p:nvSpPr>
              <p:cNvPr id="37" name="Rectangle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97" cy="809"/>
              </a:xfrm>
              <a:prstGeom prst="rect">
                <a:avLst/>
              </a:prstGeom>
              <a:gradFill rotWithShape="1">
                <a:gsLst>
                  <a:gs pos="0">
                    <a:srgbClr val="BC000D"/>
                  </a:gs>
                  <a:gs pos="100000">
                    <a:srgbClr val="FF0517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8" name="AutoShape 16"/>
              <p:cNvSpPr>
                <a:spLocks noChangeArrowheads="1"/>
              </p:cNvSpPr>
              <p:nvPr/>
            </p:nvSpPr>
            <p:spPr bwMode="auto">
              <a:xfrm>
                <a:off x="0" y="817"/>
                <a:ext cx="1497" cy="181"/>
              </a:xfrm>
              <a:custGeom>
                <a:avLst/>
                <a:gdLst>
                  <a:gd name="G0" fmla="+- 1072 0 0"/>
                  <a:gd name="G1" fmla="+- 21600 0 1072"/>
                  <a:gd name="G2" fmla="*/ 1072 1 2"/>
                  <a:gd name="G3" fmla="+- 21600 0 G2"/>
                  <a:gd name="G4" fmla="+/ 1072 21600 2"/>
                  <a:gd name="G5" fmla="+/ G1 0 2"/>
                  <a:gd name="G6" fmla="*/ 21600 21600 1072"/>
                  <a:gd name="G7" fmla="*/ G6 1 2"/>
                  <a:gd name="G8" fmla="+- 21600 0 G7"/>
                  <a:gd name="G9" fmla="*/ 21600 1 2"/>
                  <a:gd name="G10" fmla="+- 1072 0 G9"/>
                  <a:gd name="G11" fmla="?: G10 G8 0"/>
                  <a:gd name="G12" fmla="?: G10 G7 21600"/>
                  <a:gd name="T0" fmla="*/ 21064 w 21600"/>
                  <a:gd name="T1" fmla="*/ 10800 h 21600"/>
                  <a:gd name="T2" fmla="*/ 10800 w 21600"/>
                  <a:gd name="T3" fmla="*/ 21600 h 21600"/>
                  <a:gd name="T4" fmla="*/ 536 w 21600"/>
                  <a:gd name="T5" fmla="*/ 10800 h 21600"/>
                  <a:gd name="T6" fmla="*/ 10800 w 21600"/>
                  <a:gd name="T7" fmla="*/ 0 h 21600"/>
                  <a:gd name="T8" fmla="*/ 2336 w 21600"/>
                  <a:gd name="T9" fmla="*/ 2336 h 21600"/>
                  <a:gd name="T10" fmla="*/ 19264 w 21600"/>
                  <a:gd name="T11" fmla="*/ 192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072" y="21600"/>
                    </a:lnTo>
                    <a:lnTo>
                      <a:pt x="2052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517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5" name="WordArt 34"/>
            <p:cNvSpPr>
              <a:spLocks noChangeArrowheads="1" noChangeShapeType="1"/>
            </p:cNvSpPr>
            <p:nvPr/>
          </p:nvSpPr>
          <p:spPr bwMode="auto">
            <a:xfrm>
              <a:off x="5422900" y="3860800"/>
              <a:ext cx="2160588" cy="26511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 w="9525" cmpd="sng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双击添加标题文字</a:t>
              </a:r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4635500" y="4333558"/>
              <a:ext cx="3659188" cy="984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2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2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5687" y="2981563"/>
            <a:ext cx="2065909" cy="1422073"/>
            <a:chOff x="598488" y="3556000"/>
            <a:chExt cx="2562225" cy="1763713"/>
          </a:xfrm>
        </p:grpSpPr>
        <p:sp>
          <p:nvSpPr>
            <p:cNvPr id="3" name="AutoShape 8"/>
            <p:cNvSpPr>
              <a:spLocks noChangeArrowheads="1"/>
            </p:cNvSpPr>
            <p:nvPr/>
          </p:nvSpPr>
          <p:spPr bwMode="auto">
            <a:xfrm>
              <a:off x="601663" y="3556000"/>
              <a:ext cx="2559050" cy="41751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B2B2B2"/>
                </a:gs>
              </a:gsLst>
              <a:lin ang="2700000" scaled="1"/>
            </a:gradFill>
            <a:ln w="9525" cmpd="sng">
              <a:solidFill>
                <a:srgbClr val="B2B2B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" name="Oval 15"/>
            <p:cNvSpPr>
              <a:spLocks noChangeArrowheads="1"/>
            </p:cNvSpPr>
            <p:nvPr/>
          </p:nvSpPr>
          <p:spPr bwMode="auto">
            <a:xfrm>
              <a:off x="704850" y="3786188"/>
              <a:ext cx="747713" cy="203200"/>
            </a:xfrm>
            <a:prstGeom prst="ellipse">
              <a:avLst/>
            </a:prstGeom>
            <a:gradFill rotWithShape="1">
              <a:gsLst>
                <a:gs pos="0">
                  <a:srgbClr val="990000">
                    <a:alpha val="2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" name="AutoShape 16"/>
            <p:cNvSpPr>
              <a:spLocks noChangeArrowheads="1"/>
            </p:cNvSpPr>
            <p:nvPr/>
          </p:nvSpPr>
          <p:spPr bwMode="auto">
            <a:xfrm>
              <a:off x="598488" y="4030663"/>
              <a:ext cx="2559050" cy="1289050"/>
            </a:xfrm>
            <a:prstGeom prst="roundRect">
              <a:avLst>
                <a:gd name="adj" fmla="val 874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2700000" scaled="1"/>
            </a:gradFill>
            <a:ln w="9525" cmpd="sng">
              <a:solidFill>
                <a:srgbClr val="B2B2B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D0D0EA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</a:p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WordArt 17"/>
            <p:cNvSpPr>
              <a:spLocks noChangeArrowheads="1" noChangeShapeType="1"/>
            </p:cNvSpPr>
            <p:nvPr/>
          </p:nvSpPr>
          <p:spPr bwMode="auto">
            <a:xfrm>
              <a:off x="1711325" y="3670300"/>
              <a:ext cx="1187450" cy="18097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>
                  <a:ln w="9525" cmpd="sng">
                    <a:solidFill>
                      <a:srgbClr val="4D4D4D"/>
                    </a:solidFill>
                    <a:round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双击添加标题文字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454911" y="2981563"/>
            <a:ext cx="2074869" cy="1422074"/>
            <a:chOff x="3287713" y="3556000"/>
            <a:chExt cx="2573337" cy="1763713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3302000" y="3556000"/>
              <a:ext cx="2559050" cy="41751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B2B2B2"/>
                </a:gs>
              </a:gsLst>
              <a:lin ang="2700000" scaled="1"/>
            </a:gradFill>
            <a:ln w="9525" cmpd="sng">
              <a:solidFill>
                <a:srgbClr val="B2B2B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3287713" y="4030663"/>
              <a:ext cx="2559050" cy="1289050"/>
            </a:xfrm>
            <a:prstGeom prst="roundRect">
              <a:avLst>
                <a:gd name="adj" fmla="val 874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2700000" scaled="1"/>
            </a:gradFill>
            <a:ln w="9525" cmpd="sng">
              <a:solidFill>
                <a:srgbClr val="B2B2B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D0D0EA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</a:p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WordArt 18"/>
            <p:cNvSpPr>
              <a:spLocks noChangeArrowheads="1" noChangeShapeType="1"/>
            </p:cNvSpPr>
            <p:nvPr/>
          </p:nvSpPr>
          <p:spPr bwMode="auto">
            <a:xfrm>
              <a:off x="4411663" y="3670300"/>
              <a:ext cx="1187450" cy="18097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>
                  <a:ln w="9525" cmpd="sng">
                    <a:solidFill>
                      <a:srgbClr val="4D4D4D"/>
                    </a:solidFill>
                    <a:round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双击添加标题文字</a:t>
              </a:r>
            </a:p>
          </p:txBody>
        </p:sp>
        <p:sp>
          <p:nvSpPr>
            <p:cNvPr id="11" name="Oval 37"/>
            <p:cNvSpPr>
              <a:spLocks noChangeArrowheads="1"/>
            </p:cNvSpPr>
            <p:nvPr/>
          </p:nvSpPr>
          <p:spPr bwMode="auto">
            <a:xfrm>
              <a:off x="3448050" y="3786188"/>
              <a:ext cx="747713" cy="203200"/>
            </a:xfrm>
            <a:prstGeom prst="ellipse">
              <a:avLst/>
            </a:prstGeom>
            <a:gradFill rotWithShape="1">
              <a:gsLst>
                <a:gs pos="0">
                  <a:srgbClr val="990000">
                    <a:alpha val="2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52074" y="2981563"/>
            <a:ext cx="2077430" cy="1422074"/>
            <a:chOff x="5984875" y="3556000"/>
            <a:chExt cx="2576513" cy="1763713"/>
          </a:xfrm>
        </p:grpSpPr>
        <p:sp>
          <p:nvSpPr>
            <p:cNvPr id="13" name="AutoShape 3"/>
            <p:cNvSpPr>
              <a:spLocks noChangeArrowheads="1"/>
            </p:cNvSpPr>
            <p:nvPr/>
          </p:nvSpPr>
          <p:spPr bwMode="auto">
            <a:xfrm>
              <a:off x="6002338" y="3556000"/>
              <a:ext cx="2559050" cy="41751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B2B2B2"/>
                </a:gs>
              </a:gsLst>
              <a:lin ang="2700000" scaled="1"/>
            </a:gradFill>
            <a:ln w="9525" cmpd="sng">
              <a:solidFill>
                <a:srgbClr val="B2B2B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5984875" y="4030663"/>
              <a:ext cx="2559050" cy="1289050"/>
            </a:xfrm>
            <a:prstGeom prst="roundRect">
              <a:avLst>
                <a:gd name="adj" fmla="val 874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2700000" scaled="1"/>
            </a:gradFill>
            <a:ln w="9525" cmpd="sng">
              <a:solidFill>
                <a:srgbClr val="B2B2B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D0D0EA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</a:p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WordArt 19"/>
            <p:cNvSpPr>
              <a:spLocks noChangeArrowheads="1" noChangeShapeType="1"/>
            </p:cNvSpPr>
            <p:nvPr/>
          </p:nvSpPr>
          <p:spPr bwMode="auto">
            <a:xfrm>
              <a:off x="7112000" y="3670300"/>
              <a:ext cx="1187450" cy="18097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>
                  <a:ln w="9525" cmpd="sng">
                    <a:solidFill>
                      <a:srgbClr val="4D4D4D"/>
                    </a:solidFill>
                    <a:round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双击添加标题文字</a:t>
              </a:r>
            </a:p>
          </p:txBody>
        </p:sp>
        <p:sp>
          <p:nvSpPr>
            <p:cNvPr id="16" name="Oval 38"/>
            <p:cNvSpPr>
              <a:spLocks noChangeArrowheads="1"/>
            </p:cNvSpPr>
            <p:nvPr/>
          </p:nvSpPr>
          <p:spPr bwMode="auto">
            <a:xfrm>
              <a:off x="6113463" y="3786188"/>
              <a:ext cx="747712" cy="203200"/>
            </a:xfrm>
            <a:prstGeom prst="ellipse">
              <a:avLst/>
            </a:prstGeom>
            <a:gradFill rotWithShape="1">
              <a:gsLst>
                <a:gs pos="0">
                  <a:srgbClr val="990000">
                    <a:alpha val="2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7" name="AutoShape 7"/>
          <p:cNvSpPr>
            <a:spLocks noChangeArrowheads="1"/>
          </p:cNvSpPr>
          <p:nvPr/>
        </p:nvSpPr>
        <p:spPr bwMode="auto">
          <a:xfrm rot="10800000">
            <a:off x="2896110" y="1352583"/>
            <a:ext cx="4586215" cy="674556"/>
          </a:xfrm>
          <a:prstGeom prst="roundRect">
            <a:avLst>
              <a:gd name="adj" fmla="val 10250"/>
            </a:avLst>
          </a:prstGeom>
          <a:gradFill rotWithShape="1">
            <a:gsLst>
              <a:gs pos="0">
                <a:srgbClr val="B2B2B2"/>
              </a:gs>
              <a:gs pos="100000">
                <a:srgbClr val="DDDDDD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单击此处添加段落文字内容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单击此处添加段落文字内容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51424" y="2745702"/>
            <a:ext cx="491518" cy="479999"/>
            <a:chOff x="784225" y="3165475"/>
            <a:chExt cx="609600" cy="595313"/>
          </a:xfrm>
        </p:grpSpPr>
        <p:grpSp>
          <p:nvGrpSpPr>
            <p:cNvPr id="19" name="Group 9"/>
            <p:cNvGrpSpPr/>
            <p:nvPr/>
          </p:nvGrpSpPr>
          <p:grpSpPr bwMode="auto">
            <a:xfrm>
              <a:off x="784225" y="3165475"/>
              <a:ext cx="609600" cy="595313"/>
              <a:chOff x="0" y="0"/>
              <a:chExt cx="1042" cy="1019"/>
            </a:xfrm>
          </p:grpSpPr>
          <p:grpSp>
            <p:nvGrpSpPr>
              <p:cNvPr id="21" name="Group 10"/>
              <p:cNvGrpSpPr/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23" name="Picture 11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" name="Oval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990000"/>
                    </a:gs>
                  </a:gsLst>
                  <a:lin ang="5400000" scaled="1"/>
                </a:gradFill>
                <a:ln w="19050" cmpd="sng">
                  <a:solidFill>
                    <a:srgbClr val="FFFFFF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22" name="Picture 13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WordArt 14"/>
            <p:cNvSpPr>
              <a:spLocks noChangeArrowheads="1" noChangeShapeType="1"/>
            </p:cNvSpPr>
            <p:nvPr/>
          </p:nvSpPr>
          <p:spPr bwMode="auto">
            <a:xfrm>
              <a:off x="992188" y="3325813"/>
              <a:ext cx="138112" cy="2397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>
                  <a:ln w="9525" cmpd="sng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kumimoji="0" lang="zh-CN" altLang="en-US" sz="2400" b="0" i="0" u="none" strike="noStrike" kern="0" cap="none" spc="0" normalizeH="0" baseline="0" noProof="0">
                <a:ln w="9525" cmpd="sng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640649" y="2745702"/>
            <a:ext cx="491518" cy="479999"/>
            <a:chOff x="3473450" y="3165475"/>
            <a:chExt cx="609600" cy="595313"/>
          </a:xfrm>
        </p:grpSpPr>
        <p:grpSp>
          <p:nvGrpSpPr>
            <p:cNvPr id="26" name="Group 22"/>
            <p:cNvGrpSpPr/>
            <p:nvPr/>
          </p:nvGrpSpPr>
          <p:grpSpPr bwMode="auto">
            <a:xfrm>
              <a:off x="3473450" y="3165475"/>
              <a:ext cx="609600" cy="595313"/>
              <a:chOff x="0" y="0"/>
              <a:chExt cx="1042" cy="1019"/>
            </a:xfrm>
          </p:grpSpPr>
          <p:grpSp>
            <p:nvGrpSpPr>
              <p:cNvPr id="28" name="Group 23"/>
              <p:cNvGrpSpPr/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30" name="Picture 24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" name="Oval 2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990000"/>
                    </a:gs>
                  </a:gsLst>
                  <a:lin ang="5400000" scaled="1"/>
                </a:gradFill>
                <a:ln w="19050" cmpd="sng">
                  <a:solidFill>
                    <a:srgbClr val="FFFFFF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29" name="Picture 2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7" name="WordArt 27"/>
            <p:cNvSpPr>
              <a:spLocks noChangeArrowheads="1" noChangeShapeType="1"/>
            </p:cNvSpPr>
            <p:nvPr/>
          </p:nvSpPr>
          <p:spPr bwMode="auto">
            <a:xfrm>
              <a:off x="3678238" y="3325813"/>
              <a:ext cx="212725" cy="2397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>
                  <a:ln w="9525" cmpd="sng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kumimoji="0" lang="zh-CN" altLang="en-US" sz="2400" b="0" i="0" u="none" strike="noStrike" kern="0" cap="none" spc="0" normalizeH="0" baseline="0" noProof="0">
                <a:ln w="9525" cmpd="sng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345749" y="2745702"/>
            <a:ext cx="491518" cy="479999"/>
            <a:chOff x="6178550" y="3165475"/>
            <a:chExt cx="609600" cy="595313"/>
          </a:xfrm>
        </p:grpSpPr>
        <p:grpSp>
          <p:nvGrpSpPr>
            <p:cNvPr id="33" name="Group 28"/>
            <p:cNvGrpSpPr/>
            <p:nvPr/>
          </p:nvGrpSpPr>
          <p:grpSpPr bwMode="auto">
            <a:xfrm>
              <a:off x="6178550" y="3165475"/>
              <a:ext cx="609600" cy="595313"/>
              <a:chOff x="0" y="0"/>
              <a:chExt cx="1042" cy="1019"/>
            </a:xfrm>
          </p:grpSpPr>
          <p:grpSp>
            <p:nvGrpSpPr>
              <p:cNvPr id="35" name="Group 29"/>
              <p:cNvGrpSpPr/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37" name="Picture 30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" name="Oval 3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990000"/>
                    </a:gs>
                  </a:gsLst>
                  <a:lin ang="5400000" scaled="1"/>
                </a:gradFill>
                <a:ln w="19050" cmpd="sng">
                  <a:solidFill>
                    <a:srgbClr val="FFFFFF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36" name="Picture 32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" name="WordArt 33"/>
            <p:cNvSpPr>
              <a:spLocks noChangeArrowheads="1" noChangeShapeType="1"/>
            </p:cNvSpPr>
            <p:nvPr/>
          </p:nvSpPr>
          <p:spPr bwMode="auto">
            <a:xfrm>
              <a:off x="6370638" y="3325813"/>
              <a:ext cx="225425" cy="2397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>
                  <a:ln w="9525" cmpd="sng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kumimoji="0" lang="zh-CN" altLang="en-US" sz="2400" b="0" i="0" u="none" strike="noStrike" kern="0" cap="none" spc="0" normalizeH="0" baseline="0" noProof="0">
                <a:ln w="9525" cmpd="sng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194589" y="2027139"/>
            <a:ext cx="5394324" cy="723275"/>
            <a:chOff x="955571" y="2386024"/>
            <a:chExt cx="6690263" cy="1065194"/>
          </a:xfrm>
        </p:grpSpPr>
        <p:cxnSp>
          <p:nvCxnSpPr>
            <p:cNvPr id="40" name="AutoShape 21"/>
            <p:cNvCxnSpPr>
              <a:cxnSpLocks noChangeShapeType="1"/>
              <a:stCxn id="44" idx="0"/>
              <a:endCxn id="22" idx="0"/>
            </p:cNvCxnSpPr>
            <p:nvPr/>
          </p:nvCxnSpPr>
          <p:spPr bwMode="auto">
            <a:xfrm rot="5400000">
              <a:off x="763644" y="2577953"/>
              <a:ext cx="1065192" cy="681338"/>
            </a:xfrm>
            <a:prstGeom prst="bentConnector3">
              <a:avLst>
                <a:gd name="adj1" fmla="val 50000"/>
              </a:avLst>
            </a:prstGeom>
            <a:noFill/>
            <a:ln w="19050" cmpd="sng">
              <a:solidFill>
                <a:srgbClr val="3A0004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34"/>
            <p:cNvCxnSpPr>
              <a:cxnSpLocks noChangeShapeType="1"/>
              <a:stCxn id="44" idx="0"/>
              <a:endCxn id="29" idx="0"/>
            </p:cNvCxnSpPr>
            <p:nvPr/>
          </p:nvCxnSpPr>
          <p:spPr bwMode="auto">
            <a:xfrm rot="16200000" flipH="1">
              <a:off x="2431287" y="1591646"/>
              <a:ext cx="1065192" cy="2653950"/>
            </a:xfrm>
            <a:prstGeom prst="bentConnector3">
              <a:avLst>
                <a:gd name="adj1" fmla="val 50000"/>
              </a:avLst>
            </a:prstGeom>
            <a:noFill/>
            <a:ln w="19050" cmpd="sng">
              <a:solidFill>
                <a:srgbClr val="3A0004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35"/>
            <p:cNvCxnSpPr>
              <a:cxnSpLocks noChangeShapeType="1"/>
              <a:stCxn id="44" idx="0"/>
              <a:endCxn id="36" idx="0"/>
            </p:cNvCxnSpPr>
            <p:nvPr/>
          </p:nvCxnSpPr>
          <p:spPr bwMode="auto">
            <a:xfrm rot="16200000" flipH="1">
              <a:off x="4108775" y="-85843"/>
              <a:ext cx="1065192" cy="6008926"/>
            </a:xfrm>
            <a:prstGeom prst="bentConnector3">
              <a:avLst>
                <a:gd name="adj1" fmla="val 50000"/>
              </a:avLst>
            </a:prstGeom>
            <a:noFill/>
            <a:ln w="19050" cmpd="sng">
              <a:solidFill>
                <a:srgbClr val="3A0004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3" name="组合 42"/>
          <p:cNvGrpSpPr/>
          <p:nvPr/>
        </p:nvGrpSpPr>
        <p:grpSpPr>
          <a:xfrm>
            <a:off x="965711" y="1352583"/>
            <a:ext cx="1556472" cy="674556"/>
            <a:chOff x="798513" y="1725613"/>
            <a:chExt cx="1930400" cy="836612"/>
          </a:xfrm>
        </p:grpSpPr>
        <p:sp>
          <p:nvSpPr>
            <p:cNvPr id="44" name="AutoShape 20"/>
            <p:cNvSpPr>
              <a:spLocks noChangeArrowheads="1"/>
            </p:cNvSpPr>
            <p:nvPr/>
          </p:nvSpPr>
          <p:spPr bwMode="auto">
            <a:xfrm rot="10800000">
              <a:off x="798513" y="1725613"/>
              <a:ext cx="1930400" cy="836612"/>
            </a:xfrm>
            <a:prstGeom prst="roundRect">
              <a:avLst>
                <a:gd name="adj" fmla="val 12144"/>
              </a:avLst>
            </a:prstGeom>
            <a:gradFill rotWithShape="1">
              <a:gsLst>
                <a:gs pos="0">
                  <a:srgbClr val="FF0517"/>
                </a:gs>
                <a:gs pos="100000">
                  <a:srgbClr val="BC000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WordArt 36"/>
            <p:cNvSpPr>
              <a:spLocks noChangeArrowheads="1" noChangeShapeType="1"/>
            </p:cNvSpPr>
            <p:nvPr/>
          </p:nvSpPr>
          <p:spPr bwMode="auto">
            <a:xfrm>
              <a:off x="1360488" y="1941513"/>
              <a:ext cx="792162" cy="4381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>
                  <a:ln w="9525" cmpd="sng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双击添加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>
                  <a:ln w="9525" cmpd="sng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758"/>
          <a:stretch>
            <a:fillRect/>
          </a:stretch>
        </p:blipFill>
        <p:spPr>
          <a:xfrm rot="21016402">
            <a:off x="343209" y="734979"/>
            <a:ext cx="3196677" cy="2705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20" y="901700"/>
            <a:ext cx="2040510" cy="193999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88"/>
          <a:stretch>
            <a:fillRect/>
          </a:stretch>
        </p:blipFill>
        <p:spPr>
          <a:xfrm>
            <a:off x="5549900" y="901700"/>
            <a:ext cx="2917276" cy="27051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99107" y="2961515"/>
            <a:ext cx="5396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感谢您的观看 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THANKS!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244850" y="3690672"/>
            <a:ext cx="3086100" cy="27392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xiazaii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5187" y="1018461"/>
            <a:ext cx="2481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CONTENTS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5187" y="160323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目录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824632" y="3162300"/>
            <a:ext cx="4140200" cy="4318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单击点击第一部分文字内容</a:t>
            </a:r>
          </a:p>
        </p:txBody>
      </p:sp>
      <p:sp>
        <p:nvSpPr>
          <p:cNvPr id="14" name="椭圆 13"/>
          <p:cNvSpPr/>
          <p:nvPr/>
        </p:nvSpPr>
        <p:spPr>
          <a:xfrm>
            <a:off x="4160885" y="1515720"/>
            <a:ext cx="1467693" cy="1467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 txBox="1"/>
          <p:nvPr/>
        </p:nvSpPr>
        <p:spPr>
          <a:xfrm>
            <a:off x="1705448" y="1131608"/>
            <a:ext cx="2057400" cy="3409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CN" altLang="en-US" sz="162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单击添加文本</a:t>
            </a:r>
            <a:endParaRPr lang="en-US" sz="162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Text Placeholder 4"/>
          <p:cNvSpPr txBox="1"/>
          <p:nvPr/>
        </p:nvSpPr>
        <p:spPr>
          <a:xfrm>
            <a:off x="1705448" y="1405926"/>
            <a:ext cx="2606036" cy="75435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11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添加文字内容，添加文字内容，</a:t>
            </a:r>
            <a:endParaRPr lang="en-US" altLang="zh-CN" sz="117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1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添加文字内容，添加文字内容，</a:t>
            </a:r>
            <a:endParaRPr lang="en-US" altLang="zh-CN" sz="117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1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添加文字内容，添加文字内容，</a:t>
            </a:r>
            <a:endParaRPr lang="en-US" altLang="zh-CN" sz="117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endParaRPr lang="en-US" altLang="zh-CN" sz="117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endParaRPr lang="en-US" altLang="zh-CN" sz="117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74512" y="1204759"/>
            <a:ext cx="576072" cy="576072"/>
            <a:chOff x="746770" y="1414819"/>
            <a:chExt cx="640080" cy="640080"/>
          </a:xfrm>
          <a:solidFill>
            <a:srgbClr val="FF0000"/>
          </a:solidFill>
        </p:grpSpPr>
        <p:sp>
          <p:nvSpPr>
            <p:cNvPr id="18" name="Oval 10"/>
            <p:cNvSpPr/>
            <p:nvPr/>
          </p:nvSpPr>
          <p:spPr>
            <a:xfrm>
              <a:off x="746770" y="1414819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5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19" name="Picture 2" descr="C:\Users\adrienne.reynolds\Desktop\tv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428" y="1532244"/>
              <a:ext cx="348765" cy="405230"/>
            </a:xfrm>
            <a:prstGeom prst="rect">
              <a:avLst/>
            </a:prstGeom>
            <a:grpFill/>
          </p:spPr>
        </p:pic>
      </p:grpSp>
      <p:grpSp>
        <p:nvGrpSpPr>
          <p:cNvPr id="20" name="组合 19"/>
          <p:cNvGrpSpPr/>
          <p:nvPr/>
        </p:nvGrpSpPr>
        <p:grpSpPr>
          <a:xfrm>
            <a:off x="1074512" y="2370619"/>
            <a:ext cx="576072" cy="576072"/>
            <a:chOff x="746770" y="2710219"/>
            <a:chExt cx="640080" cy="640080"/>
          </a:xfrm>
          <a:solidFill>
            <a:srgbClr val="FF0000"/>
          </a:solidFill>
        </p:grpSpPr>
        <p:sp>
          <p:nvSpPr>
            <p:cNvPr id="21" name="Oval 12"/>
            <p:cNvSpPr/>
            <p:nvPr/>
          </p:nvSpPr>
          <p:spPr>
            <a:xfrm>
              <a:off x="746770" y="2710219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5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22" name="Picture 2" descr="C:\Users\adrienne.reynolds\Desktop\iphon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973" y="2843383"/>
              <a:ext cx="321674" cy="373753"/>
            </a:xfrm>
            <a:prstGeom prst="rect">
              <a:avLst/>
            </a:prstGeom>
            <a:grpFill/>
          </p:spPr>
        </p:pic>
      </p:grpSp>
      <p:grpSp>
        <p:nvGrpSpPr>
          <p:cNvPr id="23" name="组合 22"/>
          <p:cNvGrpSpPr/>
          <p:nvPr/>
        </p:nvGrpSpPr>
        <p:grpSpPr>
          <a:xfrm>
            <a:off x="1074512" y="3559339"/>
            <a:ext cx="576072" cy="576072"/>
            <a:chOff x="746770" y="4031019"/>
            <a:chExt cx="640080" cy="640080"/>
          </a:xfrm>
          <a:solidFill>
            <a:srgbClr val="FF0000"/>
          </a:solidFill>
        </p:grpSpPr>
        <p:sp>
          <p:nvSpPr>
            <p:cNvPr id="24" name="Oval 13"/>
            <p:cNvSpPr/>
            <p:nvPr/>
          </p:nvSpPr>
          <p:spPr>
            <a:xfrm>
              <a:off x="746770" y="4031019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5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25" name="Picture 3" descr="C:\Users\adrienne.reynolds\Desktop\camer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973" y="4164183"/>
              <a:ext cx="321674" cy="373753"/>
            </a:xfrm>
            <a:prstGeom prst="rect">
              <a:avLst/>
            </a:prstGeom>
            <a:grpFill/>
          </p:spPr>
        </p:pic>
      </p:grpSp>
      <p:pic>
        <p:nvPicPr>
          <p:cNvPr id="2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19" y="1136205"/>
            <a:ext cx="3726193" cy="3381278"/>
          </a:xfrm>
          <a:prstGeom prst="rect">
            <a:avLst/>
          </a:prstGeom>
        </p:spPr>
      </p:pic>
      <p:sp>
        <p:nvSpPr>
          <p:cNvPr id="29" name="Text Placeholder 3"/>
          <p:cNvSpPr txBox="1"/>
          <p:nvPr/>
        </p:nvSpPr>
        <p:spPr>
          <a:xfrm>
            <a:off x="1705513" y="2297438"/>
            <a:ext cx="2057400" cy="3409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CN" altLang="en-US" sz="162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单击添加文本</a:t>
            </a:r>
            <a:endParaRPr lang="en-US" sz="162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Text Placeholder 4"/>
          <p:cNvSpPr txBox="1"/>
          <p:nvPr/>
        </p:nvSpPr>
        <p:spPr>
          <a:xfrm>
            <a:off x="1705513" y="2571757"/>
            <a:ext cx="2606036" cy="75435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11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添加文字内容，添加文字内容，</a:t>
            </a:r>
            <a:endParaRPr lang="en-US" altLang="zh-CN" sz="117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1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添加文字内容，添加文字内容，</a:t>
            </a:r>
            <a:endParaRPr lang="en-US" altLang="zh-CN" sz="117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1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添加文字内容，添加文字内容，</a:t>
            </a:r>
            <a:endParaRPr lang="en-US" altLang="zh-CN" sz="117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endParaRPr lang="en-US" altLang="zh-CN" sz="117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endParaRPr lang="en-US" altLang="zh-CN" sz="117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Text Placeholder 3"/>
          <p:cNvSpPr txBox="1"/>
          <p:nvPr/>
        </p:nvSpPr>
        <p:spPr>
          <a:xfrm>
            <a:off x="1705513" y="3463267"/>
            <a:ext cx="2057400" cy="3409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CN" altLang="en-US" sz="162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单击添加文本</a:t>
            </a:r>
            <a:endParaRPr lang="en-US" sz="162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Text Placeholder 4"/>
          <p:cNvSpPr txBox="1"/>
          <p:nvPr/>
        </p:nvSpPr>
        <p:spPr>
          <a:xfrm>
            <a:off x="1705513" y="3737586"/>
            <a:ext cx="2606036" cy="75435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11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添加文字内容，添加文字内容，</a:t>
            </a:r>
            <a:endParaRPr lang="en-US" altLang="zh-CN" sz="117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1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添加文字内容，添加文字内容，</a:t>
            </a:r>
            <a:endParaRPr lang="en-US" altLang="zh-CN" sz="117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1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添加文字内容，添加文字内容，</a:t>
            </a:r>
            <a:endParaRPr lang="en-US" altLang="zh-CN" sz="117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endParaRPr lang="en-US" altLang="zh-CN" sz="117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endParaRPr lang="en-US" altLang="zh-CN" sz="117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3" name="Picture 2" descr="C:\Users\Administrator\Desktop\7675514_205727903000_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r="12702" b="4338"/>
          <a:stretch>
            <a:fillRect/>
          </a:stretch>
        </p:blipFill>
        <p:spPr bwMode="auto">
          <a:xfrm>
            <a:off x="4722954" y="1310441"/>
            <a:ext cx="3332993" cy="224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 bwMode="auto">
          <a:xfrm>
            <a:off x="2853309" y="1884472"/>
            <a:ext cx="2608898" cy="2607468"/>
            <a:chOff x="3868719" y="1776670"/>
            <a:chExt cx="2628619" cy="2628031"/>
          </a:xfrm>
        </p:grpSpPr>
        <p:sp>
          <p:nvSpPr>
            <p:cNvPr id="28" name="Freeform 4"/>
            <p:cNvSpPr/>
            <p:nvPr/>
          </p:nvSpPr>
          <p:spPr bwMode="auto">
            <a:xfrm>
              <a:off x="3868719" y="1776670"/>
              <a:ext cx="2628619" cy="2628031"/>
            </a:xfrm>
            <a:custGeom>
              <a:avLst/>
              <a:gdLst>
                <a:gd name="T0" fmla="*/ 800 w 1050"/>
                <a:gd name="T1" fmla="*/ 903 h 1049"/>
                <a:gd name="T2" fmla="*/ 766 w 1050"/>
                <a:gd name="T3" fmla="*/ 996 h 1049"/>
                <a:gd name="T4" fmla="*/ 671 w 1050"/>
                <a:gd name="T5" fmla="*/ 969 h 1049"/>
                <a:gd name="T6" fmla="*/ 625 w 1050"/>
                <a:gd name="T7" fmla="*/ 1044 h 1049"/>
                <a:gd name="T8" fmla="*/ 526 w 1050"/>
                <a:gd name="T9" fmla="*/ 991 h 1049"/>
                <a:gd name="T10" fmla="*/ 443 w 1050"/>
                <a:gd name="T11" fmla="*/ 1047 h 1049"/>
                <a:gd name="T12" fmla="*/ 381 w 1050"/>
                <a:gd name="T13" fmla="*/ 969 h 1049"/>
                <a:gd name="T14" fmla="*/ 301 w 1050"/>
                <a:gd name="T15" fmla="*/ 1003 h 1049"/>
                <a:gd name="T16" fmla="*/ 272 w 1050"/>
                <a:gd name="T17" fmla="*/ 917 h 1049"/>
                <a:gd name="T18" fmla="*/ 232 w 1050"/>
                <a:gd name="T19" fmla="*/ 888 h 1049"/>
                <a:gd name="T20" fmla="*/ 140 w 1050"/>
                <a:gd name="T21" fmla="*/ 886 h 1049"/>
                <a:gd name="T22" fmla="*/ 134 w 1050"/>
                <a:gd name="T23" fmla="*/ 778 h 1049"/>
                <a:gd name="T24" fmla="*/ 47 w 1050"/>
                <a:gd name="T25" fmla="*/ 750 h 1049"/>
                <a:gd name="T26" fmla="*/ 78 w 1050"/>
                <a:gd name="T27" fmla="*/ 657 h 1049"/>
                <a:gd name="T28" fmla="*/ 0 w 1050"/>
                <a:gd name="T29" fmla="*/ 590 h 1049"/>
                <a:gd name="T30" fmla="*/ 60 w 1050"/>
                <a:gd name="T31" fmla="*/ 500 h 1049"/>
                <a:gd name="T32" fmla="*/ 6 w 1050"/>
                <a:gd name="T33" fmla="*/ 426 h 1049"/>
                <a:gd name="T34" fmla="*/ 86 w 1050"/>
                <a:gd name="T35" fmla="*/ 368 h 1049"/>
                <a:gd name="T36" fmla="*/ 55 w 1050"/>
                <a:gd name="T37" fmla="*/ 284 h 1049"/>
                <a:gd name="T38" fmla="*/ 148 w 1050"/>
                <a:gd name="T39" fmla="*/ 250 h 1049"/>
                <a:gd name="T40" fmla="*/ 140 w 1050"/>
                <a:gd name="T41" fmla="*/ 163 h 1049"/>
                <a:gd name="T42" fmla="*/ 232 w 1050"/>
                <a:gd name="T43" fmla="*/ 162 h 1049"/>
                <a:gd name="T44" fmla="*/ 271 w 1050"/>
                <a:gd name="T45" fmla="*/ 61 h 1049"/>
                <a:gd name="T46" fmla="*/ 358 w 1050"/>
                <a:gd name="T47" fmla="*/ 88 h 1049"/>
                <a:gd name="T48" fmla="*/ 405 w 1050"/>
                <a:gd name="T49" fmla="*/ 73 h 1049"/>
                <a:gd name="T50" fmla="*/ 501 w 1050"/>
                <a:gd name="T51" fmla="*/ 58 h 1049"/>
                <a:gd name="T52" fmla="*/ 592 w 1050"/>
                <a:gd name="T53" fmla="*/ 0 h 1049"/>
                <a:gd name="T54" fmla="*/ 646 w 1050"/>
                <a:gd name="T55" fmla="*/ 73 h 1049"/>
                <a:gd name="T56" fmla="*/ 694 w 1050"/>
                <a:gd name="T57" fmla="*/ 88 h 1049"/>
                <a:gd name="T58" fmla="*/ 781 w 1050"/>
                <a:gd name="T59" fmla="*/ 61 h 1049"/>
                <a:gd name="T60" fmla="*/ 810 w 1050"/>
                <a:gd name="T61" fmla="*/ 155 h 1049"/>
                <a:gd name="T62" fmla="*/ 900 w 1050"/>
                <a:gd name="T63" fmla="*/ 151 h 1049"/>
                <a:gd name="T64" fmla="*/ 904 w 1050"/>
                <a:gd name="T65" fmla="*/ 250 h 1049"/>
                <a:gd name="T66" fmla="*/ 997 w 1050"/>
                <a:gd name="T67" fmla="*/ 284 h 1049"/>
                <a:gd name="T68" fmla="*/ 970 w 1050"/>
                <a:gd name="T69" fmla="*/ 380 h 1049"/>
                <a:gd name="T70" fmla="*/ 1045 w 1050"/>
                <a:gd name="T71" fmla="*/ 426 h 1049"/>
                <a:gd name="T72" fmla="*/ 993 w 1050"/>
                <a:gd name="T73" fmla="*/ 524 h 1049"/>
                <a:gd name="T74" fmla="*/ 1048 w 1050"/>
                <a:gd name="T75" fmla="*/ 607 h 1049"/>
                <a:gd name="T76" fmla="*/ 970 w 1050"/>
                <a:gd name="T77" fmla="*/ 669 h 1049"/>
                <a:gd name="T78" fmla="*/ 1005 w 1050"/>
                <a:gd name="T79" fmla="*/ 750 h 1049"/>
                <a:gd name="T80" fmla="*/ 918 w 1050"/>
                <a:gd name="T81" fmla="*/ 778 h 1049"/>
                <a:gd name="T82" fmla="*/ 889 w 1050"/>
                <a:gd name="T83" fmla="*/ 818 h 1049"/>
                <a:gd name="T84" fmla="*/ 888 w 1050"/>
                <a:gd name="T85" fmla="*/ 911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0" h="1049">
                  <a:moveTo>
                    <a:pt x="888" y="911"/>
                  </a:moveTo>
                  <a:lnTo>
                    <a:pt x="820" y="888"/>
                  </a:lnTo>
                  <a:lnTo>
                    <a:pt x="800" y="903"/>
                  </a:lnTo>
                  <a:lnTo>
                    <a:pt x="780" y="917"/>
                  </a:lnTo>
                  <a:lnTo>
                    <a:pt x="781" y="988"/>
                  </a:lnTo>
                  <a:lnTo>
                    <a:pt x="766" y="996"/>
                  </a:lnTo>
                  <a:lnTo>
                    <a:pt x="751" y="1003"/>
                  </a:lnTo>
                  <a:lnTo>
                    <a:pt x="694" y="961"/>
                  </a:lnTo>
                  <a:lnTo>
                    <a:pt x="671" y="969"/>
                  </a:lnTo>
                  <a:lnTo>
                    <a:pt x="658" y="972"/>
                  </a:lnTo>
                  <a:lnTo>
                    <a:pt x="646" y="976"/>
                  </a:lnTo>
                  <a:lnTo>
                    <a:pt x="625" y="1044"/>
                  </a:lnTo>
                  <a:lnTo>
                    <a:pt x="592" y="1049"/>
                  </a:lnTo>
                  <a:lnTo>
                    <a:pt x="551" y="991"/>
                  </a:lnTo>
                  <a:lnTo>
                    <a:pt x="526" y="991"/>
                  </a:lnTo>
                  <a:lnTo>
                    <a:pt x="501" y="991"/>
                  </a:lnTo>
                  <a:lnTo>
                    <a:pt x="460" y="1049"/>
                  </a:lnTo>
                  <a:lnTo>
                    <a:pt x="443" y="1047"/>
                  </a:lnTo>
                  <a:lnTo>
                    <a:pt x="426" y="1044"/>
                  </a:lnTo>
                  <a:lnTo>
                    <a:pt x="405" y="976"/>
                  </a:lnTo>
                  <a:lnTo>
                    <a:pt x="381" y="969"/>
                  </a:lnTo>
                  <a:lnTo>
                    <a:pt x="369" y="965"/>
                  </a:lnTo>
                  <a:lnTo>
                    <a:pt x="358" y="961"/>
                  </a:lnTo>
                  <a:lnTo>
                    <a:pt x="301" y="1003"/>
                  </a:lnTo>
                  <a:lnTo>
                    <a:pt x="286" y="996"/>
                  </a:lnTo>
                  <a:lnTo>
                    <a:pt x="271" y="988"/>
                  </a:lnTo>
                  <a:lnTo>
                    <a:pt x="272" y="917"/>
                  </a:lnTo>
                  <a:lnTo>
                    <a:pt x="252" y="903"/>
                  </a:lnTo>
                  <a:lnTo>
                    <a:pt x="242" y="895"/>
                  </a:lnTo>
                  <a:lnTo>
                    <a:pt x="232" y="888"/>
                  </a:lnTo>
                  <a:lnTo>
                    <a:pt x="164" y="911"/>
                  </a:lnTo>
                  <a:lnTo>
                    <a:pt x="152" y="899"/>
                  </a:lnTo>
                  <a:lnTo>
                    <a:pt x="140" y="886"/>
                  </a:lnTo>
                  <a:lnTo>
                    <a:pt x="163" y="818"/>
                  </a:lnTo>
                  <a:lnTo>
                    <a:pt x="148" y="799"/>
                  </a:lnTo>
                  <a:lnTo>
                    <a:pt x="134" y="778"/>
                  </a:lnTo>
                  <a:lnTo>
                    <a:pt x="63" y="779"/>
                  </a:lnTo>
                  <a:lnTo>
                    <a:pt x="55" y="765"/>
                  </a:lnTo>
                  <a:lnTo>
                    <a:pt x="47" y="750"/>
                  </a:lnTo>
                  <a:lnTo>
                    <a:pt x="90" y="693"/>
                  </a:lnTo>
                  <a:lnTo>
                    <a:pt x="82" y="669"/>
                  </a:lnTo>
                  <a:lnTo>
                    <a:pt x="78" y="657"/>
                  </a:lnTo>
                  <a:lnTo>
                    <a:pt x="75" y="645"/>
                  </a:lnTo>
                  <a:lnTo>
                    <a:pt x="6" y="623"/>
                  </a:lnTo>
                  <a:lnTo>
                    <a:pt x="0" y="590"/>
                  </a:lnTo>
                  <a:lnTo>
                    <a:pt x="60" y="549"/>
                  </a:lnTo>
                  <a:lnTo>
                    <a:pt x="59" y="524"/>
                  </a:lnTo>
                  <a:lnTo>
                    <a:pt x="60" y="500"/>
                  </a:lnTo>
                  <a:lnTo>
                    <a:pt x="0" y="459"/>
                  </a:lnTo>
                  <a:lnTo>
                    <a:pt x="3" y="442"/>
                  </a:lnTo>
                  <a:lnTo>
                    <a:pt x="6" y="426"/>
                  </a:lnTo>
                  <a:lnTo>
                    <a:pt x="75" y="405"/>
                  </a:lnTo>
                  <a:lnTo>
                    <a:pt x="82" y="380"/>
                  </a:lnTo>
                  <a:lnTo>
                    <a:pt x="86" y="368"/>
                  </a:lnTo>
                  <a:lnTo>
                    <a:pt x="90" y="356"/>
                  </a:lnTo>
                  <a:lnTo>
                    <a:pt x="47" y="299"/>
                  </a:lnTo>
                  <a:lnTo>
                    <a:pt x="55" y="284"/>
                  </a:lnTo>
                  <a:lnTo>
                    <a:pt x="63" y="270"/>
                  </a:lnTo>
                  <a:lnTo>
                    <a:pt x="134" y="271"/>
                  </a:lnTo>
                  <a:lnTo>
                    <a:pt x="148" y="250"/>
                  </a:lnTo>
                  <a:lnTo>
                    <a:pt x="155" y="240"/>
                  </a:lnTo>
                  <a:lnTo>
                    <a:pt x="163" y="231"/>
                  </a:lnTo>
                  <a:lnTo>
                    <a:pt x="140" y="163"/>
                  </a:lnTo>
                  <a:lnTo>
                    <a:pt x="152" y="151"/>
                  </a:lnTo>
                  <a:lnTo>
                    <a:pt x="164" y="139"/>
                  </a:lnTo>
                  <a:lnTo>
                    <a:pt x="232" y="162"/>
                  </a:lnTo>
                  <a:lnTo>
                    <a:pt x="252" y="147"/>
                  </a:lnTo>
                  <a:lnTo>
                    <a:pt x="272" y="133"/>
                  </a:lnTo>
                  <a:lnTo>
                    <a:pt x="271" y="61"/>
                  </a:lnTo>
                  <a:lnTo>
                    <a:pt x="286" y="53"/>
                  </a:lnTo>
                  <a:lnTo>
                    <a:pt x="301" y="46"/>
                  </a:lnTo>
                  <a:lnTo>
                    <a:pt x="358" y="88"/>
                  </a:lnTo>
                  <a:lnTo>
                    <a:pt x="381" y="80"/>
                  </a:lnTo>
                  <a:lnTo>
                    <a:pt x="393" y="76"/>
                  </a:lnTo>
                  <a:lnTo>
                    <a:pt x="405" y="73"/>
                  </a:lnTo>
                  <a:lnTo>
                    <a:pt x="426" y="5"/>
                  </a:lnTo>
                  <a:lnTo>
                    <a:pt x="460" y="0"/>
                  </a:lnTo>
                  <a:lnTo>
                    <a:pt x="501" y="58"/>
                  </a:lnTo>
                  <a:lnTo>
                    <a:pt x="526" y="57"/>
                  </a:lnTo>
                  <a:lnTo>
                    <a:pt x="551" y="58"/>
                  </a:lnTo>
                  <a:lnTo>
                    <a:pt x="592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3"/>
                  </a:lnTo>
                  <a:lnTo>
                    <a:pt x="671" y="80"/>
                  </a:lnTo>
                  <a:lnTo>
                    <a:pt x="682" y="84"/>
                  </a:lnTo>
                  <a:lnTo>
                    <a:pt x="694" y="88"/>
                  </a:lnTo>
                  <a:lnTo>
                    <a:pt x="751" y="46"/>
                  </a:lnTo>
                  <a:lnTo>
                    <a:pt x="766" y="53"/>
                  </a:lnTo>
                  <a:lnTo>
                    <a:pt x="781" y="61"/>
                  </a:lnTo>
                  <a:lnTo>
                    <a:pt x="780" y="133"/>
                  </a:lnTo>
                  <a:lnTo>
                    <a:pt x="800" y="147"/>
                  </a:lnTo>
                  <a:lnTo>
                    <a:pt x="810" y="155"/>
                  </a:lnTo>
                  <a:lnTo>
                    <a:pt x="820" y="162"/>
                  </a:lnTo>
                  <a:lnTo>
                    <a:pt x="888" y="139"/>
                  </a:lnTo>
                  <a:lnTo>
                    <a:pt x="900" y="151"/>
                  </a:lnTo>
                  <a:lnTo>
                    <a:pt x="912" y="163"/>
                  </a:lnTo>
                  <a:lnTo>
                    <a:pt x="889" y="231"/>
                  </a:lnTo>
                  <a:lnTo>
                    <a:pt x="904" y="250"/>
                  </a:lnTo>
                  <a:lnTo>
                    <a:pt x="918" y="271"/>
                  </a:lnTo>
                  <a:lnTo>
                    <a:pt x="989" y="270"/>
                  </a:lnTo>
                  <a:lnTo>
                    <a:pt x="997" y="284"/>
                  </a:lnTo>
                  <a:lnTo>
                    <a:pt x="1005" y="299"/>
                  </a:lnTo>
                  <a:lnTo>
                    <a:pt x="962" y="356"/>
                  </a:lnTo>
                  <a:lnTo>
                    <a:pt x="970" y="380"/>
                  </a:lnTo>
                  <a:lnTo>
                    <a:pt x="974" y="393"/>
                  </a:lnTo>
                  <a:lnTo>
                    <a:pt x="977" y="405"/>
                  </a:lnTo>
                  <a:lnTo>
                    <a:pt x="1045" y="426"/>
                  </a:lnTo>
                  <a:lnTo>
                    <a:pt x="1050" y="459"/>
                  </a:lnTo>
                  <a:lnTo>
                    <a:pt x="992" y="500"/>
                  </a:lnTo>
                  <a:lnTo>
                    <a:pt x="993" y="524"/>
                  </a:lnTo>
                  <a:lnTo>
                    <a:pt x="992" y="549"/>
                  </a:lnTo>
                  <a:lnTo>
                    <a:pt x="1050" y="590"/>
                  </a:lnTo>
                  <a:lnTo>
                    <a:pt x="1048" y="607"/>
                  </a:lnTo>
                  <a:lnTo>
                    <a:pt x="1045" y="623"/>
                  </a:lnTo>
                  <a:lnTo>
                    <a:pt x="977" y="645"/>
                  </a:lnTo>
                  <a:lnTo>
                    <a:pt x="970" y="669"/>
                  </a:lnTo>
                  <a:lnTo>
                    <a:pt x="966" y="681"/>
                  </a:lnTo>
                  <a:lnTo>
                    <a:pt x="962" y="693"/>
                  </a:lnTo>
                  <a:lnTo>
                    <a:pt x="1005" y="750"/>
                  </a:lnTo>
                  <a:lnTo>
                    <a:pt x="997" y="765"/>
                  </a:lnTo>
                  <a:lnTo>
                    <a:pt x="989" y="779"/>
                  </a:lnTo>
                  <a:lnTo>
                    <a:pt x="918" y="778"/>
                  </a:lnTo>
                  <a:lnTo>
                    <a:pt x="904" y="799"/>
                  </a:lnTo>
                  <a:lnTo>
                    <a:pt x="897" y="809"/>
                  </a:lnTo>
                  <a:lnTo>
                    <a:pt x="889" y="818"/>
                  </a:lnTo>
                  <a:lnTo>
                    <a:pt x="912" y="886"/>
                  </a:lnTo>
                  <a:lnTo>
                    <a:pt x="900" y="899"/>
                  </a:lnTo>
                  <a:lnTo>
                    <a:pt x="888" y="911"/>
                  </a:lnTo>
                  <a:close/>
                </a:path>
              </a:pathLst>
            </a:custGeom>
            <a:solidFill>
              <a:srgbClr val="EE0000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6780">
                <a:lnSpc>
                  <a:spcPct val="120000"/>
                </a:lnSpc>
                <a:spcBef>
                  <a:spcPts val="595"/>
                </a:spcBef>
                <a:spcAft>
                  <a:spcPts val="595"/>
                </a:spcAft>
                <a:defRPr/>
              </a:pPr>
              <a:endParaRPr lang="en-US" sz="2790" kern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4274672" y="2176995"/>
              <a:ext cx="1822471" cy="1827381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22225">
              <a:noFill/>
              <a:round/>
            </a:ln>
            <a:effectLst/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06780">
                <a:defRPr/>
              </a:pPr>
              <a:r>
                <a:rPr lang="zh-CN" altLang="en-US" kern="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单击此处添加文本</a:t>
              </a:r>
              <a:endParaRPr lang="en-US" kern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 bwMode="auto">
          <a:xfrm>
            <a:off x="5149310" y="1405840"/>
            <a:ext cx="1777365" cy="1775937"/>
            <a:chOff x="6012485" y="1170407"/>
            <a:chExt cx="1487948" cy="1487615"/>
          </a:xfrm>
        </p:grpSpPr>
        <p:sp>
          <p:nvSpPr>
            <p:cNvPr id="36" name="Freeform 6"/>
            <p:cNvSpPr/>
            <p:nvPr/>
          </p:nvSpPr>
          <p:spPr bwMode="auto">
            <a:xfrm>
              <a:off x="6012485" y="1170407"/>
              <a:ext cx="1487948" cy="1487615"/>
            </a:xfrm>
            <a:custGeom>
              <a:avLst/>
              <a:gdLst>
                <a:gd name="T0" fmla="*/ 441 w 637"/>
                <a:gd name="T1" fmla="*/ 550 h 638"/>
                <a:gd name="T2" fmla="*/ 420 w 637"/>
                <a:gd name="T3" fmla="*/ 560 h 638"/>
                <a:gd name="T4" fmla="*/ 397 w 637"/>
                <a:gd name="T5" fmla="*/ 568 h 638"/>
                <a:gd name="T6" fmla="*/ 362 w 637"/>
                <a:gd name="T7" fmla="*/ 636 h 638"/>
                <a:gd name="T8" fmla="*/ 312 w 637"/>
                <a:gd name="T9" fmla="*/ 579 h 638"/>
                <a:gd name="T10" fmla="*/ 288 w 637"/>
                <a:gd name="T11" fmla="*/ 577 h 638"/>
                <a:gd name="T12" fmla="*/ 264 w 637"/>
                <a:gd name="T13" fmla="*/ 573 h 638"/>
                <a:gd name="T14" fmla="*/ 209 w 637"/>
                <a:gd name="T15" fmla="*/ 619 h 638"/>
                <a:gd name="T16" fmla="*/ 181 w 637"/>
                <a:gd name="T17" fmla="*/ 608 h 638"/>
                <a:gd name="T18" fmla="*/ 174 w 637"/>
                <a:gd name="T19" fmla="*/ 533 h 638"/>
                <a:gd name="T20" fmla="*/ 155 w 637"/>
                <a:gd name="T21" fmla="*/ 519 h 638"/>
                <a:gd name="T22" fmla="*/ 79 w 637"/>
                <a:gd name="T23" fmla="*/ 531 h 638"/>
                <a:gd name="T24" fmla="*/ 56 w 637"/>
                <a:gd name="T25" fmla="*/ 502 h 638"/>
                <a:gd name="T26" fmla="*/ 89 w 637"/>
                <a:gd name="T27" fmla="*/ 432 h 638"/>
                <a:gd name="T28" fmla="*/ 78 w 637"/>
                <a:gd name="T29" fmla="*/ 410 h 638"/>
                <a:gd name="T30" fmla="*/ 6 w 637"/>
                <a:gd name="T31" fmla="*/ 383 h 638"/>
                <a:gd name="T32" fmla="*/ 0 w 637"/>
                <a:gd name="T33" fmla="*/ 346 h 638"/>
                <a:gd name="T34" fmla="*/ 64 w 637"/>
                <a:gd name="T35" fmla="*/ 301 h 638"/>
                <a:gd name="T36" fmla="*/ 67 w 637"/>
                <a:gd name="T37" fmla="*/ 276 h 638"/>
                <a:gd name="T38" fmla="*/ 17 w 637"/>
                <a:gd name="T39" fmla="*/ 215 h 638"/>
                <a:gd name="T40" fmla="*/ 30 w 637"/>
                <a:gd name="T41" fmla="*/ 182 h 638"/>
                <a:gd name="T42" fmla="*/ 109 w 637"/>
                <a:gd name="T43" fmla="*/ 175 h 638"/>
                <a:gd name="T44" fmla="*/ 124 w 637"/>
                <a:gd name="T45" fmla="*/ 155 h 638"/>
                <a:gd name="T46" fmla="*/ 111 w 637"/>
                <a:gd name="T47" fmla="*/ 76 h 638"/>
                <a:gd name="T48" fmla="*/ 138 w 637"/>
                <a:gd name="T49" fmla="*/ 55 h 638"/>
                <a:gd name="T50" fmla="*/ 211 w 637"/>
                <a:gd name="T51" fmla="*/ 88 h 638"/>
                <a:gd name="T52" fmla="*/ 234 w 637"/>
                <a:gd name="T53" fmla="*/ 79 h 638"/>
                <a:gd name="T54" fmla="*/ 261 w 637"/>
                <a:gd name="T55" fmla="*/ 4 h 638"/>
                <a:gd name="T56" fmla="*/ 279 w 637"/>
                <a:gd name="T57" fmla="*/ 1 h 638"/>
                <a:gd name="T58" fmla="*/ 330 w 637"/>
                <a:gd name="T59" fmla="*/ 64 h 638"/>
                <a:gd name="T60" fmla="*/ 355 w 637"/>
                <a:gd name="T61" fmla="*/ 66 h 638"/>
                <a:gd name="T62" fmla="*/ 379 w 637"/>
                <a:gd name="T63" fmla="*/ 70 h 638"/>
                <a:gd name="T64" fmla="*/ 436 w 637"/>
                <a:gd name="T65" fmla="*/ 21 h 638"/>
                <a:gd name="T66" fmla="*/ 461 w 637"/>
                <a:gd name="T67" fmla="*/ 32 h 638"/>
                <a:gd name="T68" fmla="*/ 468 w 637"/>
                <a:gd name="T69" fmla="*/ 110 h 638"/>
                <a:gd name="T70" fmla="*/ 488 w 637"/>
                <a:gd name="T71" fmla="*/ 125 h 638"/>
                <a:gd name="T72" fmla="*/ 562 w 637"/>
                <a:gd name="T73" fmla="*/ 112 h 638"/>
                <a:gd name="T74" fmla="*/ 579 w 637"/>
                <a:gd name="T75" fmla="*/ 136 h 638"/>
                <a:gd name="T76" fmla="*/ 548 w 637"/>
                <a:gd name="T77" fmla="*/ 201 h 638"/>
                <a:gd name="T78" fmla="*/ 554 w 637"/>
                <a:gd name="T79" fmla="*/ 213 h 638"/>
                <a:gd name="T80" fmla="*/ 563 w 637"/>
                <a:gd name="T81" fmla="*/ 235 h 638"/>
                <a:gd name="T82" fmla="*/ 632 w 637"/>
                <a:gd name="T83" fmla="*/ 261 h 638"/>
                <a:gd name="T84" fmla="*/ 637 w 637"/>
                <a:gd name="T85" fmla="*/ 301 h 638"/>
                <a:gd name="T86" fmla="*/ 577 w 637"/>
                <a:gd name="T87" fmla="*/ 344 h 638"/>
                <a:gd name="T88" fmla="*/ 574 w 637"/>
                <a:gd name="T89" fmla="*/ 367 h 638"/>
                <a:gd name="T90" fmla="*/ 620 w 637"/>
                <a:gd name="T91" fmla="*/ 424 h 638"/>
                <a:gd name="T92" fmla="*/ 604 w 637"/>
                <a:gd name="T93" fmla="*/ 462 h 638"/>
                <a:gd name="T94" fmla="*/ 532 w 637"/>
                <a:gd name="T95" fmla="*/ 469 h 638"/>
                <a:gd name="T96" fmla="*/ 518 w 637"/>
                <a:gd name="T97" fmla="*/ 488 h 638"/>
                <a:gd name="T98" fmla="*/ 529 w 637"/>
                <a:gd name="T99" fmla="*/ 559 h 638"/>
                <a:gd name="T100" fmla="*/ 505 w 637"/>
                <a:gd name="T101" fmla="*/ 57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7" h="638">
                  <a:moveTo>
                    <a:pt x="496" y="585"/>
                  </a:moveTo>
                  <a:lnTo>
                    <a:pt x="441" y="550"/>
                  </a:lnTo>
                  <a:lnTo>
                    <a:pt x="431" y="555"/>
                  </a:lnTo>
                  <a:lnTo>
                    <a:pt x="420" y="560"/>
                  </a:lnTo>
                  <a:lnTo>
                    <a:pt x="409" y="564"/>
                  </a:lnTo>
                  <a:lnTo>
                    <a:pt x="397" y="568"/>
                  </a:lnTo>
                  <a:lnTo>
                    <a:pt x="382" y="633"/>
                  </a:lnTo>
                  <a:lnTo>
                    <a:pt x="362" y="636"/>
                  </a:lnTo>
                  <a:lnTo>
                    <a:pt x="342" y="638"/>
                  </a:lnTo>
                  <a:lnTo>
                    <a:pt x="312" y="579"/>
                  </a:lnTo>
                  <a:lnTo>
                    <a:pt x="300" y="579"/>
                  </a:lnTo>
                  <a:lnTo>
                    <a:pt x="288" y="577"/>
                  </a:lnTo>
                  <a:lnTo>
                    <a:pt x="275" y="576"/>
                  </a:lnTo>
                  <a:lnTo>
                    <a:pt x="264" y="573"/>
                  </a:lnTo>
                  <a:lnTo>
                    <a:pt x="219" y="622"/>
                  </a:lnTo>
                  <a:lnTo>
                    <a:pt x="209" y="619"/>
                  </a:lnTo>
                  <a:lnTo>
                    <a:pt x="200" y="616"/>
                  </a:lnTo>
                  <a:lnTo>
                    <a:pt x="181" y="608"/>
                  </a:lnTo>
                  <a:lnTo>
                    <a:pt x="184" y="540"/>
                  </a:lnTo>
                  <a:lnTo>
                    <a:pt x="174" y="533"/>
                  </a:lnTo>
                  <a:lnTo>
                    <a:pt x="164" y="526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79" y="531"/>
                  </a:lnTo>
                  <a:lnTo>
                    <a:pt x="67" y="517"/>
                  </a:lnTo>
                  <a:lnTo>
                    <a:pt x="56" y="502"/>
                  </a:lnTo>
                  <a:lnTo>
                    <a:pt x="94" y="443"/>
                  </a:lnTo>
                  <a:lnTo>
                    <a:pt x="89" y="432"/>
                  </a:lnTo>
                  <a:lnTo>
                    <a:pt x="83" y="421"/>
                  </a:lnTo>
                  <a:lnTo>
                    <a:pt x="78" y="410"/>
                  </a:lnTo>
                  <a:lnTo>
                    <a:pt x="74" y="398"/>
                  </a:lnTo>
                  <a:lnTo>
                    <a:pt x="6" y="383"/>
                  </a:lnTo>
                  <a:lnTo>
                    <a:pt x="3" y="364"/>
                  </a:lnTo>
                  <a:lnTo>
                    <a:pt x="0" y="346"/>
                  </a:lnTo>
                  <a:lnTo>
                    <a:pt x="63" y="314"/>
                  </a:lnTo>
                  <a:lnTo>
                    <a:pt x="64" y="301"/>
                  </a:lnTo>
                  <a:lnTo>
                    <a:pt x="65" y="288"/>
                  </a:lnTo>
                  <a:lnTo>
                    <a:pt x="67" y="276"/>
                  </a:lnTo>
                  <a:lnTo>
                    <a:pt x="69" y="264"/>
                  </a:lnTo>
                  <a:lnTo>
                    <a:pt x="17" y="215"/>
                  </a:lnTo>
                  <a:lnTo>
                    <a:pt x="23" y="198"/>
                  </a:lnTo>
                  <a:lnTo>
                    <a:pt x="30" y="182"/>
                  </a:lnTo>
                  <a:lnTo>
                    <a:pt x="102" y="185"/>
                  </a:lnTo>
                  <a:lnTo>
                    <a:pt x="109" y="175"/>
                  </a:lnTo>
                  <a:lnTo>
                    <a:pt x="117" y="165"/>
                  </a:lnTo>
                  <a:lnTo>
                    <a:pt x="124" y="155"/>
                  </a:lnTo>
                  <a:lnTo>
                    <a:pt x="133" y="146"/>
                  </a:lnTo>
                  <a:lnTo>
                    <a:pt x="111" y="76"/>
                  </a:lnTo>
                  <a:lnTo>
                    <a:pt x="124" y="65"/>
                  </a:lnTo>
                  <a:lnTo>
                    <a:pt x="138" y="55"/>
                  </a:lnTo>
                  <a:lnTo>
                    <a:pt x="200" y="94"/>
                  </a:lnTo>
                  <a:lnTo>
                    <a:pt x="211" y="88"/>
                  </a:lnTo>
                  <a:lnTo>
                    <a:pt x="222" y="83"/>
                  </a:lnTo>
                  <a:lnTo>
                    <a:pt x="234" y="79"/>
                  </a:lnTo>
                  <a:lnTo>
                    <a:pt x="246" y="75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7" y="0"/>
                  </a:lnTo>
                  <a:lnTo>
                    <a:pt x="330" y="64"/>
                  </a:lnTo>
                  <a:lnTo>
                    <a:pt x="343" y="65"/>
                  </a:lnTo>
                  <a:lnTo>
                    <a:pt x="355" y="66"/>
                  </a:lnTo>
                  <a:lnTo>
                    <a:pt x="367" y="68"/>
                  </a:lnTo>
                  <a:lnTo>
                    <a:pt x="379" y="70"/>
                  </a:lnTo>
                  <a:lnTo>
                    <a:pt x="427" y="18"/>
                  </a:lnTo>
                  <a:lnTo>
                    <a:pt x="436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3"/>
                  </a:lnTo>
                  <a:lnTo>
                    <a:pt x="468" y="110"/>
                  </a:lnTo>
                  <a:lnTo>
                    <a:pt x="478" y="117"/>
                  </a:lnTo>
                  <a:lnTo>
                    <a:pt x="488" y="125"/>
                  </a:lnTo>
                  <a:lnTo>
                    <a:pt x="497" y="134"/>
                  </a:lnTo>
                  <a:lnTo>
                    <a:pt x="562" y="112"/>
                  </a:lnTo>
                  <a:lnTo>
                    <a:pt x="574" y="128"/>
                  </a:lnTo>
                  <a:lnTo>
                    <a:pt x="579" y="136"/>
                  </a:lnTo>
                  <a:lnTo>
                    <a:pt x="586" y="144"/>
                  </a:lnTo>
                  <a:lnTo>
                    <a:pt x="548" y="201"/>
                  </a:lnTo>
                  <a:lnTo>
                    <a:pt x="551" y="206"/>
                  </a:lnTo>
                  <a:lnTo>
                    <a:pt x="554" y="213"/>
                  </a:lnTo>
                  <a:lnTo>
                    <a:pt x="559" y="224"/>
                  </a:lnTo>
                  <a:lnTo>
                    <a:pt x="563" y="235"/>
                  </a:lnTo>
                  <a:lnTo>
                    <a:pt x="567" y="247"/>
                  </a:lnTo>
                  <a:lnTo>
                    <a:pt x="632" y="261"/>
                  </a:lnTo>
                  <a:lnTo>
                    <a:pt x="635" y="280"/>
                  </a:lnTo>
                  <a:lnTo>
                    <a:pt x="637" y="301"/>
                  </a:lnTo>
                  <a:lnTo>
                    <a:pt x="578" y="332"/>
                  </a:lnTo>
                  <a:lnTo>
                    <a:pt x="577" y="344"/>
                  </a:lnTo>
                  <a:lnTo>
                    <a:pt x="576" y="356"/>
                  </a:lnTo>
                  <a:lnTo>
                    <a:pt x="574" y="367"/>
                  </a:lnTo>
                  <a:lnTo>
                    <a:pt x="571" y="380"/>
                  </a:lnTo>
                  <a:lnTo>
                    <a:pt x="620" y="424"/>
                  </a:lnTo>
                  <a:lnTo>
                    <a:pt x="613" y="443"/>
                  </a:lnTo>
                  <a:lnTo>
                    <a:pt x="604" y="462"/>
                  </a:lnTo>
                  <a:lnTo>
                    <a:pt x="539" y="458"/>
                  </a:lnTo>
                  <a:lnTo>
                    <a:pt x="532" y="469"/>
                  </a:lnTo>
                  <a:lnTo>
                    <a:pt x="525" y="479"/>
                  </a:lnTo>
                  <a:lnTo>
                    <a:pt x="518" y="488"/>
                  </a:lnTo>
                  <a:lnTo>
                    <a:pt x="510" y="497"/>
                  </a:lnTo>
                  <a:lnTo>
                    <a:pt x="529" y="559"/>
                  </a:lnTo>
                  <a:lnTo>
                    <a:pt x="513" y="573"/>
                  </a:lnTo>
                  <a:lnTo>
                    <a:pt x="505" y="579"/>
                  </a:lnTo>
                  <a:lnTo>
                    <a:pt x="496" y="585"/>
                  </a:lnTo>
                  <a:close/>
                </a:path>
              </a:pathLst>
            </a:custGeom>
            <a:solidFill>
              <a:srgbClr val="C00000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6780">
                <a:lnSpc>
                  <a:spcPct val="120000"/>
                </a:lnSpc>
                <a:spcBef>
                  <a:spcPts val="595"/>
                </a:spcBef>
                <a:spcAft>
                  <a:spcPts val="595"/>
                </a:spcAft>
                <a:defRPr/>
              </a:pPr>
              <a:endParaRPr lang="en-US" sz="2790" kern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Oval 7"/>
            <p:cNvSpPr>
              <a:spLocks noChangeArrowheads="1"/>
            </p:cNvSpPr>
            <p:nvPr/>
          </p:nvSpPr>
          <p:spPr bwMode="auto">
            <a:xfrm>
              <a:off x="6307921" y="1468409"/>
              <a:ext cx="897075" cy="891611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22225">
              <a:noFill/>
              <a:round/>
            </a:ln>
            <a:effectLst/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2960">
                <a:defRPr/>
              </a:pPr>
              <a:r>
                <a:rPr lang="zh-CN" altLang="en-US" sz="1080" kern="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单击此处添加文本</a:t>
              </a:r>
              <a:endParaRPr lang="en-US" altLang="zh-CN" sz="1080" kern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937356" y="1671587"/>
            <a:ext cx="2058828" cy="2064544"/>
            <a:chOff x="2057536" y="1194444"/>
            <a:chExt cx="2075647" cy="2080525"/>
          </a:xfrm>
        </p:grpSpPr>
        <p:sp>
          <p:nvSpPr>
            <p:cNvPr id="39" name="Freeform 8"/>
            <p:cNvSpPr/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rgbClr val="FE6E02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6780">
                <a:lnSpc>
                  <a:spcPct val="120000"/>
                </a:lnSpc>
                <a:spcBef>
                  <a:spcPts val="595"/>
                </a:spcBef>
                <a:spcAft>
                  <a:spcPts val="595"/>
                </a:spcAft>
                <a:defRPr/>
              </a:pPr>
              <a:endParaRPr lang="en-US" sz="2790" kern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Oval 9"/>
            <p:cNvSpPr>
              <a:spLocks noChangeArrowheads="1"/>
            </p:cNvSpPr>
            <p:nvPr/>
          </p:nvSpPr>
          <p:spPr bwMode="auto">
            <a:xfrm>
              <a:off x="2404677" y="1544318"/>
              <a:ext cx="1378484" cy="1377897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22225">
              <a:noFill/>
              <a:round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6780">
                <a:defRPr/>
              </a:pPr>
              <a:r>
                <a:rPr lang="zh-CN" altLang="en-US" sz="1350" kern="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单击此处添加文本</a:t>
              </a:r>
              <a:endParaRPr lang="en-US" sz="1350" kern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1" name="TextBox 53"/>
          <p:cNvSpPr txBox="1">
            <a:spLocks noChangeArrowheads="1"/>
          </p:cNvSpPr>
          <p:nvPr/>
        </p:nvSpPr>
        <p:spPr bwMode="auto">
          <a:xfrm>
            <a:off x="995934" y="1304399"/>
            <a:ext cx="1714500" cy="2993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723" tIns="45362" rIns="90723" bIns="45362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06780">
              <a:defRPr/>
            </a:pPr>
            <a:r>
              <a:rPr lang="zh-CN" altLang="en-US" sz="135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微软雅黑" panose="020B0503020204020204" pitchFamily="34" charset="-122"/>
              </a:rPr>
              <a:t>单击添加标题</a:t>
            </a:r>
            <a:endParaRPr lang="zh-CN" altLang="en-US" sz="1980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42" name="TextBox 53"/>
          <p:cNvSpPr txBox="1">
            <a:spLocks noChangeArrowheads="1"/>
          </p:cNvSpPr>
          <p:nvPr/>
        </p:nvSpPr>
        <p:spPr bwMode="auto">
          <a:xfrm>
            <a:off x="3210496" y="1538714"/>
            <a:ext cx="1715929" cy="2993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723" tIns="45362" rIns="90723" bIns="45362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06780">
              <a:defRPr/>
            </a:pPr>
            <a:r>
              <a:rPr lang="zh-CN" altLang="en-US" sz="135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微软雅黑" panose="020B0503020204020204" pitchFamily="34" charset="-122"/>
              </a:rPr>
              <a:t>单击添加标题</a:t>
            </a:r>
            <a:endParaRPr lang="zh-CN" altLang="en-US" sz="1980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43" name="TextBox 53"/>
          <p:cNvSpPr txBox="1">
            <a:spLocks noChangeArrowheads="1"/>
          </p:cNvSpPr>
          <p:nvPr/>
        </p:nvSpPr>
        <p:spPr bwMode="auto">
          <a:xfrm>
            <a:off x="6712363" y="1875899"/>
            <a:ext cx="1500188" cy="2993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723" tIns="45362" rIns="90723" bIns="45362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06780">
              <a:defRPr/>
            </a:pPr>
            <a:r>
              <a:rPr lang="zh-CN" altLang="en-US" sz="135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微软雅黑" panose="020B0503020204020204" pitchFamily="34" charset="-122"/>
              </a:rPr>
              <a:t>单击添加标题</a:t>
            </a:r>
            <a:endParaRPr lang="zh-CN" altLang="en-US" sz="1980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 bwMode="auto">
          <a:xfrm>
            <a:off x="6640926" y="2320240"/>
            <a:ext cx="1643063" cy="1647349"/>
            <a:chOff x="2057536" y="1194444"/>
            <a:chExt cx="2075647" cy="2080525"/>
          </a:xfrm>
        </p:grpSpPr>
        <p:sp>
          <p:nvSpPr>
            <p:cNvPr id="45" name="Freeform 8"/>
            <p:cNvSpPr/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rgbClr val="D8D8D8">
                <a:lumMod val="5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6780">
                <a:lnSpc>
                  <a:spcPct val="120000"/>
                </a:lnSpc>
                <a:spcBef>
                  <a:spcPts val="595"/>
                </a:spcBef>
                <a:spcAft>
                  <a:spcPts val="595"/>
                </a:spcAft>
                <a:defRPr/>
              </a:pPr>
              <a:endParaRPr lang="en-US" sz="2790" kern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Oval 9"/>
            <p:cNvSpPr>
              <a:spLocks noChangeArrowheads="1"/>
            </p:cNvSpPr>
            <p:nvPr/>
          </p:nvSpPr>
          <p:spPr bwMode="auto">
            <a:xfrm>
              <a:off x="2404079" y="1544506"/>
              <a:ext cx="1378952" cy="137859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22225">
              <a:noFill/>
              <a:round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6780">
                <a:defRPr/>
              </a:pPr>
              <a:r>
                <a:rPr lang="zh-CN" altLang="en-US" sz="1080" kern="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单击此处添加文本</a:t>
              </a:r>
              <a:endParaRPr lang="en-US" sz="1080" kern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7" name="TextBox 53"/>
          <p:cNvSpPr txBox="1">
            <a:spLocks noChangeArrowheads="1"/>
          </p:cNvSpPr>
          <p:nvPr/>
        </p:nvSpPr>
        <p:spPr bwMode="auto">
          <a:xfrm>
            <a:off x="5149311" y="1038651"/>
            <a:ext cx="1715928" cy="2993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723" tIns="45362" rIns="90723" bIns="45362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06780">
              <a:defRPr/>
            </a:pPr>
            <a:r>
              <a:rPr lang="zh-CN" altLang="en-US" sz="135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微软雅黑" panose="020B0503020204020204" pitchFamily="34" charset="-122"/>
              </a:rPr>
              <a:t>单击添加标题</a:t>
            </a:r>
            <a:endParaRPr lang="zh-CN" altLang="en-US" sz="1980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弧形 22"/>
          <p:cNvSpPr/>
          <p:nvPr/>
        </p:nvSpPr>
        <p:spPr>
          <a:xfrm>
            <a:off x="1145915" y="1131608"/>
            <a:ext cx="3120283" cy="3120283"/>
          </a:xfrm>
          <a:prstGeom prst="arc">
            <a:avLst>
              <a:gd name="adj1" fmla="val 830435"/>
              <a:gd name="adj2" fmla="val 10793851"/>
            </a:avLst>
          </a:prstGeom>
          <a:ln w="254000"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8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753074" y="1869836"/>
            <a:ext cx="624903" cy="1883785"/>
            <a:chOff x="6656632" y="2132856"/>
            <a:chExt cx="937270" cy="2825421"/>
          </a:xfrm>
        </p:grpSpPr>
        <p:grpSp>
          <p:nvGrpSpPr>
            <p:cNvPr id="25" name="组合 24"/>
            <p:cNvGrpSpPr/>
            <p:nvPr/>
          </p:nvGrpSpPr>
          <p:grpSpPr>
            <a:xfrm>
              <a:off x="6656632" y="2132856"/>
              <a:ext cx="864000" cy="2825421"/>
              <a:chOff x="6656632" y="2132856"/>
              <a:chExt cx="864000" cy="2825421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7017271" y="4815555"/>
                <a:ext cx="142722" cy="142722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8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30" name="直接连接符 29"/>
              <p:cNvCxnSpPr>
                <a:stCxn id="29" idx="0"/>
              </p:cNvCxnSpPr>
              <p:nvPr/>
            </p:nvCxnSpPr>
            <p:spPr>
              <a:xfrm flipV="1">
                <a:off x="7088632" y="3014708"/>
                <a:ext cx="324" cy="1800847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1" name="弧形 30"/>
              <p:cNvSpPr/>
              <p:nvPr/>
            </p:nvSpPr>
            <p:spPr>
              <a:xfrm>
                <a:off x="6656632" y="2132856"/>
                <a:ext cx="864000" cy="864000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8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6710632" y="2187164"/>
                <a:ext cx="756000" cy="756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8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6" name="文本框 20"/>
            <p:cNvSpPr txBox="1"/>
            <p:nvPr/>
          </p:nvSpPr>
          <p:spPr>
            <a:xfrm>
              <a:off x="6744708" y="2350575"/>
              <a:ext cx="849194" cy="470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4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  <a:sym typeface="微软雅黑" panose="020B0503020204020204" pitchFamily="34" charset="-122"/>
                </a:rPr>
                <a:t>28%</a:t>
              </a:r>
              <a:endParaRPr lang="zh-CN" altLang="en-US" sz="14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3" name="弧形 32"/>
          <p:cNvSpPr/>
          <p:nvPr/>
        </p:nvSpPr>
        <p:spPr>
          <a:xfrm>
            <a:off x="1385937" y="1371630"/>
            <a:ext cx="2640239" cy="2640239"/>
          </a:xfrm>
          <a:prstGeom prst="arc">
            <a:avLst>
              <a:gd name="adj1" fmla="val 2938498"/>
              <a:gd name="adj2" fmla="val 10793851"/>
            </a:avLst>
          </a:prstGeom>
          <a:ln w="2540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8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弧形 47"/>
          <p:cNvSpPr/>
          <p:nvPr/>
        </p:nvSpPr>
        <p:spPr>
          <a:xfrm>
            <a:off x="1625958" y="1611652"/>
            <a:ext cx="2160196" cy="2160196"/>
          </a:xfrm>
          <a:prstGeom prst="arc">
            <a:avLst>
              <a:gd name="adj1" fmla="val 4654623"/>
              <a:gd name="adj2" fmla="val 10793851"/>
            </a:avLst>
          </a:prstGeom>
          <a:ln w="254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8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弧形 48"/>
          <p:cNvSpPr/>
          <p:nvPr/>
        </p:nvSpPr>
        <p:spPr>
          <a:xfrm>
            <a:off x="1865979" y="1851674"/>
            <a:ext cx="1680152" cy="1680152"/>
          </a:xfrm>
          <a:prstGeom prst="arc">
            <a:avLst>
              <a:gd name="adj1" fmla="val 7924595"/>
              <a:gd name="adj2" fmla="val 1079385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8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962298" y="1773385"/>
            <a:ext cx="1047146" cy="938801"/>
            <a:chOff x="561219" y="1970428"/>
            <a:chExt cx="1163496" cy="1043112"/>
          </a:xfrm>
        </p:grpSpPr>
        <p:sp>
          <p:nvSpPr>
            <p:cNvPr id="51" name="文本框 29"/>
            <p:cNvSpPr txBox="1"/>
            <p:nvPr/>
          </p:nvSpPr>
          <p:spPr>
            <a:xfrm>
              <a:off x="561219" y="1970428"/>
              <a:ext cx="374461" cy="104311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99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点击输入文本</a:t>
              </a:r>
            </a:p>
          </p:txBody>
        </p:sp>
        <p:sp>
          <p:nvSpPr>
            <p:cNvPr id="53" name="文本框 33"/>
            <p:cNvSpPr txBox="1"/>
            <p:nvPr/>
          </p:nvSpPr>
          <p:spPr>
            <a:xfrm>
              <a:off x="824230" y="1970428"/>
              <a:ext cx="374461" cy="104311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99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点击输入文本</a:t>
              </a:r>
            </a:p>
          </p:txBody>
        </p:sp>
        <p:sp>
          <p:nvSpPr>
            <p:cNvPr id="55" name="文本框 34"/>
            <p:cNvSpPr txBox="1"/>
            <p:nvPr/>
          </p:nvSpPr>
          <p:spPr>
            <a:xfrm>
              <a:off x="1087241" y="1970428"/>
              <a:ext cx="374461" cy="104311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99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点击输入文本</a:t>
              </a:r>
            </a:p>
          </p:txBody>
        </p:sp>
        <p:sp>
          <p:nvSpPr>
            <p:cNvPr id="57" name="文本框 35"/>
            <p:cNvSpPr txBox="1"/>
            <p:nvPr/>
          </p:nvSpPr>
          <p:spPr>
            <a:xfrm>
              <a:off x="1350254" y="1970428"/>
              <a:ext cx="374461" cy="104311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99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点击输入文本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351835" y="1869837"/>
            <a:ext cx="624903" cy="1779701"/>
            <a:chOff x="4583023" y="1773463"/>
            <a:chExt cx="937270" cy="2669309"/>
          </a:xfrm>
        </p:grpSpPr>
        <p:sp>
          <p:nvSpPr>
            <p:cNvPr id="59" name="椭圆 58"/>
            <p:cNvSpPr/>
            <p:nvPr/>
          </p:nvSpPr>
          <p:spPr>
            <a:xfrm>
              <a:off x="4943662" y="4300050"/>
              <a:ext cx="142722" cy="142722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60" name="直接连接符 59"/>
            <p:cNvCxnSpPr>
              <a:stCxn id="59" idx="0"/>
            </p:cNvCxnSpPr>
            <p:nvPr/>
          </p:nvCxnSpPr>
          <p:spPr>
            <a:xfrm flipV="1">
              <a:off x="5015023" y="2637463"/>
              <a:ext cx="0" cy="166258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1" name="弧形 60"/>
            <p:cNvSpPr/>
            <p:nvPr/>
          </p:nvSpPr>
          <p:spPr>
            <a:xfrm>
              <a:off x="4583023" y="1773463"/>
              <a:ext cx="864000" cy="864000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4637023" y="1827771"/>
              <a:ext cx="756000" cy="75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8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" name="文本框 38"/>
            <p:cNvSpPr txBox="1"/>
            <p:nvPr/>
          </p:nvSpPr>
          <p:spPr>
            <a:xfrm>
              <a:off x="4671099" y="1991182"/>
              <a:ext cx="849194" cy="470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4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  <a:sym typeface="微软雅黑" panose="020B0503020204020204" pitchFamily="34" charset="-122"/>
                </a:rPr>
                <a:t>38%</a:t>
              </a:r>
              <a:endParaRPr lang="zh-CN" altLang="en-US" sz="14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950596" y="1869836"/>
            <a:ext cx="624903" cy="1151370"/>
            <a:chOff x="6656632" y="2132856"/>
            <a:chExt cx="937270" cy="1726898"/>
          </a:xfrm>
        </p:grpSpPr>
        <p:grpSp>
          <p:nvGrpSpPr>
            <p:cNvPr id="65" name="组合 64"/>
            <p:cNvGrpSpPr/>
            <p:nvPr/>
          </p:nvGrpSpPr>
          <p:grpSpPr>
            <a:xfrm>
              <a:off x="6656632" y="2132856"/>
              <a:ext cx="864000" cy="1726898"/>
              <a:chOff x="6656632" y="2132856"/>
              <a:chExt cx="864000" cy="1726898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7017271" y="3717032"/>
                <a:ext cx="142722" cy="142722"/>
              </a:xfrm>
              <a:prstGeom prst="ellipse">
                <a:avLst/>
              </a:prstGeom>
              <a:noFill/>
              <a:ln w="38100">
                <a:solidFill>
                  <a:srgbClr val="66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8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68" name="直接连接符 67"/>
              <p:cNvCxnSpPr/>
              <p:nvPr/>
            </p:nvCxnSpPr>
            <p:spPr>
              <a:xfrm flipV="1">
                <a:off x="7088309" y="2996952"/>
                <a:ext cx="647" cy="720080"/>
              </a:xfrm>
              <a:prstGeom prst="line">
                <a:avLst/>
              </a:prstGeom>
              <a:noFill/>
              <a:ln w="38100">
                <a:solidFill>
                  <a:srgbClr val="66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9" name="弧形 68"/>
              <p:cNvSpPr/>
              <p:nvPr/>
            </p:nvSpPr>
            <p:spPr>
              <a:xfrm>
                <a:off x="6656632" y="2132856"/>
                <a:ext cx="864000" cy="864000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rgbClr val="66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8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6710632" y="2187164"/>
                <a:ext cx="756000" cy="756000"/>
              </a:xfrm>
              <a:prstGeom prst="ellipse">
                <a:avLst/>
              </a:prstGeom>
              <a:solidFill>
                <a:srgbClr val="66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8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6" name="文本框 45"/>
            <p:cNvSpPr txBox="1"/>
            <p:nvPr/>
          </p:nvSpPr>
          <p:spPr>
            <a:xfrm>
              <a:off x="6744708" y="2350575"/>
              <a:ext cx="849194" cy="470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4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  <a:sym typeface="微软雅黑" panose="020B0503020204020204" pitchFamily="34" charset="-122"/>
                </a:rPr>
                <a:t>46%</a:t>
              </a:r>
              <a:endParaRPr lang="zh-CN" altLang="en-US" sz="14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154311" y="1869836"/>
            <a:ext cx="576052" cy="1548072"/>
            <a:chOff x="1885679" y="2077596"/>
            <a:chExt cx="640058" cy="1720080"/>
          </a:xfrm>
        </p:grpSpPr>
        <p:grpSp>
          <p:nvGrpSpPr>
            <p:cNvPr id="72" name="组合 71"/>
            <p:cNvGrpSpPr/>
            <p:nvPr/>
          </p:nvGrpSpPr>
          <p:grpSpPr>
            <a:xfrm>
              <a:off x="1885679" y="2077596"/>
              <a:ext cx="640058" cy="1720080"/>
              <a:chOff x="6656632" y="2132856"/>
              <a:chExt cx="864000" cy="2321897"/>
            </a:xfrm>
          </p:grpSpPr>
          <p:grpSp>
            <p:nvGrpSpPr>
              <p:cNvPr id="74" name="组合 73"/>
              <p:cNvGrpSpPr/>
              <p:nvPr/>
            </p:nvGrpSpPr>
            <p:grpSpPr>
              <a:xfrm>
                <a:off x="6656632" y="2132856"/>
                <a:ext cx="864000" cy="2321897"/>
                <a:chOff x="6656632" y="2132856"/>
                <a:chExt cx="864000" cy="2321897"/>
              </a:xfrm>
            </p:grpSpPr>
            <p:sp>
              <p:nvSpPr>
                <p:cNvPr id="76" name="椭圆 75"/>
                <p:cNvSpPr/>
                <p:nvPr/>
              </p:nvSpPr>
              <p:spPr>
                <a:xfrm>
                  <a:off x="6710256" y="4312031"/>
                  <a:ext cx="142722" cy="142722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8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cxnSp>
              <p:nvCxnSpPr>
                <p:cNvPr id="77" name="直接连接符 76"/>
                <p:cNvCxnSpPr/>
                <p:nvPr/>
              </p:nvCxnSpPr>
              <p:spPr>
                <a:xfrm flipV="1">
                  <a:off x="7088956" y="2996952"/>
                  <a:ext cx="0" cy="1079473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78" name="弧形 77"/>
                <p:cNvSpPr/>
                <p:nvPr/>
              </p:nvSpPr>
              <p:spPr>
                <a:xfrm>
                  <a:off x="6656632" y="2132856"/>
                  <a:ext cx="864000" cy="864000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8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79" name="椭圆 78"/>
                <p:cNvSpPr/>
                <p:nvPr/>
              </p:nvSpPr>
              <p:spPr>
                <a:xfrm>
                  <a:off x="6710632" y="2187164"/>
                  <a:ext cx="756000" cy="75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8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5" name="文本框 52"/>
              <p:cNvSpPr txBox="1"/>
              <p:nvPr/>
            </p:nvSpPr>
            <p:spPr>
              <a:xfrm>
                <a:off x="6744709" y="2350575"/>
                <a:ext cx="685702" cy="470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4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 Unicode MS" panose="020B0604020202020204" pitchFamily="34" charset="-122"/>
                    <a:sym typeface="微软雅黑" panose="020B0503020204020204" pitchFamily="34" charset="-122"/>
                  </a:rPr>
                  <a:t>9%</a:t>
                </a:r>
                <a:endParaRPr lang="zh-CN" altLang="en-US" sz="144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cxnSp>
          <p:nvCxnSpPr>
            <p:cNvPr id="73" name="直接连接符 72"/>
            <p:cNvCxnSpPr>
              <a:endCxn id="76" idx="7"/>
            </p:cNvCxnSpPr>
            <p:nvPr/>
          </p:nvCxnSpPr>
          <p:spPr>
            <a:xfrm flipH="1">
              <a:off x="2015650" y="3504548"/>
              <a:ext cx="195052" cy="2028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0" name="组合 79"/>
          <p:cNvGrpSpPr/>
          <p:nvPr/>
        </p:nvGrpSpPr>
        <p:grpSpPr>
          <a:xfrm>
            <a:off x="6281260" y="1834585"/>
            <a:ext cx="1719651" cy="961925"/>
            <a:chOff x="6471177" y="2038427"/>
            <a:chExt cx="1910723" cy="1068805"/>
          </a:xfrm>
        </p:grpSpPr>
        <p:sp>
          <p:nvSpPr>
            <p:cNvPr id="81" name="任意多边形 80"/>
            <p:cNvSpPr>
              <a:spLocks noChangeArrowheads="1"/>
            </p:cNvSpPr>
            <p:nvPr/>
          </p:nvSpPr>
          <p:spPr bwMode="auto">
            <a:xfrm>
              <a:off x="8278420" y="2044233"/>
              <a:ext cx="103480" cy="503753"/>
            </a:xfrm>
            <a:custGeom>
              <a:avLst/>
              <a:gdLst>
                <a:gd name="connsiteX0" fmla="*/ 68388 w 139685"/>
                <a:gd name="connsiteY0" fmla="*/ 117634 h 680005"/>
                <a:gd name="connsiteX1" fmla="*/ 125060 w 139685"/>
                <a:gd name="connsiteY1" fmla="*/ 117634 h 680005"/>
                <a:gd name="connsiteX2" fmla="*/ 139685 w 139685"/>
                <a:gd name="connsiteY2" fmla="*/ 117634 h 680005"/>
                <a:gd name="connsiteX3" fmla="*/ 139685 w 139685"/>
                <a:gd name="connsiteY3" fmla="*/ 402472 h 680005"/>
                <a:gd name="connsiteX4" fmla="*/ 139523 w 139685"/>
                <a:gd name="connsiteY4" fmla="*/ 402472 h 680005"/>
                <a:gd name="connsiteX5" fmla="*/ 124564 w 139685"/>
                <a:gd name="connsiteY5" fmla="*/ 402472 h 680005"/>
                <a:gd name="connsiteX6" fmla="*/ 124564 w 139685"/>
                <a:gd name="connsiteY6" fmla="*/ 648357 h 680005"/>
                <a:gd name="connsiteX7" fmla="*/ 95254 w 139685"/>
                <a:gd name="connsiteY7" fmla="*/ 680005 h 680005"/>
                <a:gd name="connsiteX8" fmla="*/ 63503 w 139685"/>
                <a:gd name="connsiteY8" fmla="*/ 648357 h 680005"/>
                <a:gd name="connsiteX9" fmla="*/ 63503 w 139685"/>
                <a:gd name="connsiteY9" fmla="*/ 370823 h 680005"/>
                <a:gd name="connsiteX10" fmla="*/ 63503 w 139685"/>
                <a:gd name="connsiteY10" fmla="*/ 363519 h 680005"/>
                <a:gd name="connsiteX11" fmla="*/ 63503 w 139685"/>
                <a:gd name="connsiteY11" fmla="*/ 210145 h 680005"/>
                <a:gd name="connsiteX12" fmla="*/ 43963 w 139685"/>
                <a:gd name="connsiteY12" fmla="*/ 210145 h 680005"/>
                <a:gd name="connsiteX13" fmla="*/ 43963 w 139685"/>
                <a:gd name="connsiteY13" fmla="*/ 370823 h 680005"/>
                <a:gd name="connsiteX14" fmla="*/ 21982 w 139685"/>
                <a:gd name="connsiteY14" fmla="*/ 392733 h 680005"/>
                <a:gd name="connsiteX15" fmla="*/ 0 w 139685"/>
                <a:gd name="connsiteY15" fmla="*/ 370823 h 680005"/>
                <a:gd name="connsiteX16" fmla="*/ 0 w 139685"/>
                <a:gd name="connsiteY16" fmla="*/ 183366 h 680005"/>
                <a:gd name="connsiteX17" fmla="*/ 0 w 139685"/>
                <a:gd name="connsiteY17" fmla="*/ 176062 h 680005"/>
                <a:gd name="connsiteX18" fmla="*/ 0 w 139685"/>
                <a:gd name="connsiteY18" fmla="*/ 173627 h 680005"/>
                <a:gd name="connsiteX19" fmla="*/ 68388 w 139685"/>
                <a:gd name="connsiteY19" fmla="*/ 117634 h 680005"/>
                <a:gd name="connsiteX20" fmla="*/ 134144 w 139685"/>
                <a:gd name="connsiteY20" fmla="*/ 0 h 680005"/>
                <a:gd name="connsiteX21" fmla="*/ 139685 w 139685"/>
                <a:gd name="connsiteY21" fmla="*/ 2295 h 680005"/>
                <a:gd name="connsiteX22" fmla="*/ 139685 w 139685"/>
                <a:gd name="connsiteY22" fmla="*/ 105020 h 680005"/>
                <a:gd name="connsiteX23" fmla="*/ 134144 w 139685"/>
                <a:gd name="connsiteY23" fmla="*/ 107315 h 680005"/>
                <a:gd name="connsiteX24" fmla="*/ 80486 w 139685"/>
                <a:gd name="connsiteY24" fmla="*/ 53658 h 680005"/>
                <a:gd name="connsiteX25" fmla="*/ 134144 w 139685"/>
                <a:gd name="connsiteY25" fmla="*/ 0 h 68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9685" h="680005">
                  <a:moveTo>
                    <a:pt x="68388" y="117634"/>
                  </a:moveTo>
                  <a:cubicBezTo>
                    <a:pt x="68388" y="117634"/>
                    <a:pt x="68388" y="117634"/>
                    <a:pt x="125060" y="117634"/>
                  </a:cubicBezTo>
                  <a:lnTo>
                    <a:pt x="139685" y="117634"/>
                  </a:lnTo>
                  <a:lnTo>
                    <a:pt x="139685" y="402472"/>
                  </a:lnTo>
                  <a:lnTo>
                    <a:pt x="139523" y="402472"/>
                  </a:lnTo>
                  <a:cubicBezTo>
                    <a:pt x="137386" y="402472"/>
                    <a:pt x="133112" y="402472"/>
                    <a:pt x="124564" y="402472"/>
                  </a:cubicBezTo>
                  <a:cubicBezTo>
                    <a:pt x="124564" y="402472"/>
                    <a:pt x="124564" y="402472"/>
                    <a:pt x="124564" y="648357"/>
                  </a:cubicBezTo>
                  <a:cubicBezTo>
                    <a:pt x="124564" y="665398"/>
                    <a:pt x="112351" y="680005"/>
                    <a:pt x="95254" y="680005"/>
                  </a:cubicBezTo>
                  <a:cubicBezTo>
                    <a:pt x="78157" y="680005"/>
                    <a:pt x="63503" y="665398"/>
                    <a:pt x="63503" y="648357"/>
                  </a:cubicBezTo>
                  <a:cubicBezTo>
                    <a:pt x="63503" y="648357"/>
                    <a:pt x="63503" y="648357"/>
                    <a:pt x="63503" y="370823"/>
                  </a:cubicBezTo>
                  <a:cubicBezTo>
                    <a:pt x="63503" y="368388"/>
                    <a:pt x="63503" y="365954"/>
                    <a:pt x="63503" y="363519"/>
                  </a:cubicBezTo>
                  <a:cubicBezTo>
                    <a:pt x="63503" y="363519"/>
                    <a:pt x="63503" y="363519"/>
                    <a:pt x="63503" y="210145"/>
                  </a:cubicBezTo>
                  <a:cubicBezTo>
                    <a:pt x="63503" y="210145"/>
                    <a:pt x="63503" y="210145"/>
                    <a:pt x="43963" y="210145"/>
                  </a:cubicBezTo>
                  <a:cubicBezTo>
                    <a:pt x="43963" y="210145"/>
                    <a:pt x="43963" y="210145"/>
                    <a:pt x="43963" y="370823"/>
                  </a:cubicBezTo>
                  <a:cubicBezTo>
                    <a:pt x="43963" y="382996"/>
                    <a:pt x="34194" y="392733"/>
                    <a:pt x="21982" y="392733"/>
                  </a:cubicBezTo>
                  <a:cubicBezTo>
                    <a:pt x="9770" y="392733"/>
                    <a:pt x="0" y="382996"/>
                    <a:pt x="0" y="370823"/>
                  </a:cubicBezTo>
                  <a:cubicBezTo>
                    <a:pt x="0" y="370823"/>
                    <a:pt x="0" y="370823"/>
                    <a:pt x="0" y="183366"/>
                  </a:cubicBezTo>
                  <a:cubicBezTo>
                    <a:pt x="0" y="183366"/>
                    <a:pt x="0" y="183366"/>
                    <a:pt x="0" y="176062"/>
                  </a:cubicBezTo>
                  <a:cubicBezTo>
                    <a:pt x="0" y="176062"/>
                    <a:pt x="0" y="176062"/>
                    <a:pt x="0" y="173627"/>
                  </a:cubicBezTo>
                  <a:cubicBezTo>
                    <a:pt x="0" y="159021"/>
                    <a:pt x="19539" y="120069"/>
                    <a:pt x="68388" y="117634"/>
                  </a:cubicBezTo>
                  <a:close/>
                  <a:moveTo>
                    <a:pt x="134144" y="0"/>
                  </a:moveTo>
                  <a:lnTo>
                    <a:pt x="139685" y="2295"/>
                  </a:lnTo>
                  <a:lnTo>
                    <a:pt x="139685" y="105020"/>
                  </a:lnTo>
                  <a:lnTo>
                    <a:pt x="134144" y="107315"/>
                  </a:lnTo>
                  <a:cubicBezTo>
                    <a:pt x="104510" y="107315"/>
                    <a:pt x="80486" y="83292"/>
                    <a:pt x="80486" y="53658"/>
                  </a:cubicBezTo>
                  <a:cubicBezTo>
                    <a:pt x="80486" y="24023"/>
                    <a:pt x="104510" y="0"/>
                    <a:pt x="13414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noAutofit/>
            </a:bodyPr>
            <a:lstStyle/>
            <a:p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2" name="任意多边形 81"/>
            <p:cNvSpPr>
              <a:spLocks noChangeArrowheads="1"/>
            </p:cNvSpPr>
            <p:nvPr/>
          </p:nvSpPr>
          <p:spPr bwMode="auto">
            <a:xfrm>
              <a:off x="6491597" y="2038427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noAutofit/>
            </a:bodyPr>
            <a:lstStyle/>
            <a:p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3" name="任意多边形 82"/>
            <p:cNvSpPr/>
            <p:nvPr/>
          </p:nvSpPr>
          <p:spPr bwMode="auto">
            <a:xfrm>
              <a:off x="6471177" y="2603479"/>
              <a:ext cx="230844" cy="503753"/>
            </a:xfrm>
            <a:custGeom>
              <a:avLst/>
              <a:gdLst>
                <a:gd name="connsiteX0" fmla="*/ 139649 w 479402"/>
                <a:gd name="connsiteY0" fmla="*/ 187325 h 1046162"/>
                <a:gd name="connsiteX1" fmla="*/ 334594 w 479402"/>
                <a:gd name="connsiteY1" fmla="*/ 187325 h 1046162"/>
                <a:gd name="connsiteX2" fmla="*/ 390829 w 479402"/>
                <a:gd name="connsiteY2" fmla="*/ 239830 h 1046162"/>
                <a:gd name="connsiteX3" fmla="*/ 477054 w 479402"/>
                <a:gd name="connsiteY3" fmla="*/ 502357 h 1046162"/>
                <a:gd name="connsiteX4" fmla="*/ 454561 w 479402"/>
                <a:gd name="connsiteY4" fmla="*/ 547362 h 1046162"/>
                <a:gd name="connsiteX5" fmla="*/ 413322 w 479402"/>
                <a:gd name="connsiteY5" fmla="*/ 524859 h 1046162"/>
                <a:gd name="connsiteX6" fmla="*/ 342092 w 479402"/>
                <a:gd name="connsiteY6" fmla="*/ 307337 h 1046162"/>
                <a:gd name="connsiteX7" fmla="*/ 334594 w 479402"/>
                <a:gd name="connsiteY7" fmla="*/ 307337 h 1046162"/>
                <a:gd name="connsiteX8" fmla="*/ 327096 w 479402"/>
                <a:gd name="connsiteY8" fmla="*/ 307337 h 1046162"/>
                <a:gd name="connsiteX9" fmla="*/ 435816 w 479402"/>
                <a:gd name="connsiteY9" fmla="*/ 697377 h 1046162"/>
                <a:gd name="connsiteX10" fmla="*/ 330845 w 479402"/>
                <a:gd name="connsiteY10" fmla="*/ 697377 h 1046162"/>
                <a:gd name="connsiteX11" fmla="*/ 330845 w 479402"/>
                <a:gd name="connsiteY11" fmla="*/ 1004908 h 1046162"/>
                <a:gd name="connsiteX12" fmla="*/ 293356 w 479402"/>
                <a:gd name="connsiteY12" fmla="*/ 1046162 h 1046162"/>
                <a:gd name="connsiteX13" fmla="*/ 252118 w 479402"/>
                <a:gd name="connsiteY13" fmla="*/ 1004908 h 1046162"/>
                <a:gd name="connsiteX14" fmla="*/ 252118 w 479402"/>
                <a:gd name="connsiteY14" fmla="*/ 697377 h 1046162"/>
                <a:gd name="connsiteX15" fmla="*/ 229624 w 479402"/>
                <a:gd name="connsiteY15" fmla="*/ 697377 h 1046162"/>
                <a:gd name="connsiteX16" fmla="*/ 229624 w 479402"/>
                <a:gd name="connsiteY16" fmla="*/ 1004908 h 1046162"/>
                <a:gd name="connsiteX17" fmla="*/ 188385 w 479402"/>
                <a:gd name="connsiteY17" fmla="*/ 1046162 h 1046162"/>
                <a:gd name="connsiteX18" fmla="*/ 150896 w 479402"/>
                <a:gd name="connsiteY18" fmla="*/ 1004908 h 1046162"/>
                <a:gd name="connsiteX19" fmla="*/ 150896 w 479402"/>
                <a:gd name="connsiteY19" fmla="*/ 697377 h 1046162"/>
                <a:gd name="connsiteX20" fmla="*/ 45926 w 479402"/>
                <a:gd name="connsiteY20" fmla="*/ 697377 h 1046162"/>
                <a:gd name="connsiteX21" fmla="*/ 147147 w 479402"/>
                <a:gd name="connsiteY21" fmla="*/ 307337 h 1046162"/>
                <a:gd name="connsiteX22" fmla="*/ 139649 w 479402"/>
                <a:gd name="connsiteY22" fmla="*/ 307337 h 1046162"/>
                <a:gd name="connsiteX23" fmla="*/ 135900 w 479402"/>
                <a:gd name="connsiteY23" fmla="*/ 307337 h 1046162"/>
                <a:gd name="connsiteX24" fmla="*/ 68419 w 479402"/>
                <a:gd name="connsiteY24" fmla="*/ 524859 h 1046162"/>
                <a:gd name="connsiteX25" fmla="*/ 23432 w 479402"/>
                <a:gd name="connsiteY25" fmla="*/ 547362 h 1046162"/>
                <a:gd name="connsiteX26" fmla="*/ 938 w 479402"/>
                <a:gd name="connsiteY26" fmla="*/ 506107 h 1046162"/>
                <a:gd name="connsiteX27" fmla="*/ 87164 w 479402"/>
                <a:gd name="connsiteY27" fmla="*/ 232330 h 1046162"/>
                <a:gd name="connsiteX28" fmla="*/ 87164 w 479402"/>
                <a:gd name="connsiteY28" fmla="*/ 224829 h 1046162"/>
                <a:gd name="connsiteX29" fmla="*/ 94662 w 479402"/>
                <a:gd name="connsiteY29" fmla="*/ 213578 h 1046162"/>
                <a:gd name="connsiteX30" fmla="*/ 139649 w 479402"/>
                <a:gd name="connsiteY30" fmla="*/ 187325 h 1046162"/>
                <a:gd name="connsiteX31" fmla="*/ 234521 w 479402"/>
                <a:gd name="connsiteY31" fmla="*/ 0 h 1046162"/>
                <a:gd name="connsiteX32" fmla="*/ 311515 w 479402"/>
                <a:gd name="connsiteY32" fmla="*/ 78581 h 1046162"/>
                <a:gd name="connsiteX33" fmla="*/ 234521 w 479402"/>
                <a:gd name="connsiteY33" fmla="*/ 157162 h 1046162"/>
                <a:gd name="connsiteX34" fmla="*/ 157527 w 479402"/>
                <a:gd name="connsiteY34" fmla="*/ 78581 h 1046162"/>
                <a:gd name="connsiteX35" fmla="*/ 234521 w 479402"/>
                <a:gd name="connsiteY3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noAutofit/>
            </a:bodyPr>
            <a:lstStyle/>
            <a:p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4" name="任意多边形 83"/>
            <p:cNvSpPr>
              <a:spLocks noChangeArrowheads="1"/>
            </p:cNvSpPr>
            <p:nvPr/>
          </p:nvSpPr>
          <p:spPr bwMode="auto">
            <a:xfrm>
              <a:off x="7162613" y="2038427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noAutofit/>
            </a:bodyPr>
            <a:lstStyle/>
            <a:p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5" name="任意多边形 84"/>
            <p:cNvSpPr>
              <a:spLocks noChangeArrowheads="1"/>
            </p:cNvSpPr>
            <p:nvPr/>
          </p:nvSpPr>
          <p:spPr bwMode="auto">
            <a:xfrm>
              <a:off x="6715269" y="2038427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noAutofit/>
            </a:bodyPr>
            <a:lstStyle/>
            <a:p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6" name="任意多边形 85"/>
            <p:cNvSpPr>
              <a:spLocks noChangeArrowheads="1"/>
            </p:cNvSpPr>
            <p:nvPr/>
          </p:nvSpPr>
          <p:spPr bwMode="auto">
            <a:xfrm>
              <a:off x="6938941" y="2038427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noAutofit/>
            </a:bodyPr>
            <a:lstStyle/>
            <a:p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7" name="任意多边形 86"/>
            <p:cNvSpPr>
              <a:spLocks noChangeArrowheads="1"/>
            </p:cNvSpPr>
            <p:nvPr/>
          </p:nvSpPr>
          <p:spPr bwMode="auto">
            <a:xfrm>
              <a:off x="7386285" y="2038427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noAutofit/>
            </a:bodyPr>
            <a:lstStyle/>
            <a:p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8" name="任意多边形 87"/>
            <p:cNvSpPr>
              <a:spLocks noChangeArrowheads="1"/>
            </p:cNvSpPr>
            <p:nvPr/>
          </p:nvSpPr>
          <p:spPr bwMode="auto">
            <a:xfrm>
              <a:off x="7609957" y="2038427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noAutofit/>
            </a:bodyPr>
            <a:lstStyle/>
            <a:p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9" name="任意多边形 88"/>
            <p:cNvSpPr>
              <a:spLocks noChangeArrowheads="1"/>
            </p:cNvSpPr>
            <p:nvPr/>
          </p:nvSpPr>
          <p:spPr bwMode="auto">
            <a:xfrm>
              <a:off x="7833630" y="2038427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noAutofit/>
            </a:bodyPr>
            <a:lstStyle/>
            <a:p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0" name="任意多边形 89"/>
            <p:cNvSpPr/>
            <p:nvPr/>
          </p:nvSpPr>
          <p:spPr bwMode="auto">
            <a:xfrm>
              <a:off x="6920687" y="2603479"/>
              <a:ext cx="230844" cy="503753"/>
            </a:xfrm>
            <a:custGeom>
              <a:avLst/>
              <a:gdLst>
                <a:gd name="connsiteX0" fmla="*/ 139649 w 479402"/>
                <a:gd name="connsiteY0" fmla="*/ 187325 h 1046162"/>
                <a:gd name="connsiteX1" fmla="*/ 334594 w 479402"/>
                <a:gd name="connsiteY1" fmla="*/ 187325 h 1046162"/>
                <a:gd name="connsiteX2" fmla="*/ 390829 w 479402"/>
                <a:gd name="connsiteY2" fmla="*/ 239830 h 1046162"/>
                <a:gd name="connsiteX3" fmla="*/ 477054 w 479402"/>
                <a:gd name="connsiteY3" fmla="*/ 502357 h 1046162"/>
                <a:gd name="connsiteX4" fmla="*/ 454561 w 479402"/>
                <a:gd name="connsiteY4" fmla="*/ 547362 h 1046162"/>
                <a:gd name="connsiteX5" fmla="*/ 413322 w 479402"/>
                <a:gd name="connsiteY5" fmla="*/ 524859 h 1046162"/>
                <a:gd name="connsiteX6" fmla="*/ 342092 w 479402"/>
                <a:gd name="connsiteY6" fmla="*/ 307337 h 1046162"/>
                <a:gd name="connsiteX7" fmla="*/ 334594 w 479402"/>
                <a:gd name="connsiteY7" fmla="*/ 307337 h 1046162"/>
                <a:gd name="connsiteX8" fmla="*/ 327096 w 479402"/>
                <a:gd name="connsiteY8" fmla="*/ 307337 h 1046162"/>
                <a:gd name="connsiteX9" fmla="*/ 435816 w 479402"/>
                <a:gd name="connsiteY9" fmla="*/ 697377 h 1046162"/>
                <a:gd name="connsiteX10" fmla="*/ 330845 w 479402"/>
                <a:gd name="connsiteY10" fmla="*/ 697377 h 1046162"/>
                <a:gd name="connsiteX11" fmla="*/ 330845 w 479402"/>
                <a:gd name="connsiteY11" fmla="*/ 1004908 h 1046162"/>
                <a:gd name="connsiteX12" fmla="*/ 293356 w 479402"/>
                <a:gd name="connsiteY12" fmla="*/ 1046162 h 1046162"/>
                <a:gd name="connsiteX13" fmla="*/ 252118 w 479402"/>
                <a:gd name="connsiteY13" fmla="*/ 1004908 h 1046162"/>
                <a:gd name="connsiteX14" fmla="*/ 252118 w 479402"/>
                <a:gd name="connsiteY14" fmla="*/ 697377 h 1046162"/>
                <a:gd name="connsiteX15" fmla="*/ 229624 w 479402"/>
                <a:gd name="connsiteY15" fmla="*/ 697377 h 1046162"/>
                <a:gd name="connsiteX16" fmla="*/ 229624 w 479402"/>
                <a:gd name="connsiteY16" fmla="*/ 1004908 h 1046162"/>
                <a:gd name="connsiteX17" fmla="*/ 188385 w 479402"/>
                <a:gd name="connsiteY17" fmla="*/ 1046162 h 1046162"/>
                <a:gd name="connsiteX18" fmla="*/ 150896 w 479402"/>
                <a:gd name="connsiteY18" fmla="*/ 1004908 h 1046162"/>
                <a:gd name="connsiteX19" fmla="*/ 150896 w 479402"/>
                <a:gd name="connsiteY19" fmla="*/ 697377 h 1046162"/>
                <a:gd name="connsiteX20" fmla="*/ 45926 w 479402"/>
                <a:gd name="connsiteY20" fmla="*/ 697377 h 1046162"/>
                <a:gd name="connsiteX21" fmla="*/ 147147 w 479402"/>
                <a:gd name="connsiteY21" fmla="*/ 307337 h 1046162"/>
                <a:gd name="connsiteX22" fmla="*/ 139649 w 479402"/>
                <a:gd name="connsiteY22" fmla="*/ 307337 h 1046162"/>
                <a:gd name="connsiteX23" fmla="*/ 135900 w 479402"/>
                <a:gd name="connsiteY23" fmla="*/ 307337 h 1046162"/>
                <a:gd name="connsiteX24" fmla="*/ 68419 w 479402"/>
                <a:gd name="connsiteY24" fmla="*/ 524859 h 1046162"/>
                <a:gd name="connsiteX25" fmla="*/ 23432 w 479402"/>
                <a:gd name="connsiteY25" fmla="*/ 547362 h 1046162"/>
                <a:gd name="connsiteX26" fmla="*/ 938 w 479402"/>
                <a:gd name="connsiteY26" fmla="*/ 506107 h 1046162"/>
                <a:gd name="connsiteX27" fmla="*/ 87164 w 479402"/>
                <a:gd name="connsiteY27" fmla="*/ 232330 h 1046162"/>
                <a:gd name="connsiteX28" fmla="*/ 87164 w 479402"/>
                <a:gd name="connsiteY28" fmla="*/ 224829 h 1046162"/>
                <a:gd name="connsiteX29" fmla="*/ 94662 w 479402"/>
                <a:gd name="connsiteY29" fmla="*/ 213578 h 1046162"/>
                <a:gd name="connsiteX30" fmla="*/ 139649 w 479402"/>
                <a:gd name="connsiteY30" fmla="*/ 187325 h 1046162"/>
                <a:gd name="connsiteX31" fmla="*/ 234521 w 479402"/>
                <a:gd name="connsiteY31" fmla="*/ 0 h 1046162"/>
                <a:gd name="connsiteX32" fmla="*/ 311515 w 479402"/>
                <a:gd name="connsiteY32" fmla="*/ 78581 h 1046162"/>
                <a:gd name="connsiteX33" fmla="*/ 234521 w 479402"/>
                <a:gd name="connsiteY33" fmla="*/ 157162 h 1046162"/>
                <a:gd name="connsiteX34" fmla="*/ 157527 w 479402"/>
                <a:gd name="connsiteY34" fmla="*/ 78581 h 1046162"/>
                <a:gd name="connsiteX35" fmla="*/ 234521 w 479402"/>
                <a:gd name="connsiteY3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noAutofit/>
            </a:bodyPr>
            <a:lstStyle/>
            <a:p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1" name="任意多边形 90"/>
            <p:cNvSpPr/>
            <p:nvPr/>
          </p:nvSpPr>
          <p:spPr bwMode="auto">
            <a:xfrm>
              <a:off x="6695932" y="2603479"/>
              <a:ext cx="230844" cy="503753"/>
            </a:xfrm>
            <a:custGeom>
              <a:avLst/>
              <a:gdLst>
                <a:gd name="connsiteX0" fmla="*/ 139649 w 479402"/>
                <a:gd name="connsiteY0" fmla="*/ 187325 h 1046162"/>
                <a:gd name="connsiteX1" fmla="*/ 334594 w 479402"/>
                <a:gd name="connsiteY1" fmla="*/ 187325 h 1046162"/>
                <a:gd name="connsiteX2" fmla="*/ 390829 w 479402"/>
                <a:gd name="connsiteY2" fmla="*/ 239830 h 1046162"/>
                <a:gd name="connsiteX3" fmla="*/ 477054 w 479402"/>
                <a:gd name="connsiteY3" fmla="*/ 502357 h 1046162"/>
                <a:gd name="connsiteX4" fmla="*/ 454561 w 479402"/>
                <a:gd name="connsiteY4" fmla="*/ 547362 h 1046162"/>
                <a:gd name="connsiteX5" fmla="*/ 413322 w 479402"/>
                <a:gd name="connsiteY5" fmla="*/ 524859 h 1046162"/>
                <a:gd name="connsiteX6" fmla="*/ 342092 w 479402"/>
                <a:gd name="connsiteY6" fmla="*/ 307337 h 1046162"/>
                <a:gd name="connsiteX7" fmla="*/ 334594 w 479402"/>
                <a:gd name="connsiteY7" fmla="*/ 307337 h 1046162"/>
                <a:gd name="connsiteX8" fmla="*/ 327096 w 479402"/>
                <a:gd name="connsiteY8" fmla="*/ 307337 h 1046162"/>
                <a:gd name="connsiteX9" fmla="*/ 435816 w 479402"/>
                <a:gd name="connsiteY9" fmla="*/ 697377 h 1046162"/>
                <a:gd name="connsiteX10" fmla="*/ 330845 w 479402"/>
                <a:gd name="connsiteY10" fmla="*/ 697377 h 1046162"/>
                <a:gd name="connsiteX11" fmla="*/ 330845 w 479402"/>
                <a:gd name="connsiteY11" fmla="*/ 1004908 h 1046162"/>
                <a:gd name="connsiteX12" fmla="*/ 293356 w 479402"/>
                <a:gd name="connsiteY12" fmla="*/ 1046162 h 1046162"/>
                <a:gd name="connsiteX13" fmla="*/ 252118 w 479402"/>
                <a:gd name="connsiteY13" fmla="*/ 1004908 h 1046162"/>
                <a:gd name="connsiteX14" fmla="*/ 252118 w 479402"/>
                <a:gd name="connsiteY14" fmla="*/ 697377 h 1046162"/>
                <a:gd name="connsiteX15" fmla="*/ 229624 w 479402"/>
                <a:gd name="connsiteY15" fmla="*/ 697377 h 1046162"/>
                <a:gd name="connsiteX16" fmla="*/ 229624 w 479402"/>
                <a:gd name="connsiteY16" fmla="*/ 1004908 h 1046162"/>
                <a:gd name="connsiteX17" fmla="*/ 188385 w 479402"/>
                <a:gd name="connsiteY17" fmla="*/ 1046162 h 1046162"/>
                <a:gd name="connsiteX18" fmla="*/ 150896 w 479402"/>
                <a:gd name="connsiteY18" fmla="*/ 1004908 h 1046162"/>
                <a:gd name="connsiteX19" fmla="*/ 150896 w 479402"/>
                <a:gd name="connsiteY19" fmla="*/ 697377 h 1046162"/>
                <a:gd name="connsiteX20" fmla="*/ 45926 w 479402"/>
                <a:gd name="connsiteY20" fmla="*/ 697377 h 1046162"/>
                <a:gd name="connsiteX21" fmla="*/ 147147 w 479402"/>
                <a:gd name="connsiteY21" fmla="*/ 307337 h 1046162"/>
                <a:gd name="connsiteX22" fmla="*/ 139649 w 479402"/>
                <a:gd name="connsiteY22" fmla="*/ 307337 h 1046162"/>
                <a:gd name="connsiteX23" fmla="*/ 135900 w 479402"/>
                <a:gd name="connsiteY23" fmla="*/ 307337 h 1046162"/>
                <a:gd name="connsiteX24" fmla="*/ 68419 w 479402"/>
                <a:gd name="connsiteY24" fmla="*/ 524859 h 1046162"/>
                <a:gd name="connsiteX25" fmla="*/ 23432 w 479402"/>
                <a:gd name="connsiteY25" fmla="*/ 547362 h 1046162"/>
                <a:gd name="connsiteX26" fmla="*/ 938 w 479402"/>
                <a:gd name="connsiteY26" fmla="*/ 506107 h 1046162"/>
                <a:gd name="connsiteX27" fmla="*/ 87164 w 479402"/>
                <a:gd name="connsiteY27" fmla="*/ 232330 h 1046162"/>
                <a:gd name="connsiteX28" fmla="*/ 87164 w 479402"/>
                <a:gd name="connsiteY28" fmla="*/ 224829 h 1046162"/>
                <a:gd name="connsiteX29" fmla="*/ 94662 w 479402"/>
                <a:gd name="connsiteY29" fmla="*/ 213578 h 1046162"/>
                <a:gd name="connsiteX30" fmla="*/ 139649 w 479402"/>
                <a:gd name="connsiteY30" fmla="*/ 187325 h 1046162"/>
                <a:gd name="connsiteX31" fmla="*/ 234521 w 479402"/>
                <a:gd name="connsiteY31" fmla="*/ 0 h 1046162"/>
                <a:gd name="connsiteX32" fmla="*/ 311515 w 479402"/>
                <a:gd name="connsiteY32" fmla="*/ 78581 h 1046162"/>
                <a:gd name="connsiteX33" fmla="*/ 234521 w 479402"/>
                <a:gd name="connsiteY33" fmla="*/ 157162 h 1046162"/>
                <a:gd name="connsiteX34" fmla="*/ 157527 w 479402"/>
                <a:gd name="connsiteY34" fmla="*/ 78581 h 1046162"/>
                <a:gd name="connsiteX35" fmla="*/ 234521 w 479402"/>
                <a:gd name="connsiteY3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noAutofit/>
            </a:bodyPr>
            <a:lstStyle/>
            <a:p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" name="任意多边形 91"/>
            <p:cNvSpPr/>
            <p:nvPr/>
          </p:nvSpPr>
          <p:spPr bwMode="auto">
            <a:xfrm>
              <a:off x="7145443" y="2603479"/>
              <a:ext cx="230844" cy="503753"/>
            </a:xfrm>
            <a:custGeom>
              <a:avLst/>
              <a:gdLst>
                <a:gd name="connsiteX0" fmla="*/ 139649 w 479402"/>
                <a:gd name="connsiteY0" fmla="*/ 187325 h 1046162"/>
                <a:gd name="connsiteX1" fmla="*/ 334594 w 479402"/>
                <a:gd name="connsiteY1" fmla="*/ 187325 h 1046162"/>
                <a:gd name="connsiteX2" fmla="*/ 390829 w 479402"/>
                <a:gd name="connsiteY2" fmla="*/ 239830 h 1046162"/>
                <a:gd name="connsiteX3" fmla="*/ 477054 w 479402"/>
                <a:gd name="connsiteY3" fmla="*/ 502357 h 1046162"/>
                <a:gd name="connsiteX4" fmla="*/ 454561 w 479402"/>
                <a:gd name="connsiteY4" fmla="*/ 547362 h 1046162"/>
                <a:gd name="connsiteX5" fmla="*/ 413322 w 479402"/>
                <a:gd name="connsiteY5" fmla="*/ 524859 h 1046162"/>
                <a:gd name="connsiteX6" fmla="*/ 342092 w 479402"/>
                <a:gd name="connsiteY6" fmla="*/ 307337 h 1046162"/>
                <a:gd name="connsiteX7" fmla="*/ 334594 w 479402"/>
                <a:gd name="connsiteY7" fmla="*/ 307337 h 1046162"/>
                <a:gd name="connsiteX8" fmla="*/ 327096 w 479402"/>
                <a:gd name="connsiteY8" fmla="*/ 307337 h 1046162"/>
                <a:gd name="connsiteX9" fmla="*/ 435816 w 479402"/>
                <a:gd name="connsiteY9" fmla="*/ 697377 h 1046162"/>
                <a:gd name="connsiteX10" fmla="*/ 330845 w 479402"/>
                <a:gd name="connsiteY10" fmla="*/ 697377 h 1046162"/>
                <a:gd name="connsiteX11" fmla="*/ 330845 w 479402"/>
                <a:gd name="connsiteY11" fmla="*/ 1004908 h 1046162"/>
                <a:gd name="connsiteX12" fmla="*/ 293356 w 479402"/>
                <a:gd name="connsiteY12" fmla="*/ 1046162 h 1046162"/>
                <a:gd name="connsiteX13" fmla="*/ 252118 w 479402"/>
                <a:gd name="connsiteY13" fmla="*/ 1004908 h 1046162"/>
                <a:gd name="connsiteX14" fmla="*/ 252118 w 479402"/>
                <a:gd name="connsiteY14" fmla="*/ 697377 h 1046162"/>
                <a:gd name="connsiteX15" fmla="*/ 229624 w 479402"/>
                <a:gd name="connsiteY15" fmla="*/ 697377 h 1046162"/>
                <a:gd name="connsiteX16" fmla="*/ 229624 w 479402"/>
                <a:gd name="connsiteY16" fmla="*/ 1004908 h 1046162"/>
                <a:gd name="connsiteX17" fmla="*/ 188385 w 479402"/>
                <a:gd name="connsiteY17" fmla="*/ 1046162 h 1046162"/>
                <a:gd name="connsiteX18" fmla="*/ 150896 w 479402"/>
                <a:gd name="connsiteY18" fmla="*/ 1004908 h 1046162"/>
                <a:gd name="connsiteX19" fmla="*/ 150896 w 479402"/>
                <a:gd name="connsiteY19" fmla="*/ 697377 h 1046162"/>
                <a:gd name="connsiteX20" fmla="*/ 45926 w 479402"/>
                <a:gd name="connsiteY20" fmla="*/ 697377 h 1046162"/>
                <a:gd name="connsiteX21" fmla="*/ 147147 w 479402"/>
                <a:gd name="connsiteY21" fmla="*/ 307337 h 1046162"/>
                <a:gd name="connsiteX22" fmla="*/ 139649 w 479402"/>
                <a:gd name="connsiteY22" fmla="*/ 307337 h 1046162"/>
                <a:gd name="connsiteX23" fmla="*/ 135900 w 479402"/>
                <a:gd name="connsiteY23" fmla="*/ 307337 h 1046162"/>
                <a:gd name="connsiteX24" fmla="*/ 68419 w 479402"/>
                <a:gd name="connsiteY24" fmla="*/ 524859 h 1046162"/>
                <a:gd name="connsiteX25" fmla="*/ 23432 w 479402"/>
                <a:gd name="connsiteY25" fmla="*/ 547362 h 1046162"/>
                <a:gd name="connsiteX26" fmla="*/ 938 w 479402"/>
                <a:gd name="connsiteY26" fmla="*/ 506107 h 1046162"/>
                <a:gd name="connsiteX27" fmla="*/ 87164 w 479402"/>
                <a:gd name="connsiteY27" fmla="*/ 232330 h 1046162"/>
                <a:gd name="connsiteX28" fmla="*/ 87164 w 479402"/>
                <a:gd name="connsiteY28" fmla="*/ 224829 h 1046162"/>
                <a:gd name="connsiteX29" fmla="*/ 94662 w 479402"/>
                <a:gd name="connsiteY29" fmla="*/ 213578 h 1046162"/>
                <a:gd name="connsiteX30" fmla="*/ 139649 w 479402"/>
                <a:gd name="connsiteY30" fmla="*/ 187325 h 1046162"/>
                <a:gd name="connsiteX31" fmla="*/ 234521 w 479402"/>
                <a:gd name="connsiteY31" fmla="*/ 0 h 1046162"/>
                <a:gd name="connsiteX32" fmla="*/ 311515 w 479402"/>
                <a:gd name="connsiteY32" fmla="*/ 78581 h 1046162"/>
                <a:gd name="connsiteX33" fmla="*/ 234521 w 479402"/>
                <a:gd name="connsiteY33" fmla="*/ 157162 h 1046162"/>
                <a:gd name="connsiteX34" fmla="*/ 157527 w 479402"/>
                <a:gd name="connsiteY34" fmla="*/ 78581 h 1046162"/>
                <a:gd name="connsiteX35" fmla="*/ 234521 w 479402"/>
                <a:gd name="connsiteY3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noAutofit/>
            </a:bodyPr>
            <a:lstStyle/>
            <a:p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3" name="任意多边形 92"/>
            <p:cNvSpPr>
              <a:spLocks noChangeArrowheads="1"/>
            </p:cNvSpPr>
            <p:nvPr/>
          </p:nvSpPr>
          <p:spPr bwMode="auto">
            <a:xfrm>
              <a:off x="8057303" y="2038427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noAutofit/>
            </a:bodyPr>
            <a:lstStyle/>
            <a:p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279099" y="3001909"/>
            <a:ext cx="1605012" cy="961925"/>
            <a:chOff x="6468776" y="3335454"/>
            <a:chExt cx="1783347" cy="1068805"/>
          </a:xfrm>
        </p:grpSpPr>
        <p:sp>
          <p:nvSpPr>
            <p:cNvPr id="95" name="任意多边形 94"/>
            <p:cNvSpPr>
              <a:spLocks noChangeArrowheads="1"/>
            </p:cNvSpPr>
            <p:nvPr/>
          </p:nvSpPr>
          <p:spPr bwMode="auto">
            <a:xfrm>
              <a:off x="6489196" y="3335454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noAutofit/>
            </a:bodyPr>
            <a:lstStyle/>
            <a:p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6" name="任意多边形 95"/>
            <p:cNvSpPr/>
            <p:nvPr/>
          </p:nvSpPr>
          <p:spPr bwMode="auto">
            <a:xfrm>
              <a:off x="6468776" y="3900506"/>
              <a:ext cx="230844" cy="503753"/>
            </a:xfrm>
            <a:custGeom>
              <a:avLst/>
              <a:gdLst>
                <a:gd name="connsiteX0" fmla="*/ 139649 w 479402"/>
                <a:gd name="connsiteY0" fmla="*/ 187325 h 1046162"/>
                <a:gd name="connsiteX1" fmla="*/ 334594 w 479402"/>
                <a:gd name="connsiteY1" fmla="*/ 187325 h 1046162"/>
                <a:gd name="connsiteX2" fmla="*/ 390829 w 479402"/>
                <a:gd name="connsiteY2" fmla="*/ 239830 h 1046162"/>
                <a:gd name="connsiteX3" fmla="*/ 477054 w 479402"/>
                <a:gd name="connsiteY3" fmla="*/ 502357 h 1046162"/>
                <a:gd name="connsiteX4" fmla="*/ 454561 w 479402"/>
                <a:gd name="connsiteY4" fmla="*/ 547362 h 1046162"/>
                <a:gd name="connsiteX5" fmla="*/ 413322 w 479402"/>
                <a:gd name="connsiteY5" fmla="*/ 524859 h 1046162"/>
                <a:gd name="connsiteX6" fmla="*/ 342092 w 479402"/>
                <a:gd name="connsiteY6" fmla="*/ 307337 h 1046162"/>
                <a:gd name="connsiteX7" fmla="*/ 334594 w 479402"/>
                <a:gd name="connsiteY7" fmla="*/ 307337 h 1046162"/>
                <a:gd name="connsiteX8" fmla="*/ 327096 w 479402"/>
                <a:gd name="connsiteY8" fmla="*/ 307337 h 1046162"/>
                <a:gd name="connsiteX9" fmla="*/ 435816 w 479402"/>
                <a:gd name="connsiteY9" fmla="*/ 697377 h 1046162"/>
                <a:gd name="connsiteX10" fmla="*/ 330845 w 479402"/>
                <a:gd name="connsiteY10" fmla="*/ 697377 h 1046162"/>
                <a:gd name="connsiteX11" fmla="*/ 330845 w 479402"/>
                <a:gd name="connsiteY11" fmla="*/ 1004908 h 1046162"/>
                <a:gd name="connsiteX12" fmla="*/ 293356 w 479402"/>
                <a:gd name="connsiteY12" fmla="*/ 1046162 h 1046162"/>
                <a:gd name="connsiteX13" fmla="*/ 252118 w 479402"/>
                <a:gd name="connsiteY13" fmla="*/ 1004908 h 1046162"/>
                <a:gd name="connsiteX14" fmla="*/ 252118 w 479402"/>
                <a:gd name="connsiteY14" fmla="*/ 697377 h 1046162"/>
                <a:gd name="connsiteX15" fmla="*/ 229624 w 479402"/>
                <a:gd name="connsiteY15" fmla="*/ 697377 h 1046162"/>
                <a:gd name="connsiteX16" fmla="*/ 229624 w 479402"/>
                <a:gd name="connsiteY16" fmla="*/ 1004908 h 1046162"/>
                <a:gd name="connsiteX17" fmla="*/ 188385 w 479402"/>
                <a:gd name="connsiteY17" fmla="*/ 1046162 h 1046162"/>
                <a:gd name="connsiteX18" fmla="*/ 150896 w 479402"/>
                <a:gd name="connsiteY18" fmla="*/ 1004908 h 1046162"/>
                <a:gd name="connsiteX19" fmla="*/ 150896 w 479402"/>
                <a:gd name="connsiteY19" fmla="*/ 697377 h 1046162"/>
                <a:gd name="connsiteX20" fmla="*/ 45926 w 479402"/>
                <a:gd name="connsiteY20" fmla="*/ 697377 h 1046162"/>
                <a:gd name="connsiteX21" fmla="*/ 147147 w 479402"/>
                <a:gd name="connsiteY21" fmla="*/ 307337 h 1046162"/>
                <a:gd name="connsiteX22" fmla="*/ 139649 w 479402"/>
                <a:gd name="connsiteY22" fmla="*/ 307337 h 1046162"/>
                <a:gd name="connsiteX23" fmla="*/ 135900 w 479402"/>
                <a:gd name="connsiteY23" fmla="*/ 307337 h 1046162"/>
                <a:gd name="connsiteX24" fmla="*/ 68419 w 479402"/>
                <a:gd name="connsiteY24" fmla="*/ 524859 h 1046162"/>
                <a:gd name="connsiteX25" fmla="*/ 23432 w 479402"/>
                <a:gd name="connsiteY25" fmla="*/ 547362 h 1046162"/>
                <a:gd name="connsiteX26" fmla="*/ 938 w 479402"/>
                <a:gd name="connsiteY26" fmla="*/ 506107 h 1046162"/>
                <a:gd name="connsiteX27" fmla="*/ 87164 w 479402"/>
                <a:gd name="connsiteY27" fmla="*/ 232330 h 1046162"/>
                <a:gd name="connsiteX28" fmla="*/ 87164 w 479402"/>
                <a:gd name="connsiteY28" fmla="*/ 224829 h 1046162"/>
                <a:gd name="connsiteX29" fmla="*/ 94662 w 479402"/>
                <a:gd name="connsiteY29" fmla="*/ 213578 h 1046162"/>
                <a:gd name="connsiteX30" fmla="*/ 139649 w 479402"/>
                <a:gd name="connsiteY30" fmla="*/ 187325 h 1046162"/>
                <a:gd name="connsiteX31" fmla="*/ 234521 w 479402"/>
                <a:gd name="connsiteY31" fmla="*/ 0 h 1046162"/>
                <a:gd name="connsiteX32" fmla="*/ 311515 w 479402"/>
                <a:gd name="connsiteY32" fmla="*/ 78581 h 1046162"/>
                <a:gd name="connsiteX33" fmla="*/ 234521 w 479402"/>
                <a:gd name="connsiteY33" fmla="*/ 157162 h 1046162"/>
                <a:gd name="connsiteX34" fmla="*/ 157527 w 479402"/>
                <a:gd name="connsiteY34" fmla="*/ 78581 h 1046162"/>
                <a:gd name="connsiteX35" fmla="*/ 234521 w 479402"/>
                <a:gd name="connsiteY3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noAutofit/>
            </a:bodyPr>
            <a:lstStyle/>
            <a:p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7" name="任意多边形 96"/>
            <p:cNvSpPr>
              <a:spLocks noChangeArrowheads="1"/>
            </p:cNvSpPr>
            <p:nvPr/>
          </p:nvSpPr>
          <p:spPr bwMode="auto">
            <a:xfrm>
              <a:off x="7160212" y="3335454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noAutofit/>
            </a:bodyPr>
            <a:lstStyle/>
            <a:p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8" name="任意多边形 97"/>
            <p:cNvSpPr>
              <a:spLocks noChangeArrowheads="1"/>
            </p:cNvSpPr>
            <p:nvPr/>
          </p:nvSpPr>
          <p:spPr bwMode="auto">
            <a:xfrm>
              <a:off x="6712868" y="3335454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noAutofit/>
            </a:bodyPr>
            <a:lstStyle/>
            <a:p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9" name="任意多边形 98"/>
            <p:cNvSpPr>
              <a:spLocks noChangeArrowheads="1"/>
            </p:cNvSpPr>
            <p:nvPr/>
          </p:nvSpPr>
          <p:spPr bwMode="auto">
            <a:xfrm>
              <a:off x="6936540" y="3335454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noAutofit/>
            </a:bodyPr>
            <a:lstStyle/>
            <a:p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0" name="任意多边形 99"/>
            <p:cNvSpPr>
              <a:spLocks noChangeArrowheads="1"/>
            </p:cNvSpPr>
            <p:nvPr/>
          </p:nvSpPr>
          <p:spPr bwMode="auto">
            <a:xfrm>
              <a:off x="7383884" y="3335454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noAutofit/>
            </a:bodyPr>
            <a:lstStyle/>
            <a:p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1" name="任意多边形 100"/>
            <p:cNvSpPr>
              <a:spLocks noChangeArrowheads="1"/>
            </p:cNvSpPr>
            <p:nvPr/>
          </p:nvSpPr>
          <p:spPr bwMode="auto">
            <a:xfrm>
              <a:off x="7607556" y="3335454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noAutofit/>
            </a:bodyPr>
            <a:lstStyle/>
            <a:p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" name="任意多边形 101"/>
            <p:cNvSpPr>
              <a:spLocks noChangeArrowheads="1"/>
            </p:cNvSpPr>
            <p:nvPr/>
          </p:nvSpPr>
          <p:spPr bwMode="auto">
            <a:xfrm>
              <a:off x="7831229" y="3335454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noAutofit/>
            </a:bodyPr>
            <a:lstStyle/>
            <a:p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3" name="任意多边形 102"/>
            <p:cNvSpPr/>
            <p:nvPr/>
          </p:nvSpPr>
          <p:spPr bwMode="auto">
            <a:xfrm>
              <a:off x="6918286" y="3900506"/>
              <a:ext cx="230844" cy="503753"/>
            </a:xfrm>
            <a:custGeom>
              <a:avLst/>
              <a:gdLst>
                <a:gd name="connsiteX0" fmla="*/ 139649 w 479402"/>
                <a:gd name="connsiteY0" fmla="*/ 187325 h 1046162"/>
                <a:gd name="connsiteX1" fmla="*/ 334594 w 479402"/>
                <a:gd name="connsiteY1" fmla="*/ 187325 h 1046162"/>
                <a:gd name="connsiteX2" fmla="*/ 390829 w 479402"/>
                <a:gd name="connsiteY2" fmla="*/ 239830 h 1046162"/>
                <a:gd name="connsiteX3" fmla="*/ 477054 w 479402"/>
                <a:gd name="connsiteY3" fmla="*/ 502357 h 1046162"/>
                <a:gd name="connsiteX4" fmla="*/ 454561 w 479402"/>
                <a:gd name="connsiteY4" fmla="*/ 547362 h 1046162"/>
                <a:gd name="connsiteX5" fmla="*/ 413322 w 479402"/>
                <a:gd name="connsiteY5" fmla="*/ 524859 h 1046162"/>
                <a:gd name="connsiteX6" fmla="*/ 342092 w 479402"/>
                <a:gd name="connsiteY6" fmla="*/ 307337 h 1046162"/>
                <a:gd name="connsiteX7" fmla="*/ 334594 w 479402"/>
                <a:gd name="connsiteY7" fmla="*/ 307337 h 1046162"/>
                <a:gd name="connsiteX8" fmla="*/ 327096 w 479402"/>
                <a:gd name="connsiteY8" fmla="*/ 307337 h 1046162"/>
                <a:gd name="connsiteX9" fmla="*/ 435816 w 479402"/>
                <a:gd name="connsiteY9" fmla="*/ 697377 h 1046162"/>
                <a:gd name="connsiteX10" fmla="*/ 330845 w 479402"/>
                <a:gd name="connsiteY10" fmla="*/ 697377 h 1046162"/>
                <a:gd name="connsiteX11" fmla="*/ 330845 w 479402"/>
                <a:gd name="connsiteY11" fmla="*/ 1004908 h 1046162"/>
                <a:gd name="connsiteX12" fmla="*/ 293356 w 479402"/>
                <a:gd name="connsiteY12" fmla="*/ 1046162 h 1046162"/>
                <a:gd name="connsiteX13" fmla="*/ 252118 w 479402"/>
                <a:gd name="connsiteY13" fmla="*/ 1004908 h 1046162"/>
                <a:gd name="connsiteX14" fmla="*/ 252118 w 479402"/>
                <a:gd name="connsiteY14" fmla="*/ 697377 h 1046162"/>
                <a:gd name="connsiteX15" fmla="*/ 229624 w 479402"/>
                <a:gd name="connsiteY15" fmla="*/ 697377 h 1046162"/>
                <a:gd name="connsiteX16" fmla="*/ 229624 w 479402"/>
                <a:gd name="connsiteY16" fmla="*/ 1004908 h 1046162"/>
                <a:gd name="connsiteX17" fmla="*/ 188385 w 479402"/>
                <a:gd name="connsiteY17" fmla="*/ 1046162 h 1046162"/>
                <a:gd name="connsiteX18" fmla="*/ 150896 w 479402"/>
                <a:gd name="connsiteY18" fmla="*/ 1004908 h 1046162"/>
                <a:gd name="connsiteX19" fmla="*/ 150896 w 479402"/>
                <a:gd name="connsiteY19" fmla="*/ 697377 h 1046162"/>
                <a:gd name="connsiteX20" fmla="*/ 45926 w 479402"/>
                <a:gd name="connsiteY20" fmla="*/ 697377 h 1046162"/>
                <a:gd name="connsiteX21" fmla="*/ 147147 w 479402"/>
                <a:gd name="connsiteY21" fmla="*/ 307337 h 1046162"/>
                <a:gd name="connsiteX22" fmla="*/ 139649 w 479402"/>
                <a:gd name="connsiteY22" fmla="*/ 307337 h 1046162"/>
                <a:gd name="connsiteX23" fmla="*/ 135900 w 479402"/>
                <a:gd name="connsiteY23" fmla="*/ 307337 h 1046162"/>
                <a:gd name="connsiteX24" fmla="*/ 68419 w 479402"/>
                <a:gd name="connsiteY24" fmla="*/ 524859 h 1046162"/>
                <a:gd name="connsiteX25" fmla="*/ 23432 w 479402"/>
                <a:gd name="connsiteY25" fmla="*/ 547362 h 1046162"/>
                <a:gd name="connsiteX26" fmla="*/ 938 w 479402"/>
                <a:gd name="connsiteY26" fmla="*/ 506107 h 1046162"/>
                <a:gd name="connsiteX27" fmla="*/ 87164 w 479402"/>
                <a:gd name="connsiteY27" fmla="*/ 232330 h 1046162"/>
                <a:gd name="connsiteX28" fmla="*/ 87164 w 479402"/>
                <a:gd name="connsiteY28" fmla="*/ 224829 h 1046162"/>
                <a:gd name="connsiteX29" fmla="*/ 94662 w 479402"/>
                <a:gd name="connsiteY29" fmla="*/ 213578 h 1046162"/>
                <a:gd name="connsiteX30" fmla="*/ 139649 w 479402"/>
                <a:gd name="connsiteY30" fmla="*/ 187325 h 1046162"/>
                <a:gd name="connsiteX31" fmla="*/ 234521 w 479402"/>
                <a:gd name="connsiteY31" fmla="*/ 0 h 1046162"/>
                <a:gd name="connsiteX32" fmla="*/ 311515 w 479402"/>
                <a:gd name="connsiteY32" fmla="*/ 78581 h 1046162"/>
                <a:gd name="connsiteX33" fmla="*/ 234521 w 479402"/>
                <a:gd name="connsiteY33" fmla="*/ 157162 h 1046162"/>
                <a:gd name="connsiteX34" fmla="*/ 157527 w 479402"/>
                <a:gd name="connsiteY34" fmla="*/ 78581 h 1046162"/>
                <a:gd name="connsiteX35" fmla="*/ 234521 w 479402"/>
                <a:gd name="connsiteY3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noAutofit/>
            </a:bodyPr>
            <a:lstStyle/>
            <a:p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4" name="任意多边形 103"/>
            <p:cNvSpPr/>
            <p:nvPr/>
          </p:nvSpPr>
          <p:spPr bwMode="auto">
            <a:xfrm>
              <a:off x="6693531" y="3900506"/>
              <a:ext cx="230844" cy="503753"/>
            </a:xfrm>
            <a:custGeom>
              <a:avLst/>
              <a:gdLst>
                <a:gd name="connsiteX0" fmla="*/ 139649 w 479402"/>
                <a:gd name="connsiteY0" fmla="*/ 187325 h 1046162"/>
                <a:gd name="connsiteX1" fmla="*/ 334594 w 479402"/>
                <a:gd name="connsiteY1" fmla="*/ 187325 h 1046162"/>
                <a:gd name="connsiteX2" fmla="*/ 390829 w 479402"/>
                <a:gd name="connsiteY2" fmla="*/ 239830 h 1046162"/>
                <a:gd name="connsiteX3" fmla="*/ 477054 w 479402"/>
                <a:gd name="connsiteY3" fmla="*/ 502357 h 1046162"/>
                <a:gd name="connsiteX4" fmla="*/ 454561 w 479402"/>
                <a:gd name="connsiteY4" fmla="*/ 547362 h 1046162"/>
                <a:gd name="connsiteX5" fmla="*/ 413322 w 479402"/>
                <a:gd name="connsiteY5" fmla="*/ 524859 h 1046162"/>
                <a:gd name="connsiteX6" fmla="*/ 342092 w 479402"/>
                <a:gd name="connsiteY6" fmla="*/ 307337 h 1046162"/>
                <a:gd name="connsiteX7" fmla="*/ 334594 w 479402"/>
                <a:gd name="connsiteY7" fmla="*/ 307337 h 1046162"/>
                <a:gd name="connsiteX8" fmla="*/ 327096 w 479402"/>
                <a:gd name="connsiteY8" fmla="*/ 307337 h 1046162"/>
                <a:gd name="connsiteX9" fmla="*/ 435816 w 479402"/>
                <a:gd name="connsiteY9" fmla="*/ 697377 h 1046162"/>
                <a:gd name="connsiteX10" fmla="*/ 330845 w 479402"/>
                <a:gd name="connsiteY10" fmla="*/ 697377 h 1046162"/>
                <a:gd name="connsiteX11" fmla="*/ 330845 w 479402"/>
                <a:gd name="connsiteY11" fmla="*/ 1004908 h 1046162"/>
                <a:gd name="connsiteX12" fmla="*/ 293356 w 479402"/>
                <a:gd name="connsiteY12" fmla="*/ 1046162 h 1046162"/>
                <a:gd name="connsiteX13" fmla="*/ 252118 w 479402"/>
                <a:gd name="connsiteY13" fmla="*/ 1004908 h 1046162"/>
                <a:gd name="connsiteX14" fmla="*/ 252118 w 479402"/>
                <a:gd name="connsiteY14" fmla="*/ 697377 h 1046162"/>
                <a:gd name="connsiteX15" fmla="*/ 229624 w 479402"/>
                <a:gd name="connsiteY15" fmla="*/ 697377 h 1046162"/>
                <a:gd name="connsiteX16" fmla="*/ 229624 w 479402"/>
                <a:gd name="connsiteY16" fmla="*/ 1004908 h 1046162"/>
                <a:gd name="connsiteX17" fmla="*/ 188385 w 479402"/>
                <a:gd name="connsiteY17" fmla="*/ 1046162 h 1046162"/>
                <a:gd name="connsiteX18" fmla="*/ 150896 w 479402"/>
                <a:gd name="connsiteY18" fmla="*/ 1004908 h 1046162"/>
                <a:gd name="connsiteX19" fmla="*/ 150896 w 479402"/>
                <a:gd name="connsiteY19" fmla="*/ 697377 h 1046162"/>
                <a:gd name="connsiteX20" fmla="*/ 45926 w 479402"/>
                <a:gd name="connsiteY20" fmla="*/ 697377 h 1046162"/>
                <a:gd name="connsiteX21" fmla="*/ 147147 w 479402"/>
                <a:gd name="connsiteY21" fmla="*/ 307337 h 1046162"/>
                <a:gd name="connsiteX22" fmla="*/ 139649 w 479402"/>
                <a:gd name="connsiteY22" fmla="*/ 307337 h 1046162"/>
                <a:gd name="connsiteX23" fmla="*/ 135900 w 479402"/>
                <a:gd name="connsiteY23" fmla="*/ 307337 h 1046162"/>
                <a:gd name="connsiteX24" fmla="*/ 68419 w 479402"/>
                <a:gd name="connsiteY24" fmla="*/ 524859 h 1046162"/>
                <a:gd name="connsiteX25" fmla="*/ 23432 w 479402"/>
                <a:gd name="connsiteY25" fmla="*/ 547362 h 1046162"/>
                <a:gd name="connsiteX26" fmla="*/ 938 w 479402"/>
                <a:gd name="connsiteY26" fmla="*/ 506107 h 1046162"/>
                <a:gd name="connsiteX27" fmla="*/ 87164 w 479402"/>
                <a:gd name="connsiteY27" fmla="*/ 232330 h 1046162"/>
                <a:gd name="connsiteX28" fmla="*/ 87164 w 479402"/>
                <a:gd name="connsiteY28" fmla="*/ 224829 h 1046162"/>
                <a:gd name="connsiteX29" fmla="*/ 94662 w 479402"/>
                <a:gd name="connsiteY29" fmla="*/ 213578 h 1046162"/>
                <a:gd name="connsiteX30" fmla="*/ 139649 w 479402"/>
                <a:gd name="connsiteY30" fmla="*/ 187325 h 1046162"/>
                <a:gd name="connsiteX31" fmla="*/ 234521 w 479402"/>
                <a:gd name="connsiteY31" fmla="*/ 0 h 1046162"/>
                <a:gd name="connsiteX32" fmla="*/ 311515 w 479402"/>
                <a:gd name="connsiteY32" fmla="*/ 78581 h 1046162"/>
                <a:gd name="connsiteX33" fmla="*/ 234521 w 479402"/>
                <a:gd name="connsiteY33" fmla="*/ 157162 h 1046162"/>
                <a:gd name="connsiteX34" fmla="*/ 157527 w 479402"/>
                <a:gd name="connsiteY34" fmla="*/ 78581 h 1046162"/>
                <a:gd name="connsiteX35" fmla="*/ 234521 w 479402"/>
                <a:gd name="connsiteY3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noAutofit/>
            </a:bodyPr>
            <a:lstStyle/>
            <a:p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5" name="任意多边形 104"/>
            <p:cNvSpPr/>
            <p:nvPr/>
          </p:nvSpPr>
          <p:spPr bwMode="auto">
            <a:xfrm>
              <a:off x="7143042" y="3900506"/>
              <a:ext cx="230844" cy="503753"/>
            </a:xfrm>
            <a:custGeom>
              <a:avLst/>
              <a:gdLst>
                <a:gd name="connsiteX0" fmla="*/ 139649 w 479402"/>
                <a:gd name="connsiteY0" fmla="*/ 187325 h 1046162"/>
                <a:gd name="connsiteX1" fmla="*/ 334594 w 479402"/>
                <a:gd name="connsiteY1" fmla="*/ 187325 h 1046162"/>
                <a:gd name="connsiteX2" fmla="*/ 390829 w 479402"/>
                <a:gd name="connsiteY2" fmla="*/ 239830 h 1046162"/>
                <a:gd name="connsiteX3" fmla="*/ 477054 w 479402"/>
                <a:gd name="connsiteY3" fmla="*/ 502357 h 1046162"/>
                <a:gd name="connsiteX4" fmla="*/ 454561 w 479402"/>
                <a:gd name="connsiteY4" fmla="*/ 547362 h 1046162"/>
                <a:gd name="connsiteX5" fmla="*/ 413322 w 479402"/>
                <a:gd name="connsiteY5" fmla="*/ 524859 h 1046162"/>
                <a:gd name="connsiteX6" fmla="*/ 342092 w 479402"/>
                <a:gd name="connsiteY6" fmla="*/ 307337 h 1046162"/>
                <a:gd name="connsiteX7" fmla="*/ 334594 w 479402"/>
                <a:gd name="connsiteY7" fmla="*/ 307337 h 1046162"/>
                <a:gd name="connsiteX8" fmla="*/ 327096 w 479402"/>
                <a:gd name="connsiteY8" fmla="*/ 307337 h 1046162"/>
                <a:gd name="connsiteX9" fmla="*/ 435816 w 479402"/>
                <a:gd name="connsiteY9" fmla="*/ 697377 h 1046162"/>
                <a:gd name="connsiteX10" fmla="*/ 330845 w 479402"/>
                <a:gd name="connsiteY10" fmla="*/ 697377 h 1046162"/>
                <a:gd name="connsiteX11" fmla="*/ 330845 w 479402"/>
                <a:gd name="connsiteY11" fmla="*/ 1004908 h 1046162"/>
                <a:gd name="connsiteX12" fmla="*/ 293356 w 479402"/>
                <a:gd name="connsiteY12" fmla="*/ 1046162 h 1046162"/>
                <a:gd name="connsiteX13" fmla="*/ 252118 w 479402"/>
                <a:gd name="connsiteY13" fmla="*/ 1004908 h 1046162"/>
                <a:gd name="connsiteX14" fmla="*/ 252118 w 479402"/>
                <a:gd name="connsiteY14" fmla="*/ 697377 h 1046162"/>
                <a:gd name="connsiteX15" fmla="*/ 229624 w 479402"/>
                <a:gd name="connsiteY15" fmla="*/ 697377 h 1046162"/>
                <a:gd name="connsiteX16" fmla="*/ 229624 w 479402"/>
                <a:gd name="connsiteY16" fmla="*/ 1004908 h 1046162"/>
                <a:gd name="connsiteX17" fmla="*/ 188385 w 479402"/>
                <a:gd name="connsiteY17" fmla="*/ 1046162 h 1046162"/>
                <a:gd name="connsiteX18" fmla="*/ 150896 w 479402"/>
                <a:gd name="connsiteY18" fmla="*/ 1004908 h 1046162"/>
                <a:gd name="connsiteX19" fmla="*/ 150896 w 479402"/>
                <a:gd name="connsiteY19" fmla="*/ 697377 h 1046162"/>
                <a:gd name="connsiteX20" fmla="*/ 45926 w 479402"/>
                <a:gd name="connsiteY20" fmla="*/ 697377 h 1046162"/>
                <a:gd name="connsiteX21" fmla="*/ 147147 w 479402"/>
                <a:gd name="connsiteY21" fmla="*/ 307337 h 1046162"/>
                <a:gd name="connsiteX22" fmla="*/ 139649 w 479402"/>
                <a:gd name="connsiteY22" fmla="*/ 307337 h 1046162"/>
                <a:gd name="connsiteX23" fmla="*/ 135900 w 479402"/>
                <a:gd name="connsiteY23" fmla="*/ 307337 h 1046162"/>
                <a:gd name="connsiteX24" fmla="*/ 68419 w 479402"/>
                <a:gd name="connsiteY24" fmla="*/ 524859 h 1046162"/>
                <a:gd name="connsiteX25" fmla="*/ 23432 w 479402"/>
                <a:gd name="connsiteY25" fmla="*/ 547362 h 1046162"/>
                <a:gd name="connsiteX26" fmla="*/ 938 w 479402"/>
                <a:gd name="connsiteY26" fmla="*/ 506107 h 1046162"/>
                <a:gd name="connsiteX27" fmla="*/ 87164 w 479402"/>
                <a:gd name="connsiteY27" fmla="*/ 232330 h 1046162"/>
                <a:gd name="connsiteX28" fmla="*/ 87164 w 479402"/>
                <a:gd name="connsiteY28" fmla="*/ 224829 h 1046162"/>
                <a:gd name="connsiteX29" fmla="*/ 94662 w 479402"/>
                <a:gd name="connsiteY29" fmla="*/ 213578 h 1046162"/>
                <a:gd name="connsiteX30" fmla="*/ 139649 w 479402"/>
                <a:gd name="connsiteY30" fmla="*/ 187325 h 1046162"/>
                <a:gd name="connsiteX31" fmla="*/ 234521 w 479402"/>
                <a:gd name="connsiteY31" fmla="*/ 0 h 1046162"/>
                <a:gd name="connsiteX32" fmla="*/ 311515 w 479402"/>
                <a:gd name="connsiteY32" fmla="*/ 78581 h 1046162"/>
                <a:gd name="connsiteX33" fmla="*/ 234521 w 479402"/>
                <a:gd name="connsiteY33" fmla="*/ 157162 h 1046162"/>
                <a:gd name="connsiteX34" fmla="*/ 157527 w 479402"/>
                <a:gd name="connsiteY34" fmla="*/ 78581 h 1046162"/>
                <a:gd name="connsiteX35" fmla="*/ 234521 w 479402"/>
                <a:gd name="connsiteY3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noAutofit/>
            </a:bodyPr>
            <a:lstStyle/>
            <a:p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6" name="任意多边形 105"/>
            <p:cNvSpPr>
              <a:spLocks noChangeArrowheads="1"/>
            </p:cNvSpPr>
            <p:nvPr/>
          </p:nvSpPr>
          <p:spPr bwMode="auto">
            <a:xfrm>
              <a:off x="8054902" y="3335454"/>
              <a:ext cx="197221" cy="503753"/>
            </a:xfrm>
            <a:custGeom>
              <a:avLst/>
              <a:gdLst>
                <a:gd name="connsiteX0" fmla="*/ 105212 w 409575"/>
                <a:gd name="connsiteY0" fmla="*/ 180975 h 1046162"/>
                <a:gd name="connsiteX1" fmla="*/ 311878 w 409575"/>
                <a:gd name="connsiteY1" fmla="*/ 180975 h 1046162"/>
                <a:gd name="connsiteX2" fmla="*/ 409575 w 409575"/>
                <a:gd name="connsiteY2" fmla="*/ 263374 h 1046162"/>
                <a:gd name="connsiteX3" fmla="*/ 409575 w 409575"/>
                <a:gd name="connsiteY3" fmla="*/ 270865 h 1046162"/>
                <a:gd name="connsiteX4" fmla="*/ 409575 w 409575"/>
                <a:gd name="connsiteY4" fmla="*/ 282101 h 1046162"/>
                <a:gd name="connsiteX5" fmla="*/ 409575 w 409575"/>
                <a:gd name="connsiteY5" fmla="*/ 570497 h 1046162"/>
                <a:gd name="connsiteX6" fmla="*/ 375757 w 409575"/>
                <a:gd name="connsiteY6" fmla="*/ 604205 h 1046162"/>
                <a:gd name="connsiteX7" fmla="*/ 338181 w 409575"/>
                <a:gd name="connsiteY7" fmla="*/ 570497 h 1046162"/>
                <a:gd name="connsiteX8" fmla="*/ 338181 w 409575"/>
                <a:gd name="connsiteY8" fmla="*/ 323300 h 1046162"/>
                <a:gd name="connsiteX9" fmla="*/ 311878 w 409575"/>
                <a:gd name="connsiteY9" fmla="*/ 323300 h 1046162"/>
                <a:gd name="connsiteX10" fmla="*/ 311878 w 409575"/>
                <a:gd name="connsiteY10" fmla="*/ 559260 h 1046162"/>
                <a:gd name="connsiteX11" fmla="*/ 311878 w 409575"/>
                <a:gd name="connsiteY11" fmla="*/ 997472 h 1046162"/>
                <a:gd name="connsiteX12" fmla="*/ 263030 w 409575"/>
                <a:gd name="connsiteY12" fmla="*/ 1046162 h 1046162"/>
                <a:gd name="connsiteX13" fmla="*/ 217939 w 409575"/>
                <a:gd name="connsiteY13" fmla="*/ 997472 h 1046162"/>
                <a:gd name="connsiteX14" fmla="*/ 217939 w 409575"/>
                <a:gd name="connsiteY14" fmla="*/ 619187 h 1046162"/>
                <a:gd name="connsiteX15" fmla="*/ 191636 w 409575"/>
                <a:gd name="connsiteY15" fmla="*/ 619187 h 1046162"/>
                <a:gd name="connsiteX16" fmla="*/ 191636 w 409575"/>
                <a:gd name="connsiteY16" fmla="*/ 997472 h 1046162"/>
                <a:gd name="connsiteX17" fmla="*/ 146545 w 409575"/>
                <a:gd name="connsiteY17" fmla="*/ 1046162 h 1046162"/>
                <a:gd name="connsiteX18" fmla="*/ 97697 w 409575"/>
                <a:gd name="connsiteY18" fmla="*/ 997472 h 1046162"/>
                <a:gd name="connsiteX19" fmla="*/ 97697 w 409575"/>
                <a:gd name="connsiteY19" fmla="*/ 570497 h 1046162"/>
                <a:gd name="connsiteX20" fmla="*/ 97697 w 409575"/>
                <a:gd name="connsiteY20" fmla="*/ 559260 h 1046162"/>
                <a:gd name="connsiteX21" fmla="*/ 97697 w 409575"/>
                <a:gd name="connsiteY21" fmla="*/ 323300 h 1046162"/>
                <a:gd name="connsiteX22" fmla="*/ 67636 w 409575"/>
                <a:gd name="connsiteY22" fmla="*/ 323300 h 1046162"/>
                <a:gd name="connsiteX23" fmla="*/ 67636 w 409575"/>
                <a:gd name="connsiteY23" fmla="*/ 570497 h 1046162"/>
                <a:gd name="connsiteX24" fmla="*/ 33818 w 409575"/>
                <a:gd name="connsiteY24" fmla="*/ 604205 h 1046162"/>
                <a:gd name="connsiteX25" fmla="*/ 0 w 409575"/>
                <a:gd name="connsiteY25" fmla="*/ 570497 h 1046162"/>
                <a:gd name="connsiteX26" fmla="*/ 0 w 409575"/>
                <a:gd name="connsiteY26" fmla="*/ 282101 h 1046162"/>
                <a:gd name="connsiteX27" fmla="*/ 0 w 409575"/>
                <a:gd name="connsiteY27" fmla="*/ 270865 h 1046162"/>
                <a:gd name="connsiteX28" fmla="*/ 0 w 409575"/>
                <a:gd name="connsiteY28" fmla="*/ 267119 h 1046162"/>
                <a:gd name="connsiteX29" fmla="*/ 105212 w 409575"/>
                <a:gd name="connsiteY29" fmla="*/ 180975 h 1046162"/>
                <a:gd name="connsiteX30" fmla="*/ 206375 w 409575"/>
                <a:gd name="connsiteY30" fmla="*/ 0 h 1046162"/>
                <a:gd name="connsiteX31" fmla="*/ 288925 w 409575"/>
                <a:gd name="connsiteY31" fmla="*/ 82550 h 1046162"/>
                <a:gd name="connsiteX32" fmla="*/ 206375 w 409575"/>
                <a:gd name="connsiteY32" fmla="*/ 165100 h 1046162"/>
                <a:gd name="connsiteX33" fmla="*/ 123825 w 409575"/>
                <a:gd name="connsiteY33" fmla="*/ 82550 h 1046162"/>
                <a:gd name="connsiteX34" fmla="*/ 206375 w 409575"/>
                <a:gd name="connsiteY34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noAutofit/>
            </a:bodyPr>
            <a:lstStyle/>
            <a:p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7" name="任意多边形 106"/>
            <p:cNvSpPr/>
            <p:nvPr/>
          </p:nvSpPr>
          <p:spPr bwMode="auto">
            <a:xfrm>
              <a:off x="7369332" y="3900505"/>
              <a:ext cx="230844" cy="503753"/>
            </a:xfrm>
            <a:custGeom>
              <a:avLst/>
              <a:gdLst>
                <a:gd name="connsiteX0" fmla="*/ 139649 w 479402"/>
                <a:gd name="connsiteY0" fmla="*/ 187325 h 1046162"/>
                <a:gd name="connsiteX1" fmla="*/ 334594 w 479402"/>
                <a:gd name="connsiteY1" fmla="*/ 187325 h 1046162"/>
                <a:gd name="connsiteX2" fmla="*/ 390829 w 479402"/>
                <a:gd name="connsiteY2" fmla="*/ 239830 h 1046162"/>
                <a:gd name="connsiteX3" fmla="*/ 477054 w 479402"/>
                <a:gd name="connsiteY3" fmla="*/ 502357 h 1046162"/>
                <a:gd name="connsiteX4" fmla="*/ 454561 w 479402"/>
                <a:gd name="connsiteY4" fmla="*/ 547362 h 1046162"/>
                <a:gd name="connsiteX5" fmla="*/ 413322 w 479402"/>
                <a:gd name="connsiteY5" fmla="*/ 524859 h 1046162"/>
                <a:gd name="connsiteX6" fmla="*/ 342092 w 479402"/>
                <a:gd name="connsiteY6" fmla="*/ 307337 h 1046162"/>
                <a:gd name="connsiteX7" fmla="*/ 334594 w 479402"/>
                <a:gd name="connsiteY7" fmla="*/ 307337 h 1046162"/>
                <a:gd name="connsiteX8" fmla="*/ 327096 w 479402"/>
                <a:gd name="connsiteY8" fmla="*/ 307337 h 1046162"/>
                <a:gd name="connsiteX9" fmla="*/ 435816 w 479402"/>
                <a:gd name="connsiteY9" fmla="*/ 697377 h 1046162"/>
                <a:gd name="connsiteX10" fmla="*/ 330845 w 479402"/>
                <a:gd name="connsiteY10" fmla="*/ 697377 h 1046162"/>
                <a:gd name="connsiteX11" fmla="*/ 330845 w 479402"/>
                <a:gd name="connsiteY11" fmla="*/ 1004908 h 1046162"/>
                <a:gd name="connsiteX12" fmla="*/ 293356 w 479402"/>
                <a:gd name="connsiteY12" fmla="*/ 1046162 h 1046162"/>
                <a:gd name="connsiteX13" fmla="*/ 252118 w 479402"/>
                <a:gd name="connsiteY13" fmla="*/ 1004908 h 1046162"/>
                <a:gd name="connsiteX14" fmla="*/ 252118 w 479402"/>
                <a:gd name="connsiteY14" fmla="*/ 697377 h 1046162"/>
                <a:gd name="connsiteX15" fmla="*/ 229624 w 479402"/>
                <a:gd name="connsiteY15" fmla="*/ 697377 h 1046162"/>
                <a:gd name="connsiteX16" fmla="*/ 229624 w 479402"/>
                <a:gd name="connsiteY16" fmla="*/ 1004908 h 1046162"/>
                <a:gd name="connsiteX17" fmla="*/ 188385 w 479402"/>
                <a:gd name="connsiteY17" fmla="*/ 1046162 h 1046162"/>
                <a:gd name="connsiteX18" fmla="*/ 150896 w 479402"/>
                <a:gd name="connsiteY18" fmla="*/ 1004908 h 1046162"/>
                <a:gd name="connsiteX19" fmla="*/ 150896 w 479402"/>
                <a:gd name="connsiteY19" fmla="*/ 697377 h 1046162"/>
                <a:gd name="connsiteX20" fmla="*/ 45926 w 479402"/>
                <a:gd name="connsiteY20" fmla="*/ 697377 h 1046162"/>
                <a:gd name="connsiteX21" fmla="*/ 147147 w 479402"/>
                <a:gd name="connsiteY21" fmla="*/ 307337 h 1046162"/>
                <a:gd name="connsiteX22" fmla="*/ 139649 w 479402"/>
                <a:gd name="connsiteY22" fmla="*/ 307337 h 1046162"/>
                <a:gd name="connsiteX23" fmla="*/ 135900 w 479402"/>
                <a:gd name="connsiteY23" fmla="*/ 307337 h 1046162"/>
                <a:gd name="connsiteX24" fmla="*/ 68419 w 479402"/>
                <a:gd name="connsiteY24" fmla="*/ 524859 h 1046162"/>
                <a:gd name="connsiteX25" fmla="*/ 23432 w 479402"/>
                <a:gd name="connsiteY25" fmla="*/ 547362 h 1046162"/>
                <a:gd name="connsiteX26" fmla="*/ 938 w 479402"/>
                <a:gd name="connsiteY26" fmla="*/ 506107 h 1046162"/>
                <a:gd name="connsiteX27" fmla="*/ 87164 w 479402"/>
                <a:gd name="connsiteY27" fmla="*/ 232330 h 1046162"/>
                <a:gd name="connsiteX28" fmla="*/ 87164 w 479402"/>
                <a:gd name="connsiteY28" fmla="*/ 224829 h 1046162"/>
                <a:gd name="connsiteX29" fmla="*/ 94662 w 479402"/>
                <a:gd name="connsiteY29" fmla="*/ 213578 h 1046162"/>
                <a:gd name="connsiteX30" fmla="*/ 139649 w 479402"/>
                <a:gd name="connsiteY30" fmla="*/ 187325 h 1046162"/>
                <a:gd name="connsiteX31" fmla="*/ 234521 w 479402"/>
                <a:gd name="connsiteY31" fmla="*/ 0 h 1046162"/>
                <a:gd name="connsiteX32" fmla="*/ 311515 w 479402"/>
                <a:gd name="connsiteY32" fmla="*/ 78581 h 1046162"/>
                <a:gd name="connsiteX33" fmla="*/ 234521 w 479402"/>
                <a:gd name="connsiteY33" fmla="*/ 157162 h 1046162"/>
                <a:gd name="connsiteX34" fmla="*/ 157527 w 479402"/>
                <a:gd name="connsiteY34" fmla="*/ 78581 h 1046162"/>
                <a:gd name="connsiteX35" fmla="*/ 234521 w 479402"/>
                <a:gd name="connsiteY3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noAutofit/>
            </a:bodyPr>
            <a:lstStyle/>
            <a:p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8" name="任意多边形 107"/>
            <p:cNvSpPr/>
            <p:nvPr/>
          </p:nvSpPr>
          <p:spPr bwMode="auto">
            <a:xfrm>
              <a:off x="7592554" y="3900504"/>
              <a:ext cx="230844" cy="503753"/>
            </a:xfrm>
            <a:custGeom>
              <a:avLst/>
              <a:gdLst>
                <a:gd name="connsiteX0" fmla="*/ 139649 w 479402"/>
                <a:gd name="connsiteY0" fmla="*/ 187325 h 1046162"/>
                <a:gd name="connsiteX1" fmla="*/ 334594 w 479402"/>
                <a:gd name="connsiteY1" fmla="*/ 187325 h 1046162"/>
                <a:gd name="connsiteX2" fmla="*/ 390829 w 479402"/>
                <a:gd name="connsiteY2" fmla="*/ 239830 h 1046162"/>
                <a:gd name="connsiteX3" fmla="*/ 477054 w 479402"/>
                <a:gd name="connsiteY3" fmla="*/ 502357 h 1046162"/>
                <a:gd name="connsiteX4" fmla="*/ 454561 w 479402"/>
                <a:gd name="connsiteY4" fmla="*/ 547362 h 1046162"/>
                <a:gd name="connsiteX5" fmla="*/ 413322 w 479402"/>
                <a:gd name="connsiteY5" fmla="*/ 524859 h 1046162"/>
                <a:gd name="connsiteX6" fmla="*/ 342092 w 479402"/>
                <a:gd name="connsiteY6" fmla="*/ 307337 h 1046162"/>
                <a:gd name="connsiteX7" fmla="*/ 334594 w 479402"/>
                <a:gd name="connsiteY7" fmla="*/ 307337 h 1046162"/>
                <a:gd name="connsiteX8" fmla="*/ 327096 w 479402"/>
                <a:gd name="connsiteY8" fmla="*/ 307337 h 1046162"/>
                <a:gd name="connsiteX9" fmla="*/ 435816 w 479402"/>
                <a:gd name="connsiteY9" fmla="*/ 697377 h 1046162"/>
                <a:gd name="connsiteX10" fmla="*/ 330845 w 479402"/>
                <a:gd name="connsiteY10" fmla="*/ 697377 h 1046162"/>
                <a:gd name="connsiteX11" fmla="*/ 330845 w 479402"/>
                <a:gd name="connsiteY11" fmla="*/ 1004908 h 1046162"/>
                <a:gd name="connsiteX12" fmla="*/ 293356 w 479402"/>
                <a:gd name="connsiteY12" fmla="*/ 1046162 h 1046162"/>
                <a:gd name="connsiteX13" fmla="*/ 252118 w 479402"/>
                <a:gd name="connsiteY13" fmla="*/ 1004908 h 1046162"/>
                <a:gd name="connsiteX14" fmla="*/ 252118 w 479402"/>
                <a:gd name="connsiteY14" fmla="*/ 697377 h 1046162"/>
                <a:gd name="connsiteX15" fmla="*/ 229624 w 479402"/>
                <a:gd name="connsiteY15" fmla="*/ 697377 h 1046162"/>
                <a:gd name="connsiteX16" fmla="*/ 229624 w 479402"/>
                <a:gd name="connsiteY16" fmla="*/ 1004908 h 1046162"/>
                <a:gd name="connsiteX17" fmla="*/ 188385 w 479402"/>
                <a:gd name="connsiteY17" fmla="*/ 1046162 h 1046162"/>
                <a:gd name="connsiteX18" fmla="*/ 150896 w 479402"/>
                <a:gd name="connsiteY18" fmla="*/ 1004908 h 1046162"/>
                <a:gd name="connsiteX19" fmla="*/ 150896 w 479402"/>
                <a:gd name="connsiteY19" fmla="*/ 697377 h 1046162"/>
                <a:gd name="connsiteX20" fmla="*/ 45926 w 479402"/>
                <a:gd name="connsiteY20" fmla="*/ 697377 h 1046162"/>
                <a:gd name="connsiteX21" fmla="*/ 147147 w 479402"/>
                <a:gd name="connsiteY21" fmla="*/ 307337 h 1046162"/>
                <a:gd name="connsiteX22" fmla="*/ 139649 w 479402"/>
                <a:gd name="connsiteY22" fmla="*/ 307337 h 1046162"/>
                <a:gd name="connsiteX23" fmla="*/ 135900 w 479402"/>
                <a:gd name="connsiteY23" fmla="*/ 307337 h 1046162"/>
                <a:gd name="connsiteX24" fmla="*/ 68419 w 479402"/>
                <a:gd name="connsiteY24" fmla="*/ 524859 h 1046162"/>
                <a:gd name="connsiteX25" fmla="*/ 23432 w 479402"/>
                <a:gd name="connsiteY25" fmla="*/ 547362 h 1046162"/>
                <a:gd name="connsiteX26" fmla="*/ 938 w 479402"/>
                <a:gd name="connsiteY26" fmla="*/ 506107 h 1046162"/>
                <a:gd name="connsiteX27" fmla="*/ 87164 w 479402"/>
                <a:gd name="connsiteY27" fmla="*/ 232330 h 1046162"/>
                <a:gd name="connsiteX28" fmla="*/ 87164 w 479402"/>
                <a:gd name="connsiteY28" fmla="*/ 224829 h 1046162"/>
                <a:gd name="connsiteX29" fmla="*/ 94662 w 479402"/>
                <a:gd name="connsiteY29" fmla="*/ 213578 h 1046162"/>
                <a:gd name="connsiteX30" fmla="*/ 139649 w 479402"/>
                <a:gd name="connsiteY30" fmla="*/ 187325 h 1046162"/>
                <a:gd name="connsiteX31" fmla="*/ 234521 w 479402"/>
                <a:gd name="connsiteY31" fmla="*/ 0 h 1046162"/>
                <a:gd name="connsiteX32" fmla="*/ 311515 w 479402"/>
                <a:gd name="connsiteY32" fmla="*/ 78581 h 1046162"/>
                <a:gd name="connsiteX33" fmla="*/ 234521 w 479402"/>
                <a:gd name="connsiteY33" fmla="*/ 157162 h 1046162"/>
                <a:gd name="connsiteX34" fmla="*/ 157527 w 479402"/>
                <a:gd name="connsiteY34" fmla="*/ 78581 h 1046162"/>
                <a:gd name="connsiteX35" fmla="*/ 234521 w 479402"/>
                <a:gd name="connsiteY3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noAutofit/>
            </a:bodyPr>
            <a:lstStyle/>
            <a:p>
              <a:endParaRPr lang="zh-CN" altLang="en-US" sz="10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09" name="文本框 122"/>
          <p:cNvSpPr txBox="1"/>
          <p:nvPr/>
        </p:nvSpPr>
        <p:spPr>
          <a:xfrm>
            <a:off x="4976114" y="2000679"/>
            <a:ext cx="13019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6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70</a:t>
            </a:r>
            <a:r>
              <a:rPr lang="zh-CN" altLang="en-US" sz="99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后非婚人口</a:t>
            </a:r>
            <a:endParaRPr lang="en-US" altLang="zh-CN" sz="990" i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99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男是女的</a:t>
            </a:r>
            <a:r>
              <a:rPr lang="en-US" altLang="zh-CN" sz="99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99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倍以上</a:t>
            </a:r>
          </a:p>
        </p:txBody>
      </p:sp>
      <p:sp>
        <p:nvSpPr>
          <p:cNvPr id="110" name="文本框 123"/>
          <p:cNvSpPr txBox="1"/>
          <p:nvPr/>
        </p:nvSpPr>
        <p:spPr>
          <a:xfrm>
            <a:off x="4976115" y="3243688"/>
            <a:ext cx="13019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6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80</a:t>
            </a:r>
            <a:r>
              <a:rPr lang="zh-CN" altLang="en-US" sz="99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后非婚人口</a:t>
            </a:r>
            <a:endParaRPr lang="en-US" altLang="zh-CN" sz="990" i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99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男女比例约为</a:t>
            </a:r>
            <a:r>
              <a:rPr lang="en-US" altLang="zh-CN" sz="99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4:3</a:t>
            </a:r>
            <a:endParaRPr lang="zh-CN" altLang="en-US" sz="990" i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11" name="直接连接符 110"/>
          <p:cNvCxnSpPr/>
          <p:nvPr/>
        </p:nvCxnSpPr>
        <p:spPr>
          <a:xfrm>
            <a:off x="4825545" y="1275290"/>
            <a:ext cx="0" cy="32166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 animBg="1"/>
      <p:bldP spid="48" grpId="0" animBg="1"/>
      <p:bldP spid="49" grpId="0" animBg="1"/>
      <p:bldP spid="109" grpId="0"/>
      <p:bldP spid="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组合 111"/>
          <p:cNvGrpSpPr/>
          <p:nvPr/>
        </p:nvGrpSpPr>
        <p:grpSpPr>
          <a:xfrm>
            <a:off x="1280247" y="2872004"/>
            <a:ext cx="1859318" cy="1279866"/>
            <a:chOff x="598488" y="3556000"/>
            <a:chExt cx="2562225" cy="1763713"/>
          </a:xfrm>
        </p:grpSpPr>
        <p:sp>
          <p:nvSpPr>
            <p:cNvPr id="113" name="AutoShape 8"/>
            <p:cNvSpPr>
              <a:spLocks noChangeArrowheads="1"/>
            </p:cNvSpPr>
            <p:nvPr/>
          </p:nvSpPr>
          <p:spPr bwMode="auto">
            <a:xfrm>
              <a:off x="601663" y="3556000"/>
              <a:ext cx="2559050" cy="41751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B2B2B2"/>
                </a:gs>
              </a:gsLst>
              <a:lin ang="2700000" scaled="1"/>
            </a:gradFill>
            <a:ln w="9525" cmpd="sng">
              <a:solidFill>
                <a:srgbClr val="B2B2B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22960">
                <a:defRPr/>
              </a:pPr>
              <a:endParaRPr lang="zh-CN" altLang="en-US" sz="162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4" name="Oval 15"/>
            <p:cNvSpPr>
              <a:spLocks noChangeArrowheads="1"/>
            </p:cNvSpPr>
            <p:nvPr/>
          </p:nvSpPr>
          <p:spPr bwMode="auto">
            <a:xfrm>
              <a:off x="704850" y="3786188"/>
              <a:ext cx="747713" cy="203200"/>
            </a:xfrm>
            <a:prstGeom prst="ellipse">
              <a:avLst/>
            </a:prstGeom>
            <a:gradFill rotWithShape="1">
              <a:gsLst>
                <a:gs pos="0">
                  <a:srgbClr val="990000">
                    <a:alpha val="2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22960">
                <a:defRPr/>
              </a:pPr>
              <a:endParaRPr lang="zh-CN" altLang="en-US" sz="162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5" name="AutoShape 16"/>
            <p:cNvSpPr>
              <a:spLocks noChangeArrowheads="1"/>
            </p:cNvSpPr>
            <p:nvPr/>
          </p:nvSpPr>
          <p:spPr bwMode="auto">
            <a:xfrm>
              <a:off x="598488" y="4030663"/>
              <a:ext cx="2559050" cy="1289050"/>
            </a:xfrm>
            <a:prstGeom prst="roundRect">
              <a:avLst>
                <a:gd name="adj" fmla="val 874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2700000" scaled="1"/>
            </a:gradFill>
            <a:ln w="9525" cmpd="sng">
              <a:solidFill>
                <a:srgbClr val="B2B2B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D0D0EA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822960">
                <a:lnSpc>
                  <a:spcPct val="120000"/>
                </a:lnSpc>
                <a:defRPr/>
              </a:pPr>
              <a:r>
                <a:rPr lang="zh-CN" altLang="en-US" sz="99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</a:p>
            <a:p>
              <a:pPr algn="ctr" defTabSz="822960">
                <a:lnSpc>
                  <a:spcPct val="120000"/>
                </a:lnSpc>
                <a:defRPr/>
              </a:pPr>
              <a:r>
                <a:rPr lang="zh-CN" altLang="en-US" sz="99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  <a:endParaRPr lang="zh-CN" altLang="en-US" sz="126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6" name="WordArt 17"/>
            <p:cNvSpPr>
              <a:spLocks noChangeArrowheads="1" noChangeShapeType="1"/>
            </p:cNvSpPr>
            <p:nvPr/>
          </p:nvSpPr>
          <p:spPr bwMode="auto">
            <a:xfrm>
              <a:off x="1711325" y="3670300"/>
              <a:ext cx="1187450" cy="18097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822960">
                <a:defRPr/>
              </a:pPr>
              <a:r>
                <a:rPr lang="zh-CN" altLang="en-US" sz="2160" kern="0">
                  <a:ln w="9525" cmpd="sng">
                    <a:solidFill>
                      <a:srgbClr val="4D4D4D"/>
                    </a:solidFill>
                    <a:round/>
                  </a:ln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双击添加标题文字</a:t>
              </a: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3700549" y="2872003"/>
            <a:ext cx="1867382" cy="1279867"/>
            <a:chOff x="3287713" y="3556000"/>
            <a:chExt cx="2573337" cy="1763713"/>
          </a:xfrm>
        </p:grpSpPr>
        <p:sp>
          <p:nvSpPr>
            <p:cNvPr id="118" name="AutoShape 4"/>
            <p:cNvSpPr>
              <a:spLocks noChangeArrowheads="1"/>
            </p:cNvSpPr>
            <p:nvPr/>
          </p:nvSpPr>
          <p:spPr bwMode="auto">
            <a:xfrm>
              <a:off x="3302000" y="3556000"/>
              <a:ext cx="2559050" cy="41751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B2B2B2"/>
                </a:gs>
              </a:gsLst>
              <a:lin ang="2700000" scaled="1"/>
            </a:gradFill>
            <a:ln w="9525" cmpd="sng">
              <a:solidFill>
                <a:srgbClr val="B2B2B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22960">
                <a:defRPr/>
              </a:pPr>
              <a:endParaRPr lang="zh-CN" altLang="en-US" sz="162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9" name="AutoShape 5"/>
            <p:cNvSpPr>
              <a:spLocks noChangeArrowheads="1"/>
            </p:cNvSpPr>
            <p:nvPr/>
          </p:nvSpPr>
          <p:spPr bwMode="auto">
            <a:xfrm>
              <a:off x="3287713" y="4030663"/>
              <a:ext cx="2559050" cy="1289050"/>
            </a:xfrm>
            <a:prstGeom prst="roundRect">
              <a:avLst>
                <a:gd name="adj" fmla="val 874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2700000" scaled="1"/>
            </a:gradFill>
            <a:ln w="9525" cmpd="sng">
              <a:solidFill>
                <a:srgbClr val="B2B2B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D0D0EA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822960">
                <a:lnSpc>
                  <a:spcPct val="120000"/>
                </a:lnSpc>
                <a:defRPr/>
              </a:pPr>
              <a:r>
                <a:rPr lang="zh-CN" altLang="en-US" sz="99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</a:p>
            <a:p>
              <a:pPr algn="ctr" defTabSz="822960">
                <a:lnSpc>
                  <a:spcPct val="120000"/>
                </a:lnSpc>
                <a:defRPr/>
              </a:pPr>
              <a:r>
                <a:rPr lang="zh-CN" altLang="en-US" sz="99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  <a:endParaRPr lang="zh-CN" altLang="en-US" sz="126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0" name="WordArt 18"/>
            <p:cNvSpPr>
              <a:spLocks noChangeArrowheads="1" noChangeShapeType="1"/>
            </p:cNvSpPr>
            <p:nvPr/>
          </p:nvSpPr>
          <p:spPr bwMode="auto">
            <a:xfrm>
              <a:off x="4411663" y="3670300"/>
              <a:ext cx="1187450" cy="18097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822960">
                <a:defRPr/>
              </a:pPr>
              <a:r>
                <a:rPr lang="zh-CN" altLang="en-US" sz="2160" kern="0">
                  <a:ln w="9525" cmpd="sng">
                    <a:solidFill>
                      <a:srgbClr val="4D4D4D"/>
                    </a:solidFill>
                    <a:round/>
                  </a:ln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双击添加标题文字</a:t>
              </a:r>
            </a:p>
          </p:txBody>
        </p:sp>
        <p:sp>
          <p:nvSpPr>
            <p:cNvPr id="121" name="Oval 37"/>
            <p:cNvSpPr>
              <a:spLocks noChangeArrowheads="1"/>
            </p:cNvSpPr>
            <p:nvPr/>
          </p:nvSpPr>
          <p:spPr bwMode="auto">
            <a:xfrm>
              <a:off x="3448050" y="3786188"/>
              <a:ext cx="747713" cy="203200"/>
            </a:xfrm>
            <a:prstGeom prst="ellipse">
              <a:avLst/>
            </a:prstGeom>
            <a:gradFill rotWithShape="1">
              <a:gsLst>
                <a:gs pos="0">
                  <a:srgbClr val="990000">
                    <a:alpha val="2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22960">
                <a:defRPr/>
              </a:pPr>
              <a:endParaRPr lang="zh-CN" altLang="en-US" sz="162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6127995" y="2872003"/>
            <a:ext cx="1869687" cy="1279867"/>
            <a:chOff x="5984875" y="3556000"/>
            <a:chExt cx="2576513" cy="1763713"/>
          </a:xfrm>
        </p:grpSpPr>
        <p:sp>
          <p:nvSpPr>
            <p:cNvPr id="123" name="AutoShape 3"/>
            <p:cNvSpPr>
              <a:spLocks noChangeArrowheads="1"/>
            </p:cNvSpPr>
            <p:nvPr/>
          </p:nvSpPr>
          <p:spPr bwMode="auto">
            <a:xfrm>
              <a:off x="6002338" y="3556000"/>
              <a:ext cx="2559050" cy="41751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B2B2B2"/>
                </a:gs>
              </a:gsLst>
              <a:lin ang="2700000" scaled="1"/>
            </a:gradFill>
            <a:ln w="9525" cmpd="sng">
              <a:solidFill>
                <a:srgbClr val="B2B2B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22960">
                <a:defRPr/>
              </a:pPr>
              <a:endParaRPr lang="zh-CN" altLang="en-US" sz="162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4" name="AutoShape 6"/>
            <p:cNvSpPr>
              <a:spLocks noChangeArrowheads="1"/>
            </p:cNvSpPr>
            <p:nvPr/>
          </p:nvSpPr>
          <p:spPr bwMode="auto">
            <a:xfrm>
              <a:off x="5984875" y="4030663"/>
              <a:ext cx="2559050" cy="1289050"/>
            </a:xfrm>
            <a:prstGeom prst="roundRect">
              <a:avLst>
                <a:gd name="adj" fmla="val 874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2700000" scaled="1"/>
            </a:gradFill>
            <a:ln w="9525" cmpd="sng">
              <a:solidFill>
                <a:srgbClr val="B2B2B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D0D0EA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822960">
                <a:lnSpc>
                  <a:spcPct val="120000"/>
                </a:lnSpc>
                <a:defRPr/>
              </a:pPr>
              <a:r>
                <a:rPr lang="zh-CN" altLang="en-US" sz="99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</a:p>
            <a:p>
              <a:pPr algn="ctr" defTabSz="822960">
                <a:lnSpc>
                  <a:spcPct val="120000"/>
                </a:lnSpc>
                <a:defRPr/>
              </a:pPr>
              <a:r>
                <a:rPr lang="zh-CN" altLang="en-US" sz="99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单击此处添加段落文字内容</a:t>
              </a:r>
              <a:endParaRPr lang="zh-CN" altLang="en-US" sz="126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5" name="WordArt 19"/>
            <p:cNvSpPr>
              <a:spLocks noChangeArrowheads="1" noChangeShapeType="1"/>
            </p:cNvSpPr>
            <p:nvPr/>
          </p:nvSpPr>
          <p:spPr bwMode="auto">
            <a:xfrm>
              <a:off x="7112000" y="3670300"/>
              <a:ext cx="1187450" cy="18097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822960">
                <a:defRPr/>
              </a:pPr>
              <a:r>
                <a:rPr lang="zh-CN" altLang="en-US" sz="2160" kern="0">
                  <a:ln w="9525" cmpd="sng">
                    <a:solidFill>
                      <a:srgbClr val="4D4D4D"/>
                    </a:solidFill>
                    <a:round/>
                  </a:ln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双击添加标题文字</a:t>
              </a:r>
            </a:p>
          </p:txBody>
        </p:sp>
        <p:sp>
          <p:nvSpPr>
            <p:cNvPr id="126" name="Oval 38"/>
            <p:cNvSpPr>
              <a:spLocks noChangeArrowheads="1"/>
            </p:cNvSpPr>
            <p:nvPr/>
          </p:nvSpPr>
          <p:spPr bwMode="auto">
            <a:xfrm>
              <a:off x="6113463" y="3786188"/>
              <a:ext cx="747712" cy="203200"/>
            </a:xfrm>
            <a:prstGeom prst="ellipse">
              <a:avLst/>
            </a:prstGeom>
            <a:gradFill rotWithShape="1">
              <a:gsLst>
                <a:gs pos="0">
                  <a:srgbClr val="990000">
                    <a:alpha val="2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22960">
                <a:defRPr/>
              </a:pPr>
              <a:endParaRPr lang="zh-CN" altLang="en-US" sz="162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27" name="AutoShape 7"/>
          <p:cNvSpPr>
            <a:spLocks noChangeArrowheads="1"/>
          </p:cNvSpPr>
          <p:nvPr/>
        </p:nvSpPr>
        <p:spPr bwMode="auto">
          <a:xfrm rot="10800000">
            <a:off x="3197627" y="1405922"/>
            <a:ext cx="4127594" cy="607100"/>
          </a:xfrm>
          <a:prstGeom prst="roundRect">
            <a:avLst>
              <a:gd name="adj" fmla="val 10250"/>
            </a:avLst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2700000" scaled="1"/>
          </a:gradFill>
          <a:ln>
            <a:noFill/>
          </a:ln>
          <a:effectLst/>
        </p:spPr>
        <p:txBody>
          <a:bodyPr rot="10800000" wrap="none" anchor="ctr"/>
          <a:lstStyle/>
          <a:p>
            <a:pPr algn="ctr" defTabSz="822960">
              <a:lnSpc>
                <a:spcPct val="120000"/>
              </a:lnSpc>
              <a:defRPr/>
            </a:pPr>
            <a:r>
              <a:rPr lang="zh-CN" altLang="en-US" sz="126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单击此处添加段落文字内容</a:t>
            </a:r>
          </a:p>
          <a:p>
            <a:pPr algn="ctr" defTabSz="822960">
              <a:lnSpc>
                <a:spcPct val="120000"/>
              </a:lnSpc>
              <a:defRPr/>
            </a:pPr>
            <a:r>
              <a:rPr lang="zh-CN" altLang="en-US" sz="126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单击此处添加段落文字内容</a:t>
            </a:r>
            <a:endParaRPr lang="zh-CN" altLang="en-US" sz="162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1447410" y="2659729"/>
            <a:ext cx="442366" cy="431999"/>
            <a:chOff x="784225" y="3165475"/>
            <a:chExt cx="609600" cy="595313"/>
          </a:xfrm>
        </p:grpSpPr>
        <p:grpSp>
          <p:nvGrpSpPr>
            <p:cNvPr id="129" name="Group 10"/>
            <p:cNvGrpSpPr/>
            <p:nvPr/>
          </p:nvGrpSpPr>
          <p:grpSpPr bwMode="auto">
            <a:xfrm>
              <a:off x="784225" y="3165475"/>
              <a:ext cx="609600" cy="595313"/>
              <a:chOff x="0" y="0"/>
              <a:chExt cx="1042" cy="1019"/>
            </a:xfrm>
          </p:grpSpPr>
          <p:pic>
            <p:nvPicPr>
              <p:cNvPr id="131" name="Picture 11" descr="circuler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2" name="Oval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rgbClr val="FF0000"/>
              </a:solidFill>
              <a:ln w="19050" cmpd="sng">
                <a:solidFill>
                  <a:srgbClr val="FFFF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822960">
                  <a:defRPr/>
                </a:pPr>
                <a:endParaRPr lang="zh-CN" altLang="en-US" sz="1620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30" name="WordArt 14"/>
            <p:cNvSpPr>
              <a:spLocks noChangeArrowheads="1" noChangeShapeType="1"/>
            </p:cNvSpPr>
            <p:nvPr/>
          </p:nvSpPr>
          <p:spPr bwMode="auto">
            <a:xfrm>
              <a:off x="992188" y="3325813"/>
              <a:ext cx="138112" cy="2397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822960">
                <a:defRPr/>
              </a:pPr>
              <a:r>
                <a:rPr lang="en-US" altLang="zh-CN" sz="2160" kern="0" dirty="0">
                  <a:ln w="9525" cmpd="sng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2160" kern="0">
                <a:ln w="9525" cmpd="sng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3867712" y="2659729"/>
            <a:ext cx="442366" cy="431999"/>
            <a:chOff x="3473450" y="3165475"/>
            <a:chExt cx="609600" cy="595313"/>
          </a:xfrm>
        </p:grpSpPr>
        <p:grpSp>
          <p:nvGrpSpPr>
            <p:cNvPr id="134" name="Group 23"/>
            <p:cNvGrpSpPr/>
            <p:nvPr/>
          </p:nvGrpSpPr>
          <p:grpSpPr bwMode="auto">
            <a:xfrm>
              <a:off x="3473450" y="3165475"/>
              <a:ext cx="609600" cy="595313"/>
              <a:chOff x="0" y="0"/>
              <a:chExt cx="1042" cy="1019"/>
            </a:xfrm>
          </p:grpSpPr>
          <p:pic>
            <p:nvPicPr>
              <p:cNvPr id="136" name="Picture 24" descr="circuler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7" name="Oval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rgbClr val="FF0000"/>
              </a:solidFill>
              <a:ln w="19050" cmpd="sng">
                <a:solidFill>
                  <a:srgbClr val="FFFF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822960">
                  <a:defRPr/>
                </a:pPr>
                <a:endParaRPr lang="zh-CN" altLang="en-US" sz="1620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35" name="WordArt 27"/>
            <p:cNvSpPr>
              <a:spLocks noChangeArrowheads="1" noChangeShapeType="1"/>
            </p:cNvSpPr>
            <p:nvPr/>
          </p:nvSpPr>
          <p:spPr bwMode="auto">
            <a:xfrm>
              <a:off x="3678238" y="3325813"/>
              <a:ext cx="212725" cy="2397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822960">
                <a:defRPr/>
              </a:pPr>
              <a:r>
                <a:rPr lang="en-US" altLang="zh-CN" sz="2160" kern="0" dirty="0">
                  <a:ln w="9525" cmpd="sng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2160" kern="0">
                <a:ln w="9525" cmpd="sng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6302302" y="2659729"/>
            <a:ext cx="442366" cy="431999"/>
            <a:chOff x="6178550" y="3165475"/>
            <a:chExt cx="609600" cy="595313"/>
          </a:xfrm>
        </p:grpSpPr>
        <p:grpSp>
          <p:nvGrpSpPr>
            <p:cNvPr id="139" name="Group 29"/>
            <p:cNvGrpSpPr/>
            <p:nvPr/>
          </p:nvGrpSpPr>
          <p:grpSpPr bwMode="auto">
            <a:xfrm>
              <a:off x="6178550" y="3165475"/>
              <a:ext cx="609600" cy="595313"/>
              <a:chOff x="0" y="0"/>
              <a:chExt cx="1042" cy="1019"/>
            </a:xfrm>
          </p:grpSpPr>
          <p:pic>
            <p:nvPicPr>
              <p:cNvPr id="141" name="Picture 30" descr="circuler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" name="Oval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rgbClr val="FF0000"/>
              </a:solidFill>
              <a:ln w="19050" cmpd="sng">
                <a:solidFill>
                  <a:srgbClr val="FFFF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822960">
                  <a:defRPr/>
                </a:pPr>
                <a:endParaRPr lang="zh-CN" altLang="en-US" sz="1620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0" name="WordArt 33"/>
            <p:cNvSpPr>
              <a:spLocks noChangeArrowheads="1" noChangeShapeType="1"/>
            </p:cNvSpPr>
            <p:nvPr/>
          </p:nvSpPr>
          <p:spPr bwMode="auto">
            <a:xfrm>
              <a:off x="6370638" y="3325813"/>
              <a:ext cx="225425" cy="2397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822960">
                <a:defRPr/>
              </a:pPr>
              <a:r>
                <a:rPr lang="en-US" altLang="zh-CN" sz="2160" kern="0" dirty="0">
                  <a:ln w="9525" cmpd="sng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2160" kern="0">
                <a:ln w="9525" cmpd="sng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1748649" y="1944443"/>
            <a:ext cx="4854892" cy="650946"/>
            <a:chOff x="1069111" y="2273805"/>
            <a:chExt cx="6690263" cy="1065191"/>
          </a:xfrm>
        </p:grpSpPr>
        <p:cxnSp>
          <p:nvCxnSpPr>
            <p:cNvPr id="144" name="AutoShape 21"/>
            <p:cNvCxnSpPr>
              <a:cxnSpLocks noChangeShapeType="1"/>
              <a:stCxn id="148" idx="0"/>
            </p:cNvCxnSpPr>
            <p:nvPr/>
          </p:nvCxnSpPr>
          <p:spPr bwMode="auto">
            <a:xfrm rot="5400000">
              <a:off x="877185" y="2465732"/>
              <a:ext cx="1065190" cy="681338"/>
            </a:xfrm>
            <a:prstGeom prst="bentConnector3">
              <a:avLst>
                <a:gd name="adj1" fmla="val 50000"/>
              </a:avLst>
            </a:prstGeom>
            <a:noFill/>
            <a:ln w="19050" cmpd="sng">
              <a:solidFill>
                <a:srgbClr val="3A0004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AutoShape 34"/>
            <p:cNvCxnSpPr>
              <a:cxnSpLocks noChangeShapeType="1"/>
              <a:stCxn id="148" idx="0"/>
            </p:cNvCxnSpPr>
            <p:nvPr/>
          </p:nvCxnSpPr>
          <p:spPr bwMode="auto">
            <a:xfrm rot="16200000" flipH="1">
              <a:off x="2544829" y="1479426"/>
              <a:ext cx="1065191" cy="2653950"/>
            </a:xfrm>
            <a:prstGeom prst="bentConnector3">
              <a:avLst>
                <a:gd name="adj1" fmla="val 50000"/>
              </a:avLst>
            </a:prstGeom>
            <a:noFill/>
            <a:ln w="19050" cmpd="sng">
              <a:solidFill>
                <a:srgbClr val="3A0004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AutoShape 35"/>
            <p:cNvCxnSpPr>
              <a:cxnSpLocks noChangeShapeType="1"/>
              <a:stCxn id="148" idx="0"/>
            </p:cNvCxnSpPr>
            <p:nvPr/>
          </p:nvCxnSpPr>
          <p:spPr bwMode="auto">
            <a:xfrm rot="16200000" flipH="1">
              <a:off x="4222316" y="-198062"/>
              <a:ext cx="1065191" cy="6008925"/>
            </a:xfrm>
            <a:prstGeom prst="bentConnector3">
              <a:avLst>
                <a:gd name="adj1" fmla="val 50000"/>
              </a:avLst>
            </a:prstGeom>
            <a:noFill/>
            <a:ln w="19050" cmpd="sng">
              <a:solidFill>
                <a:srgbClr val="3A0004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7" name="组合 146"/>
          <p:cNvGrpSpPr/>
          <p:nvPr/>
        </p:nvGrpSpPr>
        <p:grpSpPr>
          <a:xfrm>
            <a:off x="1460268" y="1405922"/>
            <a:ext cx="1400825" cy="607100"/>
            <a:chOff x="798513" y="1725613"/>
            <a:chExt cx="1930400" cy="836612"/>
          </a:xfrm>
        </p:grpSpPr>
        <p:sp>
          <p:nvSpPr>
            <p:cNvPr id="148" name="AutoShape 20"/>
            <p:cNvSpPr>
              <a:spLocks noChangeArrowheads="1"/>
            </p:cNvSpPr>
            <p:nvPr/>
          </p:nvSpPr>
          <p:spPr bwMode="auto">
            <a:xfrm rot="10800000">
              <a:off x="798513" y="1725613"/>
              <a:ext cx="1930400" cy="836612"/>
            </a:xfrm>
            <a:prstGeom prst="roundRect">
              <a:avLst>
                <a:gd name="adj" fmla="val 12144"/>
              </a:avLst>
            </a:prstGeom>
            <a:gradFill rotWithShape="1">
              <a:gsLst>
                <a:gs pos="0">
                  <a:srgbClr val="FF0517"/>
                </a:gs>
                <a:gs pos="100000">
                  <a:srgbClr val="BC000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defTabSz="822960">
                <a:defRPr/>
              </a:pPr>
              <a:endParaRPr lang="zh-CN" altLang="en-US" sz="162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9" name="WordArt 36"/>
            <p:cNvSpPr>
              <a:spLocks noChangeArrowheads="1" noChangeShapeType="1"/>
            </p:cNvSpPr>
            <p:nvPr/>
          </p:nvSpPr>
          <p:spPr bwMode="auto">
            <a:xfrm>
              <a:off x="1360488" y="1941513"/>
              <a:ext cx="792162" cy="4381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822960">
                <a:defRPr/>
              </a:pPr>
              <a:r>
                <a:rPr lang="zh-CN" altLang="en-US" sz="2160" kern="0">
                  <a:ln w="9525" cmpd="sng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双击添加</a:t>
              </a:r>
            </a:p>
            <a:p>
              <a:pPr algn="ctr" defTabSz="822960">
                <a:defRPr/>
              </a:pPr>
              <a:r>
                <a:rPr lang="zh-CN" altLang="en-US" sz="2160" kern="0">
                  <a:ln w="9525" cmpd="sng">
                    <a:solidFill>
                      <a:srgbClr val="FFFFFF"/>
                    </a:solidFill>
                    <a:round/>
                  </a:ln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标题文字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环形箭头 59"/>
          <p:cNvSpPr/>
          <p:nvPr/>
        </p:nvSpPr>
        <p:spPr>
          <a:xfrm flipH="1">
            <a:off x="2943016" y="844840"/>
            <a:ext cx="3109368" cy="3097589"/>
          </a:xfrm>
          <a:prstGeom prst="circularArrow">
            <a:avLst>
              <a:gd name="adj1" fmla="val 12592"/>
              <a:gd name="adj2" fmla="val 775455"/>
              <a:gd name="adj3" fmla="val 19769162"/>
              <a:gd name="adj4" fmla="val 6071"/>
              <a:gd name="adj5" fmla="val 13811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3000000"/>
            </a:lightRig>
          </a:scene3d>
          <a:sp3d extrusionH="203200" contourW="12700" prstMaterial="metal">
            <a:bevelT/>
            <a:bevelB/>
            <a:extrusionClr>
              <a:srgbClr val="FF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532457" y="2297438"/>
            <a:ext cx="199963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4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单击输入您的文字</a:t>
            </a:r>
            <a:endParaRPr lang="en-US" altLang="zh-CN" sz="144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algn="ctr"/>
            <a:r>
              <a:rPr lang="zh-CN" altLang="en-US" sz="144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单击输入您的文字</a:t>
            </a:r>
          </a:p>
          <a:p>
            <a:pPr algn="ctr"/>
            <a:r>
              <a:rPr lang="zh-CN" altLang="en-US" sz="144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单击输入您的文字</a:t>
            </a:r>
          </a:p>
          <a:p>
            <a:pPr algn="ctr"/>
            <a:endParaRPr lang="zh-CN" altLang="en-US" sz="144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48409" y="1748812"/>
            <a:ext cx="935061" cy="5355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zh-CN" altLang="en-US" sz="288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文本</a:t>
            </a:r>
          </a:p>
        </p:txBody>
      </p:sp>
      <p:sp>
        <p:nvSpPr>
          <p:cNvPr id="63" name="环形箭头 62"/>
          <p:cNvSpPr/>
          <p:nvPr/>
        </p:nvSpPr>
        <p:spPr>
          <a:xfrm flipH="1">
            <a:off x="1143090" y="1526511"/>
            <a:ext cx="2041785" cy="2034050"/>
          </a:xfrm>
          <a:prstGeom prst="circularArrow">
            <a:avLst>
              <a:gd name="adj1" fmla="val 12562"/>
              <a:gd name="adj2" fmla="val 775455"/>
              <a:gd name="adj3" fmla="val 19969328"/>
              <a:gd name="adj4" fmla="val 470759"/>
              <a:gd name="adj5" fmla="val 13811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3000000"/>
            </a:lightRig>
          </a:scene3d>
          <a:sp3d extrusionH="76200" prstMaterial="metal">
            <a:bevelT w="82550" h="88900"/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8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580332" y="2444248"/>
            <a:ext cx="110368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1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单击输入您的文字</a:t>
            </a:r>
            <a:endParaRPr lang="en-US" altLang="zh-CN" sz="81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algn="ctr"/>
            <a:r>
              <a:rPr lang="zh-CN" altLang="en-US" sz="81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单击输入您的文字</a:t>
            </a:r>
          </a:p>
          <a:p>
            <a:pPr algn="ctr"/>
            <a:r>
              <a:rPr lang="zh-CN" altLang="en-US" sz="81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单击输入您的文字</a:t>
            </a:r>
          </a:p>
          <a:p>
            <a:pPr algn="ctr"/>
            <a:endParaRPr lang="zh-CN" altLang="en-US" sz="81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829686" y="2159471"/>
            <a:ext cx="743540" cy="2793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zh-CN" altLang="en-US" sz="1215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文本</a:t>
            </a:r>
          </a:p>
        </p:txBody>
      </p:sp>
      <p:sp>
        <p:nvSpPr>
          <p:cNvPr id="66" name="环形箭头 65"/>
          <p:cNvSpPr/>
          <p:nvPr/>
        </p:nvSpPr>
        <p:spPr>
          <a:xfrm flipH="1">
            <a:off x="5796653" y="1526511"/>
            <a:ext cx="2041785" cy="2034050"/>
          </a:xfrm>
          <a:prstGeom prst="circularArrow">
            <a:avLst>
              <a:gd name="adj1" fmla="val 12592"/>
              <a:gd name="adj2" fmla="val 775455"/>
              <a:gd name="adj3" fmla="val 19769162"/>
              <a:gd name="adj4" fmla="val 6071"/>
              <a:gd name="adj5" fmla="val 13811"/>
            </a:avLst>
          </a:prstGeom>
          <a:solidFill>
            <a:srgbClr val="82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3000000"/>
            </a:lightRig>
          </a:scene3d>
          <a:sp3d prstMaterial="metal">
            <a:bevelT w="825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8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cxnSp>
        <p:nvCxnSpPr>
          <p:cNvPr id="67" name="直接箭头连接符 66"/>
          <p:cNvCxnSpPr/>
          <p:nvPr/>
        </p:nvCxnSpPr>
        <p:spPr>
          <a:xfrm rot="5400000">
            <a:off x="1809564" y="3732740"/>
            <a:ext cx="532300" cy="126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/>
          <p:nvPr/>
        </p:nvCxnSpPr>
        <p:spPr>
          <a:xfrm rot="5400000">
            <a:off x="4268558" y="4004677"/>
            <a:ext cx="532300" cy="126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/>
          <p:nvPr/>
        </p:nvCxnSpPr>
        <p:spPr>
          <a:xfrm rot="5400000">
            <a:off x="6600262" y="3709598"/>
            <a:ext cx="532300" cy="126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1192747" y="4143536"/>
            <a:ext cx="19996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4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单击此处输入段落文字</a:t>
            </a:r>
          </a:p>
        </p:txBody>
      </p:sp>
      <p:sp>
        <p:nvSpPr>
          <p:cNvPr id="71" name="矩形 70"/>
          <p:cNvSpPr/>
          <p:nvPr/>
        </p:nvSpPr>
        <p:spPr>
          <a:xfrm>
            <a:off x="3626475" y="4376052"/>
            <a:ext cx="19996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4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单击此处输入段落文字</a:t>
            </a:r>
          </a:p>
        </p:txBody>
      </p:sp>
      <p:sp>
        <p:nvSpPr>
          <p:cNvPr id="72" name="矩形 71"/>
          <p:cNvSpPr/>
          <p:nvPr/>
        </p:nvSpPr>
        <p:spPr>
          <a:xfrm>
            <a:off x="5809866" y="4074106"/>
            <a:ext cx="19996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4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单击此处输入段落文字</a:t>
            </a:r>
          </a:p>
        </p:txBody>
      </p:sp>
      <p:sp>
        <p:nvSpPr>
          <p:cNvPr id="73" name="矩形 72"/>
          <p:cNvSpPr/>
          <p:nvPr/>
        </p:nvSpPr>
        <p:spPr>
          <a:xfrm>
            <a:off x="6280025" y="2393634"/>
            <a:ext cx="110368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1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单击输入您的文字</a:t>
            </a:r>
            <a:endParaRPr lang="en-US" altLang="zh-CN" sz="81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algn="ctr"/>
            <a:r>
              <a:rPr lang="zh-CN" altLang="en-US" sz="81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单击输入您的文字</a:t>
            </a:r>
          </a:p>
          <a:p>
            <a:pPr algn="ctr"/>
            <a:r>
              <a:rPr lang="zh-CN" altLang="en-US" sz="81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单击输入您的文字</a:t>
            </a:r>
          </a:p>
          <a:p>
            <a:pPr algn="ctr"/>
            <a:endParaRPr lang="zh-CN" altLang="en-US" sz="81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29380" y="2108857"/>
            <a:ext cx="743540" cy="2793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zh-CN" altLang="en-US" sz="1215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文本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2" grpId="0"/>
      <p:bldP spid="63" grpId="0" animBg="1"/>
      <p:bldP spid="64" grpId="0"/>
      <p:bldP spid="65" grpId="0"/>
      <p:bldP spid="66" grpId="0" animBg="1"/>
      <p:bldP spid="70" grpId="0"/>
      <p:bldP spid="71" grpId="0"/>
      <p:bldP spid="72" grpId="0"/>
      <p:bldP spid="73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5187" y="1018461"/>
            <a:ext cx="2481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CONTENTS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5187" y="160323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目录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824632" y="3162300"/>
            <a:ext cx="4140200" cy="4318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单击点击第二部分文字内容</a:t>
            </a:r>
          </a:p>
        </p:txBody>
      </p:sp>
      <p:sp>
        <p:nvSpPr>
          <p:cNvPr id="14" name="椭圆 13"/>
          <p:cNvSpPr/>
          <p:nvPr/>
        </p:nvSpPr>
        <p:spPr>
          <a:xfrm>
            <a:off x="4160885" y="1515720"/>
            <a:ext cx="1467693" cy="14676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1238</Words>
  <Application>Microsoft Office PowerPoint</Application>
  <PresentationFormat>全屏显示(16:9)</PresentationFormat>
  <Paragraphs>269</Paragraphs>
  <Slides>27</Slides>
  <Notes>15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天 下</cp:lastModifiedBy>
  <cp:revision>16</cp:revision>
  <dcterms:created xsi:type="dcterms:W3CDTF">2016-12-25T02:27:00Z</dcterms:created>
  <dcterms:modified xsi:type="dcterms:W3CDTF">2021-01-05T07:45:06Z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