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handoutMasterIdLst>
    <p:handoutMasterId r:id="rId45"/>
  </p:handoutMasterIdLst>
  <p:sldIdLst>
    <p:sldId id="337" r:id="rId2"/>
    <p:sldId id="339" r:id="rId3"/>
    <p:sldId id="361" r:id="rId4"/>
    <p:sldId id="366" r:id="rId5"/>
    <p:sldId id="343" r:id="rId6"/>
    <p:sldId id="291" r:id="rId7"/>
    <p:sldId id="286" r:id="rId8"/>
    <p:sldId id="360" r:id="rId9"/>
    <p:sldId id="276" r:id="rId10"/>
    <p:sldId id="318" r:id="rId11"/>
    <p:sldId id="335" r:id="rId12"/>
    <p:sldId id="375" r:id="rId13"/>
    <p:sldId id="290" r:id="rId14"/>
    <p:sldId id="376" r:id="rId15"/>
    <p:sldId id="377" r:id="rId16"/>
    <p:sldId id="378" r:id="rId17"/>
    <p:sldId id="379" r:id="rId18"/>
    <p:sldId id="289" r:id="rId19"/>
    <p:sldId id="374" r:id="rId20"/>
    <p:sldId id="349" r:id="rId21"/>
    <p:sldId id="350" r:id="rId22"/>
    <p:sldId id="320" r:id="rId23"/>
    <p:sldId id="351" r:id="rId24"/>
    <p:sldId id="353" r:id="rId25"/>
    <p:sldId id="338" r:id="rId26"/>
    <p:sldId id="340" r:id="rId27"/>
    <p:sldId id="380" r:id="rId28"/>
    <p:sldId id="346" r:id="rId29"/>
    <p:sldId id="354" r:id="rId30"/>
    <p:sldId id="277" r:id="rId31"/>
    <p:sldId id="355" r:id="rId32"/>
    <p:sldId id="356" r:id="rId33"/>
    <p:sldId id="332" r:id="rId34"/>
    <p:sldId id="341" r:id="rId35"/>
    <p:sldId id="381" r:id="rId36"/>
    <p:sldId id="275" r:id="rId37"/>
    <p:sldId id="382" r:id="rId38"/>
    <p:sldId id="383" r:id="rId39"/>
    <p:sldId id="384" r:id="rId40"/>
    <p:sldId id="385" r:id="rId41"/>
    <p:sldId id="386" r:id="rId42"/>
    <p:sldId id="331" r:id="rId43"/>
  </p:sldIdLst>
  <p:sldSz cx="9144000" cy="5143500" type="screen16x9"/>
  <p:notesSz cx="6858000" cy="9144000"/>
  <p:custDataLst>
    <p:tags r:id="rId46"/>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1416">
          <p15:clr>
            <a:srgbClr val="A4A3A4"/>
          </p15:clr>
        </p15:guide>
        <p15:guide id="2" orient="horz" pos="327">
          <p15:clr>
            <a:srgbClr val="A4A3A4"/>
          </p15:clr>
        </p15:guide>
        <p15:guide id="3" orient="horz" pos="2402">
          <p15:clr>
            <a:srgbClr val="A4A3A4"/>
          </p15:clr>
        </p15:guide>
        <p15:guide id="4" orient="horz" pos="2674">
          <p15:clr>
            <a:srgbClr val="A4A3A4"/>
          </p15:clr>
        </p15:guide>
        <p15:guide id="5" orient="horz" pos="3083">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08A810"/>
    <a:srgbClr val="067C0C"/>
    <a:srgbClr val="045408"/>
    <a:srgbClr val="DE0000"/>
    <a:srgbClr val="AC0000"/>
    <a:srgbClr val="0F319D"/>
    <a:srgbClr val="133FCB"/>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7" autoAdjust="0"/>
    <p:restoredTop sz="94651" autoAdjust="0"/>
  </p:normalViewPr>
  <p:slideViewPr>
    <p:cSldViewPr>
      <p:cViewPr varScale="1">
        <p:scale>
          <a:sx n="77" d="100"/>
          <a:sy n="77" d="100"/>
        </p:scale>
        <p:origin x="102" y="684"/>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86" d="100"/>
          <a:sy n="86" d="100"/>
        </p:scale>
        <p:origin x="-38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E46E98-D3AD-4601-881D-C23BF0DEECE3}"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13204D-3002-4321-8C96-FF91304BDC7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p:spPr>
      </p:sp>
      <p:sp>
        <p:nvSpPr>
          <p:cNvPr id="62467" name="Rectangle 3"/>
          <p:cNvSpPr>
            <a:spLocks noGrp="1" noChangeArrowheads="1"/>
          </p:cNvSpPr>
          <p:nvPr>
            <p:ph type="body" idx="1"/>
          </p:nvPr>
        </p:nvSpPr>
        <p:spPr>
          <a:noFill/>
        </p:spPr>
        <p:txBody>
          <a:bodyPr/>
          <a:lstStyle/>
          <a:p>
            <a:endParaRPr lang="zh-CN" altLang="zh-CN" noProof="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42</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矩形 3"/>
          <p:cNvSpPr>
            <a:spLocks noChangeArrowheads="1"/>
          </p:cNvSpPr>
          <p:nvPr userDrawn="1"/>
        </p:nvSpPr>
        <p:spPr bwMode="auto">
          <a:xfrm>
            <a:off x="2916238" y="-161925"/>
            <a:ext cx="6049962" cy="5526088"/>
          </a:xfrm>
          <a:prstGeom prst="rect">
            <a:avLst/>
          </a:prstGeom>
          <a:blipFill dpi="0" rotWithShape="1">
            <a:blip r:embed="rId11" cstate="print">
              <a:alphaModFix amt="7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2"/>
          <p:cNvSpPr>
            <a:spLocks noChangeArrowheads="1"/>
          </p:cNvSpPr>
          <p:nvPr userDrawn="1"/>
        </p:nvSpPr>
        <p:spPr bwMode="auto">
          <a:xfrm>
            <a:off x="0" y="5010150"/>
            <a:ext cx="9182100" cy="1333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3885828" y="1669554"/>
            <a:ext cx="3776996" cy="338554"/>
          </a:xfrm>
          <a:prstGeom prst="rect">
            <a:avLst/>
          </a:prstGeom>
          <a:noFill/>
        </p:spPr>
        <p:txBody>
          <a:bodyPr wrap="none" rtlCol="0">
            <a:spAutoFit/>
          </a:bodyPr>
          <a:lstStyle/>
          <a:p>
            <a:r>
              <a:rPr lang="zh-CN" altLang="en-US" sz="1600" b="0" dirty="0">
                <a:solidFill>
                  <a:schemeClr val="bg1"/>
                </a:solidFill>
                <a:effectLst/>
                <a:latin typeface="微软雅黑" panose="020B0503020204020204" pitchFamily="34" charset="-122"/>
                <a:ea typeface="微软雅黑" panose="020B0503020204020204" pitchFamily="34" charset="-122"/>
              </a:rPr>
              <a:t>党政机关</a:t>
            </a:r>
            <a:r>
              <a:rPr lang="en-US" altLang="zh-CN" sz="1600" b="0" dirty="0">
                <a:solidFill>
                  <a:schemeClr val="bg1"/>
                </a:solidFill>
                <a:effectLst/>
                <a:latin typeface="微软雅黑" panose="020B0503020204020204" pitchFamily="34" charset="-122"/>
                <a:ea typeface="微软雅黑" panose="020B0503020204020204" pitchFamily="34" charset="-122"/>
              </a:rPr>
              <a:t>/</a:t>
            </a:r>
            <a:r>
              <a:rPr lang="zh-CN" altLang="en-US" sz="1600" b="0" dirty="0">
                <a:solidFill>
                  <a:schemeClr val="bg1"/>
                </a:solidFill>
                <a:effectLst/>
                <a:latin typeface="微软雅黑" panose="020B0503020204020204" pitchFamily="34" charset="-122"/>
                <a:ea typeface="微软雅黑" panose="020B0503020204020204" pitchFamily="34" charset="-122"/>
              </a:rPr>
              <a:t>政府</a:t>
            </a:r>
            <a:r>
              <a:rPr lang="en-US" altLang="zh-CN" sz="1600" b="0" dirty="0">
                <a:solidFill>
                  <a:schemeClr val="bg1"/>
                </a:solidFill>
                <a:effectLst/>
                <a:latin typeface="微软雅黑" panose="020B0503020204020204" pitchFamily="34" charset="-122"/>
                <a:ea typeface="微软雅黑" panose="020B0503020204020204" pitchFamily="34" charset="-122"/>
              </a:rPr>
              <a:t>/</a:t>
            </a:r>
            <a:r>
              <a:rPr lang="zh-CN" altLang="en-US" sz="1600" b="0" dirty="0">
                <a:solidFill>
                  <a:schemeClr val="bg1"/>
                </a:solidFill>
                <a:effectLst/>
                <a:latin typeface="微软雅黑" panose="020B0503020204020204" pitchFamily="34" charset="-122"/>
                <a:ea typeface="微软雅黑" panose="020B0503020204020204" pitchFamily="34" charset="-122"/>
              </a:rPr>
              <a:t>会议</a:t>
            </a:r>
            <a:r>
              <a:rPr lang="en-US" altLang="zh-CN" sz="1600" b="0" dirty="0">
                <a:solidFill>
                  <a:schemeClr val="bg1"/>
                </a:solidFill>
                <a:effectLst/>
                <a:latin typeface="微软雅黑" panose="020B0503020204020204" pitchFamily="34" charset="-122"/>
                <a:ea typeface="微软雅黑" panose="020B0503020204020204" pitchFamily="34" charset="-122"/>
              </a:rPr>
              <a:t>/</a:t>
            </a:r>
            <a:r>
              <a:rPr lang="zh-CN" altLang="en-US" sz="1600" b="0" dirty="0">
                <a:solidFill>
                  <a:schemeClr val="bg1"/>
                </a:solidFill>
                <a:effectLst/>
                <a:latin typeface="微软雅黑" panose="020B0503020204020204" pitchFamily="34" charset="-122"/>
                <a:ea typeface="微软雅黑" panose="020B0503020204020204" pitchFamily="34" charset="-122"/>
              </a:rPr>
              <a:t>汇报</a:t>
            </a:r>
            <a:r>
              <a:rPr lang="en-US" altLang="zh-CN" sz="1600" b="0" dirty="0">
                <a:solidFill>
                  <a:schemeClr val="bg1"/>
                </a:solidFill>
                <a:effectLst/>
                <a:latin typeface="微软雅黑" panose="020B0503020204020204" pitchFamily="34" charset="-122"/>
                <a:ea typeface="微软雅黑" panose="020B0503020204020204" pitchFamily="34" charset="-122"/>
              </a:rPr>
              <a:t>/</a:t>
            </a:r>
            <a:r>
              <a:rPr lang="zh-CN" altLang="en-US" sz="1600" b="0" dirty="0">
                <a:solidFill>
                  <a:schemeClr val="bg1"/>
                </a:solidFill>
                <a:effectLst/>
                <a:latin typeface="微软雅黑" panose="020B0503020204020204" pitchFamily="34" charset="-122"/>
                <a:ea typeface="微软雅黑" panose="020B0503020204020204" pitchFamily="34" charset="-122"/>
              </a:rPr>
              <a:t>计划总结</a:t>
            </a:r>
            <a:r>
              <a:rPr lang="en-US" altLang="zh-CN" sz="1600" b="0" dirty="0">
                <a:solidFill>
                  <a:schemeClr val="bg1"/>
                </a:solidFill>
                <a:effectLst/>
                <a:latin typeface="微软雅黑" panose="020B0503020204020204" pitchFamily="34" charset="-122"/>
                <a:ea typeface="微软雅黑" panose="020B0503020204020204" pitchFamily="34" charset="-122"/>
              </a:rPr>
              <a:t>PPT</a:t>
            </a:r>
            <a:endParaRPr lang="zh-CN" altLang="en-US" sz="1600" b="0" dirty="0">
              <a:solidFill>
                <a:schemeClr val="bg1"/>
              </a:solidFill>
              <a:effectLst/>
              <a:latin typeface="微软雅黑" panose="020B0503020204020204" pitchFamily="34" charset="-122"/>
              <a:ea typeface="微软雅黑" panose="020B0503020204020204" pitchFamily="34" charset="-122"/>
            </a:endParaRPr>
          </a:p>
        </p:txBody>
      </p:sp>
      <p:sp>
        <p:nvSpPr>
          <p:cNvPr id="53" name="TextBox 55">
            <a:hlinkClick r:id="" action="ppaction://hlinkshowjump?jump=nextslide"/>
          </p:cNvPr>
          <p:cNvSpPr txBox="1">
            <a:spLocks noChangeArrowheads="1"/>
          </p:cNvSpPr>
          <p:nvPr/>
        </p:nvSpPr>
        <p:spPr bwMode="auto">
          <a:xfrm>
            <a:off x="2987824" y="1125315"/>
            <a:ext cx="55739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400" b="0" dirty="0">
                <a:solidFill>
                  <a:srgbClr val="FFFF00"/>
                </a:solidFill>
                <a:latin typeface="方正正粗黑简体" panose="02000000000000000000" pitchFamily="2" charset="-122"/>
                <a:ea typeface="方正正粗黑简体" panose="02000000000000000000" pitchFamily="2" charset="-122"/>
              </a:rPr>
              <a:t>精美党政机关党建专用</a:t>
            </a:r>
            <a:r>
              <a:rPr lang="en-US" altLang="zh-CN" sz="3400" b="0" dirty="0">
                <a:solidFill>
                  <a:srgbClr val="FFFF00"/>
                </a:solidFill>
                <a:latin typeface="方正正粗黑简体" panose="02000000000000000000" pitchFamily="2" charset="-122"/>
                <a:ea typeface="方正正粗黑简体" panose="02000000000000000000" pitchFamily="2" charset="-122"/>
              </a:rPr>
              <a:t>PPT</a:t>
            </a:r>
            <a:endParaRPr lang="zh-CN" altLang="en-US" sz="3400" b="0" dirty="0">
              <a:solidFill>
                <a:srgbClr val="FFFF00"/>
              </a:solidFill>
              <a:latin typeface="方正正粗黑简体" panose="02000000000000000000" pitchFamily="2" charset="-122"/>
              <a:ea typeface="方正正粗黑简体" panose="02000000000000000000" pitchFamily="2" charset="-122"/>
            </a:endParaRPr>
          </a:p>
        </p:txBody>
      </p:sp>
      <p:pic>
        <p:nvPicPr>
          <p:cNvPr id="69" name="建党伟业背景音乐 红旗颂 - 铃声.wav">
            <a:hlinkClick r:id="" action="ppaction://media"/>
          </p:cNvPr>
          <p:cNvPicPr>
            <a:picLocks noRot="1" noChangeAspect="1"/>
          </p:cNvPicPr>
          <p:nvPr>
            <a:wavAudioFile r:embed="rId1" name="建党伟业背景音乐 红旗颂 - 铃声.wav"/>
          </p:nvPr>
        </p:nvPicPr>
        <p:blipFill>
          <a:blip r:embed="rId5" cstate="print"/>
          <a:stretch>
            <a:fillRect/>
          </a:stretch>
        </p:blipFill>
        <p:spPr>
          <a:xfrm>
            <a:off x="-1099241" y="170508"/>
            <a:ext cx="304800" cy="304800"/>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5053" y="3003798"/>
            <a:ext cx="4207187" cy="2422221"/>
          </a:xfrm>
          <a:prstGeom prst="rect">
            <a:avLst/>
          </a:prstGeom>
        </p:spPr>
      </p:pic>
      <p:grpSp>
        <p:nvGrpSpPr>
          <p:cNvPr id="74" name="Group 550"/>
          <p:cNvGrpSpPr/>
          <p:nvPr/>
        </p:nvGrpSpPr>
        <p:grpSpPr bwMode="auto">
          <a:xfrm>
            <a:off x="4017705" y="3003798"/>
            <a:ext cx="1994455" cy="1995098"/>
            <a:chOff x="295" y="3475"/>
            <a:chExt cx="1407" cy="1407"/>
          </a:xfrm>
        </p:grpSpPr>
        <p:sp>
          <p:nvSpPr>
            <p:cNvPr id="75"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p>
          </p:txBody>
        </p:sp>
        <p:grpSp>
          <p:nvGrpSpPr>
            <p:cNvPr id="76" name="Group 552"/>
            <p:cNvGrpSpPr/>
            <p:nvPr/>
          </p:nvGrpSpPr>
          <p:grpSpPr bwMode="auto">
            <a:xfrm>
              <a:off x="476" y="3657"/>
              <a:ext cx="1050" cy="1050"/>
              <a:chOff x="-6056" y="-2208"/>
              <a:chExt cx="2208" cy="2208"/>
            </a:xfrm>
          </p:grpSpPr>
          <p:sp>
            <p:nvSpPr>
              <p:cNvPr id="77"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78" name="Group 554"/>
              <p:cNvGrpSpPr/>
              <p:nvPr/>
            </p:nvGrpSpPr>
            <p:grpSpPr bwMode="auto">
              <a:xfrm>
                <a:off x="-6056" y="-2208"/>
                <a:ext cx="2208" cy="2208"/>
                <a:chOff x="-4060" y="-879"/>
                <a:chExt cx="2208" cy="2208"/>
              </a:xfrm>
            </p:grpSpPr>
            <p:grpSp>
              <p:nvGrpSpPr>
                <p:cNvPr id="79" name="Group 555"/>
                <p:cNvGrpSpPr/>
                <p:nvPr/>
              </p:nvGrpSpPr>
              <p:grpSpPr bwMode="auto">
                <a:xfrm>
                  <a:off x="-4060" y="-879"/>
                  <a:ext cx="2208" cy="2208"/>
                  <a:chOff x="-3924" y="-788"/>
                  <a:chExt cx="2208" cy="2208"/>
                </a:xfrm>
              </p:grpSpPr>
              <p:grpSp>
                <p:nvGrpSpPr>
                  <p:cNvPr id="95" name="Group 556"/>
                  <p:cNvGrpSpPr>
                    <a:grpSpLocks noChangeAspect="1"/>
                  </p:cNvGrpSpPr>
                  <p:nvPr/>
                </p:nvGrpSpPr>
                <p:grpSpPr bwMode="auto">
                  <a:xfrm>
                    <a:off x="-3924" y="-788"/>
                    <a:ext cx="2208" cy="2202"/>
                    <a:chOff x="168" y="696"/>
                    <a:chExt cx="1429" cy="1429"/>
                  </a:xfrm>
                </p:grpSpPr>
                <p:grpSp>
                  <p:nvGrpSpPr>
                    <p:cNvPr id="103" name="Group 557"/>
                    <p:cNvGrpSpPr>
                      <a:grpSpLocks noChangeAspect="1"/>
                    </p:cNvGrpSpPr>
                    <p:nvPr/>
                  </p:nvGrpSpPr>
                  <p:grpSpPr bwMode="auto">
                    <a:xfrm>
                      <a:off x="854" y="696"/>
                      <a:ext cx="56" cy="1429"/>
                      <a:chOff x="845" y="696"/>
                      <a:chExt cx="56" cy="1429"/>
                    </a:xfrm>
                  </p:grpSpPr>
                  <p:sp>
                    <p:nvSpPr>
                      <p:cNvPr id="107"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8"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04" name="Group 560"/>
                    <p:cNvGrpSpPr>
                      <a:grpSpLocks noChangeAspect="1"/>
                    </p:cNvGrpSpPr>
                    <p:nvPr/>
                  </p:nvGrpSpPr>
                  <p:grpSpPr bwMode="auto">
                    <a:xfrm rot="5400000">
                      <a:off x="855" y="696"/>
                      <a:ext cx="56" cy="1429"/>
                      <a:chOff x="845" y="696"/>
                      <a:chExt cx="56" cy="1429"/>
                    </a:xfrm>
                  </p:grpSpPr>
                  <p:sp>
                    <p:nvSpPr>
                      <p:cNvPr id="105"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6"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96" name="Group 563"/>
                  <p:cNvGrpSpPr>
                    <a:grpSpLocks noChangeAspect="1"/>
                  </p:cNvGrpSpPr>
                  <p:nvPr/>
                </p:nvGrpSpPr>
                <p:grpSpPr bwMode="auto">
                  <a:xfrm rot="2700000">
                    <a:off x="-3927" y="-785"/>
                    <a:ext cx="2208" cy="2202"/>
                    <a:chOff x="168" y="696"/>
                    <a:chExt cx="1429" cy="1429"/>
                  </a:xfrm>
                </p:grpSpPr>
                <p:grpSp>
                  <p:nvGrpSpPr>
                    <p:cNvPr id="97" name="Group 564"/>
                    <p:cNvGrpSpPr>
                      <a:grpSpLocks noChangeAspect="1"/>
                    </p:cNvGrpSpPr>
                    <p:nvPr/>
                  </p:nvGrpSpPr>
                  <p:grpSpPr bwMode="auto">
                    <a:xfrm>
                      <a:off x="854" y="696"/>
                      <a:ext cx="56" cy="1429"/>
                      <a:chOff x="845" y="696"/>
                      <a:chExt cx="56" cy="1429"/>
                    </a:xfrm>
                  </p:grpSpPr>
                  <p:sp>
                    <p:nvSpPr>
                      <p:cNvPr id="101"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2"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98" name="Group 567"/>
                    <p:cNvGrpSpPr>
                      <a:grpSpLocks noChangeAspect="1"/>
                    </p:cNvGrpSpPr>
                    <p:nvPr/>
                  </p:nvGrpSpPr>
                  <p:grpSpPr bwMode="auto">
                    <a:xfrm rot="5400000">
                      <a:off x="855" y="696"/>
                      <a:ext cx="56" cy="1429"/>
                      <a:chOff x="845" y="696"/>
                      <a:chExt cx="56" cy="1429"/>
                    </a:xfrm>
                  </p:grpSpPr>
                  <p:sp>
                    <p:nvSpPr>
                      <p:cNvPr id="99"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0"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80" name="Group 570"/>
                <p:cNvGrpSpPr/>
                <p:nvPr/>
              </p:nvGrpSpPr>
              <p:grpSpPr bwMode="auto">
                <a:xfrm rot="1320000">
                  <a:off x="-3744" y="-528"/>
                  <a:ext cx="1549" cy="1556"/>
                  <a:chOff x="-3928" y="-799"/>
                  <a:chExt cx="2212" cy="2222"/>
                </a:xfrm>
              </p:grpSpPr>
              <p:grpSp>
                <p:nvGrpSpPr>
                  <p:cNvPr id="81" name="Group 571"/>
                  <p:cNvGrpSpPr>
                    <a:grpSpLocks noChangeAspect="1"/>
                  </p:cNvGrpSpPr>
                  <p:nvPr/>
                </p:nvGrpSpPr>
                <p:grpSpPr bwMode="auto">
                  <a:xfrm>
                    <a:off x="-3924" y="-788"/>
                    <a:ext cx="2208" cy="2202"/>
                    <a:chOff x="168" y="696"/>
                    <a:chExt cx="1429" cy="1429"/>
                  </a:xfrm>
                </p:grpSpPr>
                <p:grpSp>
                  <p:nvGrpSpPr>
                    <p:cNvPr id="89" name="Group 572"/>
                    <p:cNvGrpSpPr>
                      <a:grpSpLocks noChangeAspect="1"/>
                    </p:cNvGrpSpPr>
                    <p:nvPr/>
                  </p:nvGrpSpPr>
                  <p:grpSpPr bwMode="auto">
                    <a:xfrm>
                      <a:off x="854" y="696"/>
                      <a:ext cx="56" cy="1429"/>
                      <a:chOff x="845" y="696"/>
                      <a:chExt cx="56" cy="1429"/>
                    </a:xfrm>
                  </p:grpSpPr>
                  <p:sp>
                    <p:nvSpPr>
                      <p:cNvPr id="93"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4"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90" name="Group 575"/>
                    <p:cNvGrpSpPr>
                      <a:grpSpLocks noChangeAspect="1"/>
                    </p:cNvGrpSpPr>
                    <p:nvPr/>
                  </p:nvGrpSpPr>
                  <p:grpSpPr bwMode="auto">
                    <a:xfrm rot="5400000">
                      <a:off x="855" y="696"/>
                      <a:ext cx="56" cy="1429"/>
                      <a:chOff x="845" y="696"/>
                      <a:chExt cx="56" cy="1429"/>
                    </a:xfrm>
                  </p:grpSpPr>
                  <p:sp>
                    <p:nvSpPr>
                      <p:cNvPr id="91"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2"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82" name="Group 578"/>
                  <p:cNvGrpSpPr>
                    <a:grpSpLocks noChangeAspect="1"/>
                  </p:cNvGrpSpPr>
                  <p:nvPr/>
                </p:nvGrpSpPr>
                <p:grpSpPr bwMode="auto">
                  <a:xfrm rot="2700000">
                    <a:off x="-3938" y="-789"/>
                    <a:ext cx="2222" cy="2202"/>
                    <a:chOff x="160" y="696"/>
                    <a:chExt cx="1438" cy="1429"/>
                  </a:xfrm>
                </p:grpSpPr>
                <p:grpSp>
                  <p:nvGrpSpPr>
                    <p:cNvPr id="83" name="Group 579"/>
                    <p:cNvGrpSpPr>
                      <a:grpSpLocks noChangeAspect="1"/>
                    </p:cNvGrpSpPr>
                    <p:nvPr/>
                  </p:nvGrpSpPr>
                  <p:grpSpPr bwMode="auto">
                    <a:xfrm>
                      <a:off x="854" y="696"/>
                      <a:ext cx="56" cy="1429"/>
                      <a:chOff x="845" y="696"/>
                      <a:chExt cx="56" cy="1429"/>
                    </a:xfrm>
                  </p:grpSpPr>
                  <p:sp>
                    <p:nvSpPr>
                      <p:cNvPr id="87"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8"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84" name="Group 582"/>
                    <p:cNvGrpSpPr>
                      <a:grpSpLocks noChangeAspect="1"/>
                    </p:cNvGrpSpPr>
                    <p:nvPr/>
                  </p:nvGrpSpPr>
                  <p:grpSpPr bwMode="auto">
                    <a:xfrm rot="5400000">
                      <a:off x="850" y="692"/>
                      <a:ext cx="57" cy="1438"/>
                      <a:chOff x="845" y="696"/>
                      <a:chExt cx="57" cy="1438"/>
                    </a:xfrm>
                  </p:grpSpPr>
                  <p:sp>
                    <p:nvSpPr>
                      <p:cNvPr id="85"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6" name="AutoShape 584"/>
                      <p:cNvSpPr>
                        <a:spLocks noChangeAspect="1" noChangeArrowheads="1"/>
                      </p:cNvSpPr>
                      <p:nvPr/>
                    </p:nvSpPr>
                    <p:spPr bwMode="auto">
                      <a:xfrm flipV="1">
                        <a:off x="846" y="1419"/>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
        <p:nvSpPr>
          <p:cNvPr id="46" name="五角星 45"/>
          <p:cNvSpPr/>
          <p:nvPr/>
        </p:nvSpPr>
        <p:spPr>
          <a:xfrm rot="21146867">
            <a:off x="-3707592" y="4729083"/>
            <a:ext cx="2336218" cy="233621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4" name="五角星 53"/>
          <p:cNvSpPr/>
          <p:nvPr/>
        </p:nvSpPr>
        <p:spPr>
          <a:xfrm rot="21146867">
            <a:off x="-1257840" y="6589291"/>
            <a:ext cx="967488" cy="96748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五角星 55"/>
          <p:cNvSpPr/>
          <p:nvPr/>
        </p:nvSpPr>
        <p:spPr>
          <a:xfrm rot="21146867">
            <a:off x="-513436" y="6016472"/>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五角星 56"/>
          <p:cNvSpPr/>
          <p:nvPr/>
        </p:nvSpPr>
        <p:spPr>
          <a:xfrm rot="21146867">
            <a:off x="-1302965" y="5744691"/>
            <a:ext cx="483744" cy="48374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五角星 57"/>
          <p:cNvSpPr/>
          <p:nvPr/>
        </p:nvSpPr>
        <p:spPr>
          <a:xfrm rot="21146867">
            <a:off x="-2785442" y="6445273"/>
            <a:ext cx="967488" cy="96748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五角星 58"/>
          <p:cNvSpPr/>
          <p:nvPr/>
        </p:nvSpPr>
        <p:spPr>
          <a:xfrm rot="21146867">
            <a:off x="-1735363" y="6094535"/>
            <a:ext cx="478040" cy="478040"/>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 name="五角星 59"/>
          <p:cNvSpPr/>
          <p:nvPr/>
        </p:nvSpPr>
        <p:spPr>
          <a:xfrm rot="21146867">
            <a:off x="-2085219" y="4897084"/>
            <a:ext cx="2336218" cy="2336218"/>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9"/>
                                        </p:tgtEl>
                                      </p:cBhvr>
                                    </p:cmd>
                                  </p:childTnLst>
                                </p:cTn>
                              </p:par>
                            </p:childTnLst>
                          </p:cTn>
                        </p:par>
                        <p:par>
                          <p:cTn id="7" fill="hold">
                            <p:stCondLst>
                              <p:cond delay="0"/>
                            </p:stCondLst>
                            <p:childTnLst>
                              <p:par>
                                <p:cTn id="8" presetID="23" presetClass="entr" presetSubtype="52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 calcmode="lin" valueType="num">
                                      <p:cBhvr>
                                        <p:cTn id="12" dur="500" fill="hold"/>
                                        <p:tgtEl>
                                          <p:spTgt spid="2"/>
                                        </p:tgtEl>
                                        <p:attrNameLst>
                                          <p:attrName>ppt_x</p:attrName>
                                        </p:attrNameLst>
                                      </p:cBhvr>
                                      <p:tavLst>
                                        <p:tav tm="0">
                                          <p:val>
                                            <p:fltVal val="0.5"/>
                                          </p:val>
                                        </p:tav>
                                        <p:tav tm="100000">
                                          <p:val>
                                            <p:strVal val="#ppt_x"/>
                                          </p:val>
                                        </p:tav>
                                      </p:tavLst>
                                    </p:anim>
                                    <p:anim calcmode="lin" valueType="num">
                                      <p:cBhvr>
                                        <p:cTn id="13" dur="500" fill="hold"/>
                                        <p:tgtEl>
                                          <p:spTgt spid="2"/>
                                        </p:tgtEl>
                                        <p:attrNameLst>
                                          <p:attrName>ppt_y</p:attrName>
                                        </p:attrNameLst>
                                      </p:cBhvr>
                                      <p:tavLst>
                                        <p:tav tm="0">
                                          <p:val>
                                            <p:fltVal val="0.5"/>
                                          </p:val>
                                        </p:tav>
                                        <p:tav tm="100000">
                                          <p:val>
                                            <p:strVal val="#ppt_y"/>
                                          </p:val>
                                        </p:tav>
                                      </p:tavLst>
                                    </p:anim>
                                  </p:childTnLst>
                                </p:cTn>
                              </p:par>
                            </p:childTnLst>
                          </p:cTn>
                        </p:par>
                        <p:par>
                          <p:cTn id="14" fill="hold">
                            <p:stCondLst>
                              <p:cond delay="500"/>
                            </p:stCondLst>
                            <p:childTnLst>
                              <p:par>
                                <p:cTn id="15" presetID="53" presetClass="entr" presetSubtype="528" fill="hold" grpId="0" nodeType="afterEffect">
                                  <p:stCondLst>
                                    <p:cond delay="0"/>
                                  </p:stCondLst>
                                  <p:iterate type="lt">
                                    <p:tmPct val="10000"/>
                                  </p:iterate>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anim calcmode="lin" valueType="num">
                                      <p:cBhvr>
                                        <p:cTn id="20" dur="500" fill="hold"/>
                                        <p:tgtEl>
                                          <p:spTgt spid="53"/>
                                        </p:tgtEl>
                                        <p:attrNameLst>
                                          <p:attrName>ppt_x</p:attrName>
                                        </p:attrNameLst>
                                      </p:cBhvr>
                                      <p:tavLst>
                                        <p:tav tm="0">
                                          <p:val>
                                            <p:fltVal val="0.5"/>
                                          </p:val>
                                        </p:tav>
                                        <p:tav tm="100000">
                                          <p:val>
                                            <p:strVal val="#ppt_x"/>
                                          </p:val>
                                        </p:tav>
                                      </p:tavLst>
                                    </p:anim>
                                    <p:anim calcmode="lin" valueType="num">
                                      <p:cBhvr>
                                        <p:cTn id="21" dur="500" fill="hold"/>
                                        <p:tgtEl>
                                          <p:spTgt spid="53"/>
                                        </p:tgtEl>
                                        <p:attrNameLst>
                                          <p:attrName>ppt_y</p:attrName>
                                        </p:attrNameLst>
                                      </p:cBhvr>
                                      <p:tavLst>
                                        <p:tav tm="0">
                                          <p:val>
                                            <p:fltVal val="0.5"/>
                                          </p:val>
                                        </p:tav>
                                        <p:tav tm="100000">
                                          <p:val>
                                            <p:strVal val="#ppt_y"/>
                                          </p:val>
                                        </p:tav>
                                      </p:tavLst>
                                    </p:anim>
                                  </p:childTnLst>
                                </p:cTn>
                              </p:par>
                            </p:childTnLst>
                          </p:cTn>
                        </p:par>
                        <p:par>
                          <p:cTn id="22" fill="hold">
                            <p:stCondLst>
                              <p:cond delay="1600"/>
                            </p:stCondLst>
                            <p:childTnLst>
                              <p:par>
                                <p:cTn id="23" presetID="47"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0" presetClass="path" presetSubtype="0" accel="50000" decel="50000" fill="hold" grpId="0" nodeType="withEffect">
                                  <p:stCondLst>
                                    <p:cond delay="1750"/>
                                  </p:stCondLst>
                                  <p:childTnLst>
                                    <p:animMotion origin="layout" path="M 1.11111E-6 -0.00056 C 0.56389 -0.13611 1.57708 -0.82556 1.18611 -1.34028 C 0.79549 -1.85667 0.10694 -1.30472 0.79444 -0.48278 " pathEditMode="relative" rAng="0" ptsTypes="sss">
                                      <p:cBhvr>
                                        <p:cTn id="29" dur="5000" fill="hold"/>
                                        <p:tgtEl>
                                          <p:spTgt spid="46"/>
                                        </p:tgtEl>
                                        <p:attrNameLst>
                                          <p:attrName>ppt_x</p:attrName>
                                          <p:attrName>ppt_y</p:attrName>
                                        </p:attrNameLst>
                                      </p:cBhvr>
                                      <p:rCtr x="78854" y="-92806"/>
                                    </p:animMotion>
                                  </p:childTnLst>
                                </p:cTn>
                              </p:par>
                              <p:par>
                                <p:cTn id="30" presetID="8" presetClass="emph" presetSubtype="0" repeatCount="2000" fill="hold" grpId="1" nodeType="withEffect">
                                  <p:stCondLst>
                                    <p:cond delay="1250"/>
                                  </p:stCondLst>
                                  <p:childTnLst>
                                    <p:animRot by="21600000">
                                      <p:cBhvr>
                                        <p:cTn id="31" dur="1750" fill="hold"/>
                                        <p:tgtEl>
                                          <p:spTgt spid="46"/>
                                        </p:tgtEl>
                                        <p:attrNameLst>
                                          <p:attrName>r</p:attrName>
                                        </p:attrNameLst>
                                      </p:cBhvr>
                                    </p:animRot>
                                  </p:childTnLst>
                                </p:cTn>
                              </p:par>
                              <p:par>
                                <p:cTn id="32" presetID="6" presetClass="emph" presetSubtype="0" decel="32000" fill="hold" grpId="2" nodeType="withEffect">
                                  <p:stCondLst>
                                    <p:cond delay="4500"/>
                                  </p:stCondLst>
                                  <p:childTnLst>
                                    <p:animScale>
                                      <p:cBhvr>
                                        <p:cTn id="33" dur="1500" fill="hold"/>
                                        <p:tgtEl>
                                          <p:spTgt spid="46"/>
                                        </p:tgtEl>
                                      </p:cBhvr>
                                      <p:by x="750000" y="750000"/>
                                    </p:animScale>
                                  </p:childTnLst>
                                </p:cTn>
                              </p:par>
                              <p:par>
                                <p:cTn id="34" presetID="10" presetClass="exit" presetSubtype="0" fill="hold" grpId="3" nodeType="withEffect">
                                  <p:stCondLst>
                                    <p:cond delay="5000"/>
                                  </p:stCondLst>
                                  <p:childTnLst>
                                    <p:animEffect transition="out" filter="fade">
                                      <p:cBhvr>
                                        <p:cTn id="35" dur="1000"/>
                                        <p:tgtEl>
                                          <p:spTgt spid="46"/>
                                        </p:tgtEl>
                                      </p:cBhvr>
                                    </p:animEffect>
                                    <p:set>
                                      <p:cBhvr>
                                        <p:cTn id="36" dur="1" fill="hold">
                                          <p:stCondLst>
                                            <p:cond delay="999"/>
                                          </p:stCondLst>
                                        </p:cTn>
                                        <p:tgtEl>
                                          <p:spTgt spid="46"/>
                                        </p:tgtEl>
                                        <p:attrNameLst>
                                          <p:attrName>style.visibility</p:attrName>
                                        </p:attrNameLst>
                                      </p:cBhvr>
                                      <p:to>
                                        <p:strVal val="hidden"/>
                                      </p:to>
                                    </p:set>
                                  </p:childTnLst>
                                </p:cTn>
                              </p:par>
                              <p:par>
                                <p:cTn id="37" presetID="0" presetClass="path" presetSubtype="0" accel="50000" decel="50000" fill="hold" grpId="0" nodeType="withEffect">
                                  <p:stCondLst>
                                    <p:cond delay="250"/>
                                  </p:stCondLst>
                                  <p:childTnLst>
                                    <p:animMotion origin="layout" path="M -2.77778E-6 4.44444E-6 C 0.19688 -0.005 1.09705 -0.51639 1.13316 -1.40306 " pathEditMode="relative" rAng="0" ptsTypes="ss">
                                      <p:cBhvr>
                                        <p:cTn id="38" dur="2000" fill="hold"/>
                                        <p:tgtEl>
                                          <p:spTgt spid="54"/>
                                        </p:tgtEl>
                                        <p:attrNameLst>
                                          <p:attrName>ppt_x</p:attrName>
                                          <p:attrName>ppt_y</p:attrName>
                                        </p:attrNameLst>
                                      </p:cBhvr>
                                      <p:rCtr x="56649" y="-70167"/>
                                    </p:animMotion>
                                  </p:childTnLst>
                                </p:cTn>
                              </p:par>
                              <p:par>
                                <p:cTn id="39" presetID="8" presetClass="emph" presetSubtype="0" fill="hold" grpId="1" nodeType="withEffect">
                                  <p:stCondLst>
                                    <p:cond delay="250"/>
                                  </p:stCondLst>
                                  <p:childTnLst>
                                    <p:animRot by="21600000">
                                      <p:cBhvr>
                                        <p:cTn id="40" dur="3500" fill="hold"/>
                                        <p:tgtEl>
                                          <p:spTgt spid="54"/>
                                        </p:tgtEl>
                                        <p:attrNameLst>
                                          <p:attrName>r</p:attrName>
                                        </p:attrNameLst>
                                      </p:cBhvr>
                                    </p:animRot>
                                  </p:childTnLst>
                                </p:cTn>
                              </p:par>
                              <p:par>
                                <p:cTn id="41" presetID="0" presetClass="path" presetSubtype="0" accel="50000" decel="50000" fill="hold" grpId="0" nodeType="withEffect">
                                  <p:stCondLst>
                                    <p:cond delay="500"/>
                                  </p:stCondLst>
                                  <p:childTnLst>
                                    <p:animMotion origin="layout" path="M -0.00069 0.02278 C 0.20469 0.01833 1.14375 -0.45055 1.18125 -1.26389 " pathEditMode="relative" rAng="0" ptsTypes="ss">
                                      <p:cBhvr>
                                        <p:cTn id="42" dur="2000" fill="hold"/>
                                        <p:tgtEl>
                                          <p:spTgt spid="56"/>
                                        </p:tgtEl>
                                        <p:attrNameLst>
                                          <p:attrName>ppt_x</p:attrName>
                                          <p:attrName>ppt_y</p:attrName>
                                        </p:attrNameLst>
                                      </p:cBhvr>
                                      <p:rCtr x="59097" y="-64333"/>
                                    </p:animMotion>
                                  </p:childTnLst>
                                </p:cTn>
                              </p:par>
                              <p:par>
                                <p:cTn id="43" presetID="8" presetClass="emph" presetSubtype="0" fill="hold" grpId="1" nodeType="withEffect">
                                  <p:stCondLst>
                                    <p:cond delay="500"/>
                                  </p:stCondLst>
                                  <p:childTnLst>
                                    <p:animRot by="21600000">
                                      <p:cBhvr>
                                        <p:cTn id="44" dur="4500" fill="hold"/>
                                        <p:tgtEl>
                                          <p:spTgt spid="56"/>
                                        </p:tgtEl>
                                        <p:attrNameLst>
                                          <p:attrName>r</p:attrName>
                                        </p:attrNameLst>
                                      </p:cBhvr>
                                    </p:animRot>
                                  </p:childTnLst>
                                </p:cTn>
                              </p:par>
                              <p:par>
                                <p:cTn id="45" presetID="0" presetClass="path" presetSubtype="0" accel="50000" decel="50000" fill="hold" grpId="0" nodeType="withEffect">
                                  <p:stCondLst>
                                    <p:cond delay="750"/>
                                  </p:stCondLst>
                                  <p:childTnLst>
                                    <p:animMotion origin="layout" path="M 0.00173 -0.00401 C 0.20989 -0.00895 1.16285 -0.51975 1.20104 -1.40587 " pathEditMode="relative" rAng="0" ptsTypes="ss">
                                      <p:cBhvr>
                                        <p:cTn id="46" dur="2000" fill="hold"/>
                                        <p:tgtEl>
                                          <p:spTgt spid="57"/>
                                        </p:tgtEl>
                                        <p:attrNameLst>
                                          <p:attrName>ppt_x</p:attrName>
                                          <p:attrName>ppt_y</p:attrName>
                                        </p:attrNameLst>
                                      </p:cBhvr>
                                      <p:rCtr x="59965" y="-70093"/>
                                    </p:animMotion>
                                  </p:childTnLst>
                                </p:cTn>
                              </p:par>
                              <p:par>
                                <p:cTn id="47" presetID="8" presetClass="emph" presetSubtype="0" fill="hold" grpId="1" nodeType="withEffect">
                                  <p:stCondLst>
                                    <p:cond delay="750"/>
                                  </p:stCondLst>
                                  <p:childTnLst>
                                    <p:animRot by="21600000">
                                      <p:cBhvr>
                                        <p:cTn id="48" dur="3500" fill="hold"/>
                                        <p:tgtEl>
                                          <p:spTgt spid="57"/>
                                        </p:tgtEl>
                                        <p:attrNameLst>
                                          <p:attrName>r</p:attrName>
                                        </p:attrNameLst>
                                      </p:cBhvr>
                                    </p:animRot>
                                  </p:childTnLst>
                                </p:cTn>
                              </p:par>
                              <p:par>
                                <p:cTn id="49" presetID="0" presetClass="path" presetSubtype="0" accel="50000" decel="50000" fill="hold" grpId="0" nodeType="withEffect">
                                  <p:stCondLst>
                                    <p:cond delay="1000"/>
                                  </p:stCondLst>
                                  <p:childTnLst>
                                    <p:animMotion origin="layout" path="M 2.77778E-7 4.69136E-6 C 0.19566 -0.00525 1.0901 -0.53735 1.12604 -1.45803 " pathEditMode="relative" rAng="0" ptsTypes="ss">
                                      <p:cBhvr>
                                        <p:cTn id="50" dur="2000" fill="hold"/>
                                        <p:tgtEl>
                                          <p:spTgt spid="58"/>
                                        </p:tgtEl>
                                        <p:attrNameLst>
                                          <p:attrName>ppt_x</p:attrName>
                                          <p:attrName>ppt_y</p:attrName>
                                        </p:attrNameLst>
                                      </p:cBhvr>
                                      <p:rCtr x="56302" y="-72901"/>
                                    </p:animMotion>
                                  </p:childTnLst>
                                </p:cTn>
                              </p:par>
                              <p:par>
                                <p:cTn id="51" presetID="8" presetClass="emph" presetSubtype="0" fill="hold" grpId="1" nodeType="withEffect">
                                  <p:stCondLst>
                                    <p:cond delay="1000"/>
                                  </p:stCondLst>
                                  <p:childTnLst>
                                    <p:animRot by="21600000">
                                      <p:cBhvr>
                                        <p:cTn id="52" dur="4500" fill="hold"/>
                                        <p:tgtEl>
                                          <p:spTgt spid="58"/>
                                        </p:tgtEl>
                                        <p:attrNameLst>
                                          <p:attrName>r</p:attrName>
                                        </p:attrNameLst>
                                      </p:cBhvr>
                                    </p:animRot>
                                  </p:childTnLst>
                                </p:cTn>
                              </p:par>
                              <p:par>
                                <p:cTn id="53" presetID="0" presetClass="path" presetSubtype="0" accel="50000" decel="50000" fill="hold" grpId="0" nodeType="withEffect">
                                  <p:stCondLst>
                                    <p:cond delay="2000"/>
                                  </p:stCondLst>
                                  <p:childTnLst>
                                    <p:animMotion origin="layout" path="M -2.77778E-6 4.44444E-6 C 0.19688 -0.005 1.09705 -0.51639 1.13316 -1.40306 " pathEditMode="relative" rAng="0" ptsTypes="ss">
                                      <p:cBhvr>
                                        <p:cTn id="54" dur="2000" fill="hold"/>
                                        <p:tgtEl>
                                          <p:spTgt spid="59"/>
                                        </p:tgtEl>
                                        <p:attrNameLst>
                                          <p:attrName>ppt_x</p:attrName>
                                          <p:attrName>ppt_y</p:attrName>
                                        </p:attrNameLst>
                                      </p:cBhvr>
                                      <p:rCtr x="56649" y="-70167"/>
                                    </p:animMotion>
                                  </p:childTnLst>
                                </p:cTn>
                              </p:par>
                              <p:par>
                                <p:cTn id="55" presetID="8" presetClass="emph" presetSubtype="0" fill="hold" grpId="1" nodeType="withEffect">
                                  <p:stCondLst>
                                    <p:cond delay="1250"/>
                                  </p:stCondLst>
                                  <p:childTnLst>
                                    <p:animRot by="21600000">
                                      <p:cBhvr>
                                        <p:cTn id="56" dur="4500" fill="hold"/>
                                        <p:tgtEl>
                                          <p:spTgt spid="59"/>
                                        </p:tgtEl>
                                        <p:attrNameLst>
                                          <p:attrName>r</p:attrName>
                                        </p:attrNameLst>
                                      </p:cBhvr>
                                    </p:animRot>
                                  </p:childTnLst>
                                </p:cTn>
                              </p:par>
                              <p:par>
                                <p:cTn id="57" presetID="0" presetClass="path" presetSubtype="0" accel="50000" decel="50000" fill="hold" grpId="0" nodeType="withEffect">
                                  <p:stCondLst>
                                    <p:cond delay="1250"/>
                                  </p:stCondLst>
                                  <p:childTnLst>
                                    <p:animMotion origin="layout" path="M 0.00191 -0.00062 C 0.5658 -0.13624 1.579 -0.82546 1.18802 -1.34013 C 0.7974 -1.85666 0.10886 -1.30461 0.79636 -0.48286 " pathEditMode="relative" rAng="0" ptsTypes="sss">
                                      <p:cBhvr>
                                        <p:cTn id="58" dur="5000" fill="hold"/>
                                        <p:tgtEl>
                                          <p:spTgt spid="60"/>
                                        </p:tgtEl>
                                        <p:attrNameLst>
                                          <p:attrName>ppt_x</p:attrName>
                                          <p:attrName>ppt_y</p:attrName>
                                        </p:attrNameLst>
                                      </p:cBhvr>
                                      <p:rCtr x="78854" y="-92802"/>
                                    </p:animMotion>
                                  </p:childTnLst>
                                </p:cTn>
                              </p:par>
                              <p:par>
                                <p:cTn id="59" presetID="8" presetClass="emph" presetSubtype="0" repeatCount="2000" fill="hold" grpId="1" nodeType="withEffect">
                                  <p:stCondLst>
                                    <p:cond delay="750"/>
                                  </p:stCondLst>
                                  <p:childTnLst>
                                    <p:animRot by="21600000">
                                      <p:cBhvr>
                                        <p:cTn id="60" dur="1750" fill="hold"/>
                                        <p:tgtEl>
                                          <p:spTgt spid="60"/>
                                        </p:tgtEl>
                                        <p:attrNameLst>
                                          <p:attrName>r</p:attrName>
                                        </p:attrNameLst>
                                      </p:cBhvr>
                                    </p:animRot>
                                  </p:childTnLst>
                                </p:cTn>
                              </p:par>
                              <p:par>
                                <p:cTn id="61" presetID="6" presetClass="emph" presetSubtype="0" decel="32000" fill="hold" grpId="2" nodeType="withEffect">
                                  <p:stCondLst>
                                    <p:cond delay="1250"/>
                                  </p:stCondLst>
                                  <p:childTnLst>
                                    <p:animScale>
                                      <p:cBhvr>
                                        <p:cTn id="62" dur="1500" fill="hold"/>
                                        <p:tgtEl>
                                          <p:spTgt spid="60"/>
                                        </p:tgtEl>
                                      </p:cBhvr>
                                      <p:by x="750000" y="750000"/>
                                    </p:animScale>
                                  </p:childTnLst>
                                </p:cTn>
                              </p:par>
                              <p:par>
                                <p:cTn id="63" presetID="10" presetClass="exit" presetSubtype="0" fill="hold" grpId="3" nodeType="withEffect">
                                  <p:stCondLst>
                                    <p:cond delay="750"/>
                                  </p:stCondLst>
                                  <p:childTnLst>
                                    <p:animEffect transition="out" filter="fade">
                                      <p:cBhvr>
                                        <p:cTn id="64" dur="1000"/>
                                        <p:tgtEl>
                                          <p:spTgt spid="60"/>
                                        </p:tgtEl>
                                      </p:cBhvr>
                                    </p:animEffect>
                                    <p:set>
                                      <p:cBhvr>
                                        <p:cTn id="65" dur="1" fill="hold">
                                          <p:stCondLst>
                                            <p:cond delay="999"/>
                                          </p:stCondLst>
                                        </p:cTn>
                                        <p:tgtEl>
                                          <p:spTgt spid="60"/>
                                        </p:tgtEl>
                                        <p:attrNameLst>
                                          <p:attrName>style.visibility</p:attrName>
                                        </p:attrNameLst>
                                      </p:cBhvr>
                                      <p:to>
                                        <p:strVal val="hidden"/>
                                      </p:to>
                                    </p:set>
                                  </p:childTnLst>
                                </p:cTn>
                              </p:par>
                            </p:childTnLst>
                          </p:cTn>
                        </p:par>
                        <p:par>
                          <p:cTn id="66" fill="hold">
                            <p:stCondLst>
                              <p:cond delay="8350"/>
                            </p:stCondLst>
                            <p:childTnLst>
                              <p:par>
                                <p:cTn id="67" presetID="10" presetClass="entr" presetSubtype="0" fill="hold"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childTnLst>
                          </p:cTn>
                        </p:par>
                        <p:par>
                          <p:cTn id="70" fill="hold">
                            <p:stCondLst>
                              <p:cond delay="8850"/>
                            </p:stCondLst>
                            <p:childTnLst>
                              <p:par>
                                <p:cTn id="71" presetID="6" presetClass="emph" presetSubtype="0" fill="hold" nodeType="afterEffect">
                                  <p:stCondLst>
                                    <p:cond delay="0"/>
                                  </p:stCondLst>
                                  <p:childTnLst>
                                    <p:animScale>
                                      <p:cBhvr>
                                        <p:cTn id="72" dur="1250" fill="hold"/>
                                        <p:tgtEl>
                                          <p:spTgt spid="74"/>
                                        </p:tgtEl>
                                      </p:cBhvr>
                                      <p:by x="400000" y="400000"/>
                                    </p:animScale>
                                  </p:childTnLst>
                                </p:cTn>
                              </p:par>
                            </p:childTnLst>
                          </p:cTn>
                        </p:par>
                        <p:par>
                          <p:cTn id="73" fill="hold">
                            <p:stCondLst>
                              <p:cond delay="10350"/>
                            </p:stCondLst>
                            <p:childTnLst>
                              <p:par>
                                <p:cTn id="74" presetID="6" presetClass="emph" presetSubtype="0" autoRev="1" fill="hold" nodeType="afterEffect">
                                  <p:stCondLst>
                                    <p:cond delay="0"/>
                                  </p:stCondLst>
                                  <p:childTnLst>
                                    <p:animScale>
                                      <p:cBhvr>
                                        <p:cTn id="75" dur="1250" fill="hold"/>
                                        <p:tgtEl>
                                          <p:spTgt spid="74"/>
                                        </p:tgtEl>
                                      </p:cBhvr>
                                      <p:by x="400000" y="400000"/>
                                    </p:animScale>
                                  </p:childTnLst>
                                </p:cTn>
                              </p:par>
                              <p:par>
                                <p:cTn id="76" presetID="10" presetClass="exit" presetSubtype="0" fill="hold" nodeType="withEffect">
                                  <p:stCondLst>
                                    <p:cond delay="0"/>
                                  </p:stCondLst>
                                  <p:childTnLst>
                                    <p:animEffect transition="out" filter="fade">
                                      <p:cBhvr>
                                        <p:cTn id="77" dur="1250"/>
                                        <p:tgtEl>
                                          <p:spTgt spid="74"/>
                                        </p:tgtEl>
                                      </p:cBhvr>
                                    </p:animEffect>
                                    <p:set>
                                      <p:cBhvr>
                                        <p:cTn id="78" dur="1" fill="hold">
                                          <p:stCondLst>
                                            <p:cond delay="124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99" showWhenStopped="0">
                <p:cTn id="79" repeatCount="indefinite" fill="hold" display="0">
                  <p:stCondLst>
                    <p:cond delay="indefinite"/>
                  </p:stCondLst>
                  <p:endCondLst>
                    <p:cond evt="onPrev" delay="0">
                      <p:tgtEl>
                        <p:sldTgt/>
                      </p:tgtEl>
                    </p:cond>
                    <p:cond evt="onStopAudio" delay="0">
                      <p:tgtEl>
                        <p:sldTgt/>
                      </p:tgtEl>
                    </p:cond>
                  </p:endCondLst>
                </p:cTn>
                <p:tgtEl>
                  <p:spTgt spid="69"/>
                </p:tgtEl>
              </p:cMediaNode>
            </p:audio>
          </p:childTnLst>
        </p:cTn>
      </p:par>
    </p:tnLst>
    <p:bldLst>
      <p:bldP spid="18" grpId="0"/>
      <p:bldP spid="53" grpId="0" autoUpdateAnimBg="0"/>
      <p:bldP spid="46" grpId="0" animBg="1"/>
      <p:bldP spid="46" grpId="1" animBg="1"/>
      <p:bldP spid="46" grpId="2" animBg="1"/>
      <p:bldP spid="46" grpId="3" animBg="1"/>
      <p:bldP spid="54" grpId="0" animBg="1"/>
      <p:bldP spid="54"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0" grpId="2" animBg="1"/>
      <p:bldP spid="60"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7" name="Group 5"/>
          <p:cNvGrpSpPr/>
          <p:nvPr/>
        </p:nvGrpSpPr>
        <p:grpSpPr bwMode="auto">
          <a:xfrm>
            <a:off x="952500" y="404813"/>
            <a:ext cx="360363" cy="287337"/>
            <a:chOff x="0" y="0"/>
            <a:chExt cx="360040" cy="288032"/>
          </a:xfrm>
        </p:grpSpPr>
        <p:sp>
          <p:nvSpPr>
            <p:cNvPr id="18"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9"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0"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4"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 name="Freeform 3"/>
          <p:cNvSpPr/>
          <p:nvPr/>
        </p:nvSpPr>
        <p:spPr bwMode="auto">
          <a:xfrm>
            <a:off x="838200" y="1704975"/>
            <a:ext cx="2160588" cy="1076325"/>
          </a:xfrm>
          <a:custGeom>
            <a:avLst/>
            <a:gdLst>
              <a:gd name="T0" fmla="*/ 310 w 621"/>
              <a:gd name="T1" fmla="*/ 111 h 310"/>
              <a:gd name="T2" fmla="*/ 509 w 621"/>
              <a:gd name="T3" fmla="*/ 310 h 310"/>
              <a:gd name="T4" fmla="*/ 621 w 621"/>
              <a:gd name="T5" fmla="*/ 310 h 310"/>
              <a:gd name="T6" fmla="*/ 310 w 621"/>
              <a:gd name="T7" fmla="*/ 0 h 310"/>
              <a:gd name="T8" fmla="*/ 0 w 621"/>
              <a:gd name="T9" fmla="*/ 310 h 310"/>
              <a:gd name="T10" fmla="*/ 111 w 621"/>
              <a:gd name="T11" fmla="*/ 310 h 310"/>
              <a:gd name="T12" fmla="*/ 310 w 621"/>
              <a:gd name="T13" fmla="*/ 111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11"/>
                </a:moveTo>
                <a:cubicBezTo>
                  <a:pt x="420" y="111"/>
                  <a:pt x="509" y="200"/>
                  <a:pt x="509" y="310"/>
                </a:cubicBezTo>
                <a:cubicBezTo>
                  <a:pt x="621" y="310"/>
                  <a:pt x="621" y="310"/>
                  <a:pt x="621" y="310"/>
                </a:cubicBezTo>
                <a:cubicBezTo>
                  <a:pt x="621" y="139"/>
                  <a:pt x="482" y="0"/>
                  <a:pt x="310" y="0"/>
                </a:cubicBezTo>
                <a:cubicBezTo>
                  <a:pt x="139" y="0"/>
                  <a:pt x="0" y="139"/>
                  <a:pt x="0" y="310"/>
                </a:cubicBezTo>
                <a:cubicBezTo>
                  <a:pt x="111" y="310"/>
                  <a:pt x="111" y="310"/>
                  <a:pt x="111" y="310"/>
                </a:cubicBezTo>
                <a:cubicBezTo>
                  <a:pt x="111" y="200"/>
                  <a:pt x="200" y="111"/>
                  <a:pt x="310" y="111"/>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4"/>
          <p:cNvSpPr/>
          <p:nvPr/>
        </p:nvSpPr>
        <p:spPr bwMode="auto">
          <a:xfrm>
            <a:off x="2609850" y="2781300"/>
            <a:ext cx="2160588" cy="1076325"/>
          </a:xfrm>
          <a:custGeom>
            <a:avLst/>
            <a:gdLst>
              <a:gd name="T0" fmla="*/ 310 w 621"/>
              <a:gd name="T1" fmla="*/ 199 h 310"/>
              <a:gd name="T2" fmla="*/ 111 w 621"/>
              <a:gd name="T3" fmla="*/ 0 h 310"/>
              <a:gd name="T4" fmla="*/ 0 w 621"/>
              <a:gd name="T5" fmla="*/ 0 h 310"/>
              <a:gd name="T6" fmla="*/ 310 w 621"/>
              <a:gd name="T7" fmla="*/ 310 h 310"/>
              <a:gd name="T8" fmla="*/ 621 w 621"/>
              <a:gd name="T9" fmla="*/ 0 h 310"/>
              <a:gd name="T10" fmla="*/ 509 w 621"/>
              <a:gd name="T11" fmla="*/ 0 h 310"/>
              <a:gd name="T12" fmla="*/ 310 w 621"/>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99"/>
                </a:moveTo>
                <a:cubicBezTo>
                  <a:pt x="200" y="199"/>
                  <a:pt x="111" y="110"/>
                  <a:pt x="111" y="0"/>
                </a:cubicBezTo>
                <a:cubicBezTo>
                  <a:pt x="0" y="0"/>
                  <a:pt x="0" y="0"/>
                  <a:pt x="0" y="0"/>
                </a:cubicBezTo>
                <a:cubicBezTo>
                  <a:pt x="0" y="171"/>
                  <a:pt x="139" y="310"/>
                  <a:pt x="310" y="310"/>
                </a:cubicBezTo>
                <a:cubicBezTo>
                  <a:pt x="482" y="310"/>
                  <a:pt x="621" y="171"/>
                  <a:pt x="621" y="0"/>
                </a:cubicBezTo>
                <a:cubicBezTo>
                  <a:pt x="509" y="0"/>
                  <a:pt x="509" y="0"/>
                  <a:pt x="509" y="0"/>
                </a:cubicBezTo>
                <a:cubicBezTo>
                  <a:pt x="509" y="110"/>
                  <a:pt x="420" y="199"/>
                  <a:pt x="310" y="199"/>
                </a:cubicBezTo>
                <a:close/>
              </a:path>
            </a:pathLst>
          </a:custGeom>
          <a:solidFill>
            <a:srgbClr val="FF9900"/>
          </a:solidFill>
          <a:ln>
            <a:noFill/>
          </a:ln>
        </p:spPr>
        <p:txBody>
          <a:bodyPr/>
          <a:lstStyle/>
          <a:p>
            <a:endParaRPr lang="zh-CN" altLang="en-US"/>
          </a:p>
        </p:txBody>
      </p:sp>
      <p:sp>
        <p:nvSpPr>
          <p:cNvPr id="27" name="Freeform 5"/>
          <p:cNvSpPr/>
          <p:nvPr/>
        </p:nvSpPr>
        <p:spPr bwMode="auto">
          <a:xfrm>
            <a:off x="4379913" y="1704975"/>
            <a:ext cx="2162175" cy="1076325"/>
          </a:xfrm>
          <a:custGeom>
            <a:avLst/>
            <a:gdLst>
              <a:gd name="T0" fmla="*/ 310 w 621"/>
              <a:gd name="T1" fmla="*/ 111 h 310"/>
              <a:gd name="T2" fmla="*/ 509 w 621"/>
              <a:gd name="T3" fmla="*/ 310 h 310"/>
              <a:gd name="T4" fmla="*/ 621 w 621"/>
              <a:gd name="T5" fmla="*/ 310 h 310"/>
              <a:gd name="T6" fmla="*/ 310 w 621"/>
              <a:gd name="T7" fmla="*/ 0 h 310"/>
              <a:gd name="T8" fmla="*/ 0 w 621"/>
              <a:gd name="T9" fmla="*/ 310 h 310"/>
              <a:gd name="T10" fmla="*/ 111 w 621"/>
              <a:gd name="T11" fmla="*/ 310 h 310"/>
              <a:gd name="T12" fmla="*/ 310 w 621"/>
              <a:gd name="T13" fmla="*/ 111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11"/>
                </a:moveTo>
                <a:cubicBezTo>
                  <a:pt x="420" y="111"/>
                  <a:pt x="509" y="200"/>
                  <a:pt x="509" y="310"/>
                </a:cubicBezTo>
                <a:cubicBezTo>
                  <a:pt x="621" y="310"/>
                  <a:pt x="621" y="310"/>
                  <a:pt x="621" y="310"/>
                </a:cubicBezTo>
                <a:cubicBezTo>
                  <a:pt x="621" y="139"/>
                  <a:pt x="482" y="0"/>
                  <a:pt x="310" y="0"/>
                </a:cubicBezTo>
                <a:cubicBezTo>
                  <a:pt x="139" y="0"/>
                  <a:pt x="0" y="139"/>
                  <a:pt x="0" y="310"/>
                </a:cubicBezTo>
                <a:cubicBezTo>
                  <a:pt x="111" y="310"/>
                  <a:pt x="111" y="310"/>
                  <a:pt x="111" y="310"/>
                </a:cubicBezTo>
                <a:cubicBezTo>
                  <a:pt x="111" y="200"/>
                  <a:pt x="201" y="111"/>
                  <a:pt x="310" y="111"/>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6"/>
          <p:cNvSpPr/>
          <p:nvPr/>
        </p:nvSpPr>
        <p:spPr bwMode="auto">
          <a:xfrm>
            <a:off x="6154738" y="2781300"/>
            <a:ext cx="2157412" cy="1076325"/>
          </a:xfrm>
          <a:custGeom>
            <a:avLst/>
            <a:gdLst>
              <a:gd name="T0" fmla="*/ 310 w 620"/>
              <a:gd name="T1" fmla="*/ 199 h 310"/>
              <a:gd name="T2" fmla="*/ 111 w 620"/>
              <a:gd name="T3" fmla="*/ 0 h 310"/>
              <a:gd name="T4" fmla="*/ 0 w 620"/>
              <a:gd name="T5" fmla="*/ 0 h 310"/>
              <a:gd name="T6" fmla="*/ 310 w 620"/>
              <a:gd name="T7" fmla="*/ 310 h 310"/>
              <a:gd name="T8" fmla="*/ 620 w 620"/>
              <a:gd name="T9" fmla="*/ 0 h 310"/>
              <a:gd name="T10" fmla="*/ 509 w 620"/>
              <a:gd name="T11" fmla="*/ 0 h 310"/>
              <a:gd name="T12" fmla="*/ 310 w 620"/>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620" h="310">
                <a:moveTo>
                  <a:pt x="310" y="199"/>
                </a:moveTo>
                <a:cubicBezTo>
                  <a:pt x="200" y="199"/>
                  <a:pt x="111" y="110"/>
                  <a:pt x="111" y="0"/>
                </a:cubicBezTo>
                <a:cubicBezTo>
                  <a:pt x="0" y="0"/>
                  <a:pt x="0" y="0"/>
                  <a:pt x="0" y="0"/>
                </a:cubicBezTo>
                <a:cubicBezTo>
                  <a:pt x="0" y="171"/>
                  <a:pt x="139" y="310"/>
                  <a:pt x="310" y="310"/>
                </a:cubicBezTo>
                <a:cubicBezTo>
                  <a:pt x="481" y="310"/>
                  <a:pt x="620" y="171"/>
                  <a:pt x="620" y="0"/>
                </a:cubicBezTo>
                <a:cubicBezTo>
                  <a:pt x="509" y="0"/>
                  <a:pt x="509" y="0"/>
                  <a:pt x="509" y="0"/>
                </a:cubicBezTo>
                <a:cubicBezTo>
                  <a:pt x="509" y="110"/>
                  <a:pt x="420" y="199"/>
                  <a:pt x="310" y="199"/>
                </a:cubicBezTo>
                <a:close/>
              </a:path>
            </a:pathLst>
          </a:custGeom>
          <a:solidFill>
            <a:srgbClr val="FF9900"/>
          </a:solidFill>
          <a:ln>
            <a:noFill/>
          </a:ln>
        </p:spPr>
        <p:txBody>
          <a:bodyPr/>
          <a:lstStyle/>
          <a:p>
            <a:endParaRPr lang="zh-CN" altLang="en-US"/>
          </a:p>
        </p:txBody>
      </p:sp>
      <p:sp>
        <p:nvSpPr>
          <p:cNvPr id="29" name="Oval 7"/>
          <p:cNvSpPr>
            <a:spLocks noChangeAspect="1" noChangeArrowheads="1"/>
          </p:cNvSpPr>
          <p:nvPr/>
        </p:nvSpPr>
        <p:spPr bwMode="auto">
          <a:xfrm>
            <a:off x="1563688" y="2427288"/>
            <a:ext cx="715962" cy="719137"/>
          </a:xfrm>
          <a:prstGeom prst="ellipse">
            <a:avLst/>
          </a:pr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Oval 8"/>
          <p:cNvSpPr>
            <a:spLocks noChangeAspect="1" noChangeArrowheads="1"/>
          </p:cNvSpPr>
          <p:nvPr/>
        </p:nvSpPr>
        <p:spPr bwMode="auto">
          <a:xfrm>
            <a:off x="3335338" y="2427288"/>
            <a:ext cx="715962" cy="719137"/>
          </a:xfrm>
          <a:prstGeom prst="ellipse">
            <a:avLst/>
          </a:prstGeom>
          <a:solidFill>
            <a:srgbClr val="FF9900"/>
          </a:solidFill>
          <a:ln>
            <a:noFill/>
          </a:ln>
        </p:spPr>
        <p:txBody>
          <a:bodyPr/>
          <a:lstStyle/>
          <a:p>
            <a:endParaRPr lang="zh-CN" altLang="en-US"/>
          </a:p>
        </p:txBody>
      </p:sp>
      <p:sp>
        <p:nvSpPr>
          <p:cNvPr id="31" name="Oval 9"/>
          <p:cNvSpPr>
            <a:spLocks noChangeAspect="1" noChangeArrowheads="1"/>
          </p:cNvSpPr>
          <p:nvPr/>
        </p:nvSpPr>
        <p:spPr bwMode="auto">
          <a:xfrm>
            <a:off x="5105400" y="2427288"/>
            <a:ext cx="720725" cy="719137"/>
          </a:xfrm>
          <a:prstGeom prst="ellipse">
            <a:avLst/>
          </a:pr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Oval 10"/>
          <p:cNvSpPr>
            <a:spLocks noChangeAspect="1" noChangeArrowheads="1"/>
          </p:cNvSpPr>
          <p:nvPr/>
        </p:nvSpPr>
        <p:spPr bwMode="auto">
          <a:xfrm>
            <a:off x="6880225" y="2427288"/>
            <a:ext cx="715963" cy="719137"/>
          </a:xfrm>
          <a:prstGeom prst="ellipse">
            <a:avLst/>
          </a:prstGeom>
          <a:solidFill>
            <a:srgbClr val="FF9900"/>
          </a:solidFill>
          <a:ln>
            <a:noFill/>
          </a:ln>
        </p:spPr>
        <p:txBody>
          <a:bodyPr/>
          <a:lstStyle/>
          <a:p>
            <a:endParaRPr lang="zh-CN" altLang="en-US"/>
          </a:p>
        </p:txBody>
      </p:sp>
      <p:sp>
        <p:nvSpPr>
          <p:cNvPr id="33" name="Freeform 11"/>
          <p:cNvSpPr/>
          <p:nvPr/>
        </p:nvSpPr>
        <p:spPr bwMode="auto">
          <a:xfrm>
            <a:off x="1822450" y="3336925"/>
            <a:ext cx="188913" cy="158750"/>
          </a:xfrm>
          <a:custGeom>
            <a:avLst/>
            <a:gdLst>
              <a:gd name="T0" fmla="*/ 119 w 119"/>
              <a:gd name="T1" fmla="*/ 0 h 100"/>
              <a:gd name="T2" fmla="*/ 60 w 119"/>
              <a:gd name="T3" fmla="*/ 100 h 100"/>
              <a:gd name="T4" fmla="*/ 0 w 119"/>
              <a:gd name="T5" fmla="*/ 0 h 100"/>
              <a:gd name="T6" fmla="*/ 119 w 119"/>
              <a:gd name="T7" fmla="*/ 0 h 100"/>
            </a:gdLst>
            <a:ahLst/>
            <a:cxnLst>
              <a:cxn ang="0">
                <a:pos x="T0" y="T1"/>
              </a:cxn>
              <a:cxn ang="0">
                <a:pos x="T2" y="T3"/>
              </a:cxn>
              <a:cxn ang="0">
                <a:pos x="T4" y="T5"/>
              </a:cxn>
              <a:cxn ang="0">
                <a:pos x="T6" y="T7"/>
              </a:cxn>
            </a:cxnLst>
            <a:rect l="0" t="0" r="r" b="b"/>
            <a:pathLst>
              <a:path w="119" h="100">
                <a:moveTo>
                  <a:pt x="119" y="0"/>
                </a:moveTo>
                <a:lnTo>
                  <a:pt x="60" y="100"/>
                </a:lnTo>
                <a:lnTo>
                  <a:pt x="0" y="0"/>
                </a:lnTo>
                <a:lnTo>
                  <a:pt x="119" y="0"/>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12"/>
          <p:cNvSpPr/>
          <p:nvPr/>
        </p:nvSpPr>
        <p:spPr bwMode="auto">
          <a:xfrm>
            <a:off x="3594100" y="2060575"/>
            <a:ext cx="187325" cy="160338"/>
          </a:xfrm>
          <a:custGeom>
            <a:avLst/>
            <a:gdLst>
              <a:gd name="T0" fmla="*/ 0 w 118"/>
              <a:gd name="T1" fmla="*/ 101 h 101"/>
              <a:gd name="T2" fmla="*/ 59 w 118"/>
              <a:gd name="T3" fmla="*/ 0 h 101"/>
              <a:gd name="T4" fmla="*/ 118 w 118"/>
              <a:gd name="T5" fmla="*/ 101 h 101"/>
              <a:gd name="T6" fmla="*/ 0 w 118"/>
              <a:gd name="T7" fmla="*/ 101 h 101"/>
            </a:gdLst>
            <a:ahLst/>
            <a:cxnLst>
              <a:cxn ang="0">
                <a:pos x="T0" y="T1"/>
              </a:cxn>
              <a:cxn ang="0">
                <a:pos x="T2" y="T3"/>
              </a:cxn>
              <a:cxn ang="0">
                <a:pos x="T4" y="T5"/>
              </a:cxn>
              <a:cxn ang="0">
                <a:pos x="T6" y="T7"/>
              </a:cxn>
            </a:cxnLst>
            <a:rect l="0" t="0" r="r" b="b"/>
            <a:pathLst>
              <a:path w="118" h="101">
                <a:moveTo>
                  <a:pt x="0" y="101"/>
                </a:moveTo>
                <a:lnTo>
                  <a:pt x="59" y="0"/>
                </a:lnTo>
                <a:lnTo>
                  <a:pt x="118" y="101"/>
                </a:lnTo>
                <a:lnTo>
                  <a:pt x="0" y="101"/>
                </a:lnTo>
                <a:close/>
              </a:path>
            </a:pathLst>
          </a:custGeom>
          <a:solidFill>
            <a:srgbClr val="FF9900"/>
          </a:solidFill>
          <a:ln>
            <a:noFill/>
          </a:ln>
        </p:spPr>
        <p:txBody>
          <a:bodyPr/>
          <a:lstStyle/>
          <a:p>
            <a:endParaRPr lang="zh-CN" altLang="en-US"/>
          </a:p>
        </p:txBody>
      </p:sp>
      <p:sp>
        <p:nvSpPr>
          <p:cNvPr id="35" name="Freeform 13"/>
          <p:cNvSpPr/>
          <p:nvPr/>
        </p:nvSpPr>
        <p:spPr bwMode="auto">
          <a:xfrm>
            <a:off x="5368925" y="3336925"/>
            <a:ext cx="184150" cy="158750"/>
          </a:xfrm>
          <a:custGeom>
            <a:avLst/>
            <a:gdLst>
              <a:gd name="T0" fmla="*/ 116 w 116"/>
              <a:gd name="T1" fmla="*/ 0 h 100"/>
              <a:gd name="T2" fmla="*/ 57 w 116"/>
              <a:gd name="T3" fmla="*/ 100 h 100"/>
              <a:gd name="T4" fmla="*/ 0 w 116"/>
              <a:gd name="T5" fmla="*/ 0 h 100"/>
              <a:gd name="T6" fmla="*/ 116 w 116"/>
              <a:gd name="T7" fmla="*/ 0 h 100"/>
            </a:gdLst>
            <a:ahLst/>
            <a:cxnLst>
              <a:cxn ang="0">
                <a:pos x="T0" y="T1"/>
              </a:cxn>
              <a:cxn ang="0">
                <a:pos x="T2" y="T3"/>
              </a:cxn>
              <a:cxn ang="0">
                <a:pos x="T4" y="T5"/>
              </a:cxn>
              <a:cxn ang="0">
                <a:pos x="T6" y="T7"/>
              </a:cxn>
            </a:cxnLst>
            <a:rect l="0" t="0" r="r" b="b"/>
            <a:pathLst>
              <a:path w="116" h="100">
                <a:moveTo>
                  <a:pt x="116" y="0"/>
                </a:moveTo>
                <a:lnTo>
                  <a:pt x="57" y="100"/>
                </a:lnTo>
                <a:lnTo>
                  <a:pt x="0" y="0"/>
                </a:lnTo>
                <a:lnTo>
                  <a:pt x="116" y="0"/>
                </a:lnTo>
                <a:close/>
              </a:path>
            </a:pathLst>
          </a:custGeom>
          <a:solidFill>
            <a:srgbClr val="FF9900"/>
          </a:solidFill>
          <a:ln>
            <a:noFill/>
          </a:ln>
        </p:spPr>
        <p:txBody>
          <a:bodyPr/>
          <a:lstStyle/>
          <a:p>
            <a:endParaRPr lang="zh-CN" altLang="en-US"/>
          </a:p>
        </p:txBody>
      </p:sp>
      <p:sp>
        <p:nvSpPr>
          <p:cNvPr id="36" name="Freeform 14"/>
          <p:cNvSpPr/>
          <p:nvPr/>
        </p:nvSpPr>
        <p:spPr bwMode="auto">
          <a:xfrm>
            <a:off x="7140575" y="2060575"/>
            <a:ext cx="187325" cy="160338"/>
          </a:xfrm>
          <a:custGeom>
            <a:avLst/>
            <a:gdLst>
              <a:gd name="T0" fmla="*/ 0 w 118"/>
              <a:gd name="T1" fmla="*/ 101 h 101"/>
              <a:gd name="T2" fmla="*/ 59 w 118"/>
              <a:gd name="T3" fmla="*/ 0 h 101"/>
              <a:gd name="T4" fmla="*/ 118 w 118"/>
              <a:gd name="T5" fmla="*/ 101 h 101"/>
              <a:gd name="T6" fmla="*/ 0 w 118"/>
              <a:gd name="T7" fmla="*/ 101 h 101"/>
            </a:gdLst>
            <a:ahLst/>
            <a:cxnLst>
              <a:cxn ang="0">
                <a:pos x="T0" y="T1"/>
              </a:cxn>
              <a:cxn ang="0">
                <a:pos x="T2" y="T3"/>
              </a:cxn>
              <a:cxn ang="0">
                <a:pos x="T4" y="T5"/>
              </a:cxn>
              <a:cxn ang="0">
                <a:pos x="T6" y="T7"/>
              </a:cxn>
            </a:cxnLst>
            <a:rect l="0" t="0" r="r" b="b"/>
            <a:pathLst>
              <a:path w="118" h="101">
                <a:moveTo>
                  <a:pt x="0" y="101"/>
                </a:moveTo>
                <a:lnTo>
                  <a:pt x="59" y="0"/>
                </a:lnTo>
                <a:lnTo>
                  <a:pt x="118" y="101"/>
                </a:lnTo>
                <a:lnTo>
                  <a:pt x="0" y="101"/>
                </a:lnTo>
                <a:close/>
              </a:path>
            </a:pathLst>
          </a:custGeom>
          <a:solidFill>
            <a:srgbClr val="FF9900"/>
          </a:solidFill>
          <a:ln>
            <a:noFill/>
          </a:ln>
        </p:spPr>
        <p:txBody>
          <a:bodyPr/>
          <a:lstStyle/>
          <a:p>
            <a:endParaRPr lang="zh-CN" altLang="en-US"/>
          </a:p>
        </p:txBody>
      </p:sp>
      <p:sp>
        <p:nvSpPr>
          <p:cNvPr id="37" name="Text Box 15"/>
          <p:cNvSpPr txBox="1">
            <a:spLocks noChangeArrowheads="1"/>
          </p:cNvSpPr>
          <p:nvPr/>
        </p:nvSpPr>
        <p:spPr bwMode="auto">
          <a:xfrm>
            <a:off x="1751013" y="2627313"/>
            <a:ext cx="32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1</a:t>
            </a:r>
          </a:p>
        </p:txBody>
      </p:sp>
      <p:sp>
        <p:nvSpPr>
          <p:cNvPr id="38" name="Text Box 16"/>
          <p:cNvSpPr txBox="1">
            <a:spLocks noChangeArrowheads="1"/>
          </p:cNvSpPr>
          <p:nvPr/>
        </p:nvSpPr>
        <p:spPr bwMode="auto">
          <a:xfrm>
            <a:off x="3522663" y="2627313"/>
            <a:ext cx="32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2</a:t>
            </a:r>
          </a:p>
        </p:txBody>
      </p:sp>
      <p:sp>
        <p:nvSpPr>
          <p:cNvPr id="39" name="Text Box 17"/>
          <p:cNvSpPr txBox="1">
            <a:spLocks noChangeArrowheads="1"/>
          </p:cNvSpPr>
          <p:nvPr/>
        </p:nvSpPr>
        <p:spPr bwMode="auto">
          <a:xfrm>
            <a:off x="5307013" y="2627313"/>
            <a:ext cx="32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3</a:t>
            </a:r>
          </a:p>
        </p:txBody>
      </p:sp>
      <p:sp>
        <p:nvSpPr>
          <p:cNvPr id="40" name="Text Box 18"/>
          <p:cNvSpPr txBox="1">
            <a:spLocks noChangeArrowheads="1"/>
          </p:cNvSpPr>
          <p:nvPr/>
        </p:nvSpPr>
        <p:spPr bwMode="auto">
          <a:xfrm>
            <a:off x="7069138" y="2627313"/>
            <a:ext cx="325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4</a:t>
            </a:r>
          </a:p>
        </p:txBody>
      </p:sp>
      <p:sp>
        <p:nvSpPr>
          <p:cNvPr id="41" name="Text Box 38"/>
          <p:cNvSpPr txBox="1">
            <a:spLocks noChangeArrowheads="1"/>
          </p:cNvSpPr>
          <p:nvPr/>
        </p:nvSpPr>
        <p:spPr bwMode="auto">
          <a:xfrm>
            <a:off x="1046163" y="3578225"/>
            <a:ext cx="17430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p:txBody>
      </p:sp>
      <p:sp>
        <p:nvSpPr>
          <p:cNvPr id="42" name="Text Box 38"/>
          <p:cNvSpPr txBox="1">
            <a:spLocks noChangeArrowheads="1"/>
          </p:cNvSpPr>
          <p:nvPr/>
        </p:nvSpPr>
        <p:spPr bwMode="auto">
          <a:xfrm>
            <a:off x="2817813" y="1409700"/>
            <a:ext cx="1743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p:txBody>
      </p:sp>
      <p:sp>
        <p:nvSpPr>
          <p:cNvPr id="43" name="Text Box 38"/>
          <p:cNvSpPr txBox="1">
            <a:spLocks noChangeArrowheads="1"/>
          </p:cNvSpPr>
          <p:nvPr/>
        </p:nvSpPr>
        <p:spPr bwMode="auto">
          <a:xfrm>
            <a:off x="4589463" y="3578225"/>
            <a:ext cx="17430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p:txBody>
      </p:sp>
      <p:sp>
        <p:nvSpPr>
          <p:cNvPr id="44" name="Text Box 38"/>
          <p:cNvSpPr txBox="1">
            <a:spLocks noChangeArrowheads="1"/>
          </p:cNvSpPr>
          <p:nvPr/>
        </p:nvSpPr>
        <p:spPr bwMode="auto">
          <a:xfrm>
            <a:off x="6361113" y="1409700"/>
            <a:ext cx="1743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a:t>
            </a:r>
          </a:p>
        </p:txBody>
      </p:sp>
      <p:sp>
        <p:nvSpPr>
          <p:cNvPr id="45" name="WordArt 23"/>
          <p:cNvSpPr>
            <a:spLocks noChangeArrowheads="1" noChangeShapeType="1"/>
          </p:cNvSpPr>
          <p:nvPr/>
        </p:nvSpPr>
        <p:spPr bwMode="auto">
          <a:xfrm>
            <a:off x="1295400" y="1928813"/>
            <a:ext cx="1225550" cy="887412"/>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451951"/>
              </a:avLst>
            </a:prstTxWarp>
          </a:bodyPr>
          <a:lstStyle/>
          <a:p>
            <a:pPr algn="ctr"/>
            <a:r>
              <a:rPr lang="zh-CN" altLang="en-US" sz="3600" kern="10">
                <a:solidFill>
                  <a:schemeClr val="bg1"/>
                </a:solidFill>
                <a:latin typeface="微软雅黑" panose="020B0503020204020204" pitchFamily="34" charset="-122"/>
                <a:ea typeface="微软雅黑" panose="020B0503020204020204" pitchFamily="34" charset="-122"/>
              </a:rPr>
              <a:t>点击添加标题文本</a:t>
            </a:r>
          </a:p>
        </p:txBody>
      </p:sp>
      <p:sp>
        <p:nvSpPr>
          <p:cNvPr id="46" name="WordArt 24"/>
          <p:cNvSpPr>
            <a:spLocks noChangeArrowheads="1" noChangeShapeType="1"/>
          </p:cNvSpPr>
          <p:nvPr/>
        </p:nvSpPr>
        <p:spPr bwMode="auto">
          <a:xfrm>
            <a:off x="4859338" y="1924050"/>
            <a:ext cx="1225550" cy="88582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450813"/>
              </a:avLst>
            </a:prstTxWarp>
          </a:bodyPr>
          <a:lstStyle/>
          <a:p>
            <a:pPr algn="ctr"/>
            <a:r>
              <a:rPr lang="zh-CN" altLang="en-US" sz="3600" kern="10">
                <a:solidFill>
                  <a:schemeClr val="bg1"/>
                </a:solidFill>
                <a:latin typeface="微软雅黑" panose="020B0503020204020204" pitchFamily="34" charset="-122"/>
                <a:ea typeface="微软雅黑" panose="020B0503020204020204" pitchFamily="34" charset="-122"/>
              </a:rPr>
              <a:t>点击添加标题文本</a:t>
            </a:r>
          </a:p>
        </p:txBody>
      </p:sp>
      <p:sp>
        <p:nvSpPr>
          <p:cNvPr id="47" name="WordArt 25"/>
          <p:cNvSpPr>
            <a:spLocks noChangeArrowheads="1" noChangeShapeType="1"/>
          </p:cNvSpPr>
          <p:nvPr/>
        </p:nvSpPr>
        <p:spPr bwMode="auto">
          <a:xfrm>
            <a:off x="3128963" y="3022600"/>
            <a:ext cx="1149350" cy="665163"/>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zh-CN" altLang="en-US" sz="3600" kern="10">
                <a:solidFill>
                  <a:schemeClr val="bg1"/>
                </a:solidFill>
                <a:latin typeface="微软雅黑" panose="020B0503020204020204" pitchFamily="34" charset="-122"/>
                <a:ea typeface="微软雅黑" panose="020B0503020204020204" pitchFamily="34" charset="-122"/>
              </a:rPr>
              <a:t>点击添加标题文本</a:t>
            </a:r>
          </a:p>
        </p:txBody>
      </p:sp>
      <p:sp>
        <p:nvSpPr>
          <p:cNvPr id="48" name="WordArt 26"/>
          <p:cNvSpPr>
            <a:spLocks noChangeArrowheads="1" noChangeShapeType="1"/>
          </p:cNvSpPr>
          <p:nvPr/>
        </p:nvSpPr>
        <p:spPr bwMode="auto">
          <a:xfrm>
            <a:off x="6707188" y="3048000"/>
            <a:ext cx="1117600" cy="646113"/>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zh-CN" altLang="en-US" sz="3600" kern="10">
                <a:solidFill>
                  <a:schemeClr val="bg1"/>
                </a:solidFill>
                <a:latin typeface="微软雅黑" panose="020B0503020204020204" pitchFamily="34" charset="-122"/>
                <a:ea typeface="微软雅黑" panose="020B0503020204020204" pitchFamily="34" charset="-122"/>
              </a:rPr>
              <a:t>点击添加标题文本</a:t>
            </a: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p:cBhvr>
                                        <p:cTn id="7" dur="500"/>
                                        <p:tgtEl>
                                          <p:spTgt spid="2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 fill="hold"/>
                                        <p:tgtEl>
                                          <p:spTgt spid="17"/>
                                        </p:tgtEl>
                                        <p:attrNameLst>
                                          <p:attrName>ppt_x</p:attrName>
                                        </p:attrNameLst>
                                      </p:cBhvr>
                                      <p:tavLst>
                                        <p:tav tm="0">
                                          <p:val>
                                            <p:strVal val="0-#ppt_w/2"/>
                                          </p:val>
                                        </p:tav>
                                        <p:tav tm="100000">
                                          <p:val>
                                            <p:strVal val="#ppt_x"/>
                                          </p:val>
                                        </p:tav>
                                      </p:tavLst>
                                    </p:anim>
                                    <p:anim calcmode="lin" valueType="num">
                                      <p:cBhvr>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0-#ppt_w/2"/>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p:cBhvr>
                                        <p:cTn id="20" dur="500"/>
                                        <p:tgtEl>
                                          <p:spTgt spid="24"/>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3" presetClass="entr" presetSubtype="16"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50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par>
                                <p:cTn id="40" presetID="12" presetClass="entr" presetSubtype="1" fill="hold" grpId="0" nodeType="withEffect">
                                  <p:stCondLst>
                                    <p:cond delay="1000"/>
                                  </p:stCondLst>
                                  <p:childTnLst>
                                    <p:set>
                                      <p:cBhvr>
                                        <p:cTn id="41" dur="1" fill="hold">
                                          <p:stCondLst>
                                            <p:cond delay="0"/>
                                          </p:stCondLst>
                                        </p:cTn>
                                        <p:tgtEl>
                                          <p:spTgt spid="33"/>
                                        </p:tgtEl>
                                        <p:attrNameLst>
                                          <p:attrName>style.visibility</p:attrName>
                                        </p:attrNameLst>
                                      </p:cBhvr>
                                      <p:to>
                                        <p:strVal val="visible"/>
                                      </p:to>
                                    </p:set>
                                    <p:animEffect transition="in" filter="slide(fromTop)">
                                      <p:cBhvr>
                                        <p:cTn id="42" dur="500"/>
                                        <p:tgtEl>
                                          <p:spTgt spid="33"/>
                                        </p:tgtEl>
                                      </p:cBhvr>
                                    </p:animEffect>
                                  </p:childTnLst>
                                </p:cTn>
                              </p:par>
                              <p:par>
                                <p:cTn id="43" presetID="12" presetClass="entr" presetSubtype="1" fill="hold" grpId="0" nodeType="withEffect">
                                  <p:stCondLst>
                                    <p:cond delay="1000"/>
                                  </p:stCondLst>
                                  <p:childTnLst>
                                    <p:set>
                                      <p:cBhvr>
                                        <p:cTn id="44" dur="1" fill="hold">
                                          <p:stCondLst>
                                            <p:cond delay="0"/>
                                          </p:stCondLst>
                                        </p:cTn>
                                        <p:tgtEl>
                                          <p:spTgt spid="41"/>
                                        </p:tgtEl>
                                        <p:attrNameLst>
                                          <p:attrName>style.visibility</p:attrName>
                                        </p:attrNameLst>
                                      </p:cBhvr>
                                      <p:to>
                                        <p:strVal val="visible"/>
                                      </p:to>
                                    </p:set>
                                    <p:animEffect transition="in" filter="slide(fromTop)">
                                      <p:cBhvr>
                                        <p:cTn id="45" dur="500"/>
                                        <p:tgtEl>
                                          <p:spTgt spid="41"/>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3" presetClass="entr" presetSubtype="16" fill="hold" grpId="0"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10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00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childTnLst>
                                </p:cTn>
                              </p:par>
                              <p:par>
                                <p:cTn id="61" presetID="12" presetClass="entr" presetSubtype="4" fill="hold" grpId="0" nodeType="withEffect">
                                  <p:stCondLst>
                                    <p:cond delay="1500"/>
                                  </p:stCondLst>
                                  <p:childTnLst>
                                    <p:set>
                                      <p:cBhvr>
                                        <p:cTn id="62" dur="1" fill="hold">
                                          <p:stCondLst>
                                            <p:cond delay="0"/>
                                          </p:stCondLst>
                                        </p:cTn>
                                        <p:tgtEl>
                                          <p:spTgt spid="34"/>
                                        </p:tgtEl>
                                        <p:attrNameLst>
                                          <p:attrName>style.visibility</p:attrName>
                                        </p:attrNameLst>
                                      </p:cBhvr>
                                      <p:to>
                                        <p:strVal val="visible"/>
                                      </p:to>
                                    </p:set>
                                    <p:animEffect transition="in" filter="slide(fromBottom)">
                                      <p:cBhvr>
                                        <p:cTn id="63" dur="500"/>
                                        <p:tgtEl>
                                          <p:spTgt spid="34"/>
                                        </p:tgtEl>
                                      </p:cBhvr>
                                    </p:animEffect>
                                  </p:childTnLst>
                                </p:cTn>
                              </p:par>
                              <p:par>
                                <p:cTn id="64" presetID="12" presetClass="entr" presetSubtype="4" fill="hold" grpId="0" nodeType="withEffect">
                                  <p:stCondLst>
                                    <p:cond delay="1500"/>
                                  </p:stCondLst>
                                  <p:childTnLst>
                                    <p:set>
                                      <p:cBhvr>
                                        <p:cTn id="65" dur="1" fill="hold">
                                          <p:stCondLst>
                                            <p:cond delay="0"/>
                                          </p:stCondLst>
                                        </p:cTn>
                                        <p:tgtEl>
                                          <p:spTgt spid="42"/>
                                        </p:tgtEl>
                                        <p:attrNameLst>
                                          <p:attrName>style.visibility</p:attrName>
                                        </p:attrNameLst>
                                      </p:cBhvr>
                                      <p:to>
                                        <p:strVal val="visible"/>
                                      </p:to>
                                    </p:set>
                                    <p:animEffect transition="in" filter="slide(fromBottom)">
                                      <p:cBhvr>
                                        <p:cTn id="66" dur="500"/>
                                        <p:tgtEl>
                                          <p:spTgt spid="42"/>
                                        </p:tgtEl>
                                      </p:cBhvr>
                                    </p:animEffect>
                                  </p:childTnLst>
                                </p:cTn>
                              </p:par>
                              <p:par>
                                <p:cTn id="67" presetID="22" presetClass="entr" presetSubtype="8" fill="hold" grpId="0" nodeType="withEffect">
                                  <p:stCondLst>
                                    <p:cond delay="100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3" presetClass="entr" presetSubtype="16" fill="hold" grpId="0" nodeType="withEffect">
                                  <p:stCondLst>
                                    <p:cond delay="100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ppt_w</p:attrName>
                                        </p:attrNameLst>
                                      </p:cBhvr>
                                      <p:tavLst>
                                        <p:tav tm="0">
                                          <p:val>
                                            <p:fltVal val="0"/>
                                          </p:val>
                                        </p:tav>
                                        <p:tav tm="100000">
                                          <p:val>
                                            <p:strVal val="#ppt_w"/>
                                          </p:val>
                                        </p:tav>
                                      </p:tavLst>
                                    </p:anim>
                                    <p:anim calcmode="lin" valueType="num">
                                      <p:cBhvr>
                                        <p:cTn id="73" dur="500" fill="hold"/>
                                        <p:tgtEl>
                                          <p:spTgt spid="46"/>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150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
                                          </p:val>
                                        </p:tav>
                                        <p:tav tm="100000">
                                          <p:val>
                                            <p:strVal val="#ppt_w"/>
                                          </p:val>
                                        </p:tav>
                                      </p:tavLst>
                                    </p:anim>
                                    <p:anim calcmode="lin" valueType="num">
                                      <p:cBhvr>
                                        <p:cTn id="77" dur="500" fill="hold"/>
                                        <p:tgtEl>
                                          <p:spTgt spid="31"/>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1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childTnLst>
                                </p:cTn>
                              </p:par>
                              <p:par>
                                <p:cTn id="82" presetID="12" presetClass="entr" presetSubtype="1" fill="hold" grpId="0" nodeType="withEffect">
                                  <p:stCondLst>
                                    <p:cond delay="2000"/>
                                  </p:stCondLst>
                                  <p:childTnLst>
                                    <p:set>
                                      <p:cBhvr>
                                        <p:cTn id="83" dur="1" fill="hold">
                                          <p:stCondLst>
                                            <p:cond delay="0"/>
                                          </p:stCondLst>
                                        </p:cTn>
                                        <p:tgtEl>
                                          <p:spTgt spid="35"/>
                                        </p:tgtEl>
                                        <p:attrNameLst>
                                          <p:attrName>style.visibility</p:attrName>
                                        </p:attrNameLst>
                                      </p:cBhvr>
                                      <p:to>
                                        <p:strVal val="visible"/>
                                      </p:to>
                                    </p:set>
                                    <p:animEffect transition="in" filter="slide(fromTop)">
                                      <p:cBhvr>
                                        <p:cTn id="84" dur="500"/>
                                        <p:tgtEl>
                                          <p:spTgt spid="35"/>
                                        </p:tgtEl>
                                      </p:cBhvr>
                                    </p:animEffect>
                                  </p:childTnLst>
                                </p:cTn>
                              </p:par>
                              <p:par>
                                <p:cTn id="85" presetID="12" presetClass="entr" presetSubtype="1" fill="hold" grpId="0" nodeType="withEffect">
                                  <p:stCondLst>
                                    <p:cond delay="2000"/>
                                  </p:stCondLst>
                                  <p:childTnLst>
                                    <p:set>
                                      <p:cBhvr>
                                        <p:cTn id="86" dur="1" fill="hold">
                                          <p:stCondLst>
                                            <p:cond delay="0"/>
                                          </p:stCondLst>
                                        </p:cTn>
                                        <p:tgtEl>
                                          <p:spTgt spid="43"/>
                                        </p:tgtEl>
                                        <p:attrNameLst>
                                          <p:attrName>style.visibility</p:attrName>
                                        </p:attrNameLst>
                                      </p:cBhvr>
                                      <p:to>
                                        <p:strVal val="visible"/>
                                      </p:to>
                                    </p:set>
                                    <p:animEffect transition="in" filter="slide(fromTop)">
                                      <p:cBhvr>
                                        <p:cTn id="87" dur="500"/>
                                        <p:tgtEl>
                                          <p:spTgt spid="43"/>
                                        </p:tgtEl>
                                      </p:cBhvr>
                                    </p:animEffect>
                                  </p:childTnLst>
                                </p:cTn>
                              </p:par>
                              <p:par>
                                <p:cTn id="88" presetID="22" presetClass="entr" presetSubtype="8" fill="hold" grpId="0" nodeType="withEffect">
                                  <p:stCondLst>
                                    <p:cond delay="150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500"/>
                                        <p:tgtEl>
                                          <p:spTgt spid="28"/>
                                        </p:tgtEl>
                                      </p:cBhvr>
                                    </p:animEffect>
                                  </p:childTnLst>
                                </p:cTn>
                              </p:par>
                              <p:par>
                                <p:cTn id="91" presetID="23" presetClass="entr" presetSubtype="16" fill="hold" grpId="0" nodeType="withEffect">
                                  <p:stCondLst>
                                    <p:cond delay="1500"/>
                                  </p:stCondLst>
                                  <p:childTnLst>
                                    <p:set>
                                      <p:cBhvr>
                                        <p:cTn id="92" dur="1" fill="hold">
                                          <p:stCondLst>
                                            <p:cond delay="0"/>
                                          </p:stCondLst>
                                        </p:cTn>
                                        <p:tgtEl>
                                          <p:spTgt spid="48"/>
                                        </p:tgtEl>
                                        <p:attrNameLst>
                                          <p:attrName>style.visibility</p:attrName>
                                        </p:attrNameLst>
                                      </p:cBhvr>
                                      <p:to>
                                        <p:strVal val="visible"/>
                                      </p:to>
                                    </p:set>
                                    <p:anim calcmode="lin" valueType="num">
                                      <p:cBhvr>
                                        <p:cTn id="93" dur="500" fill="hold"/>
                                        <p:tgtEl>
                                          <p:spTgt spid="48"/>
                                        </p:tgtEl>
                                        <p:attrNameLst>
                                          <p:attrName>ppt_w</p:attrName>
                                        </p:attrNameLst>
                                      </p:cBhvr>
                                      <p:tavLst>
                                        <p:tav tm="0">
                                          <p:val>
                                            <p:fltVal val="0"/>
                                          </p:val>
                                        </p:tav>
                                        <p:tav tm="100000">
                                          <p:val>
                                            <p:strVal val="#ppt_w"/>
                                          </p:val>
                                        </p:tav>
                                      </p:tavLst>
                                    </p:anim>
                                    <p:anim calcmode="lin" valueType="num">
                                      <p:cBhvr>
                                        <p:cTn id="94" dur="500" fill="hold"/>
                                        <p:tgtEl>
                                          <p:spTgt spid="48"/>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2000"/>
                                  </p:stCondLst>
                                  <p:childTnLst>
                                    <p:set>
                                      <p:cBhvr>
                                        <p:cTn id="96" dur="1" fill="hold">
                                          <p:stCondLst>
                                            <p:cond delay="0"/>
                                          </p:stCondLst>
                                        </p:cTn>
                                        <p:tgtEl>
                                          <p:spTgt spid="32"/>
                                        </p:tgtEl>
                                        <p:attrNameLst>
                                          <p:attrName>style.visibility</p:attrName>
                                        </p:attrNameLst>
                                      </p:cBhvr>
                                      <p:to>
                                        <p:strVal val="visible"/>
                                      </p:to>
                                    </p:set>
                                    <p:anim calcmode="lin" valueType="num">
                                      <p:cBhvr>
                                        <p:cTn id="97" dur="500" fill="hold"/>
                                        <p:tgtEl>
                                          <p:spTgt spid="32"/>
                                        </p:tgtEl>
                                        <p:attrNameLst>
                                          <p:attrName>ppt_w</p:attrName>
                                        </p:attrNameLst>
                                      </p:cBhvr>
                                      <p:tavLst>
                                        <p:tav tm="0">
                                          <p:val>
                                            <p:fltVal val="0"/>
                                          </p:val>
                                        </p:tav>
                                        <p:tav tm="100000">
                                          <p:val>
                                            <p:strVal val="#ppt_w"/>
                                          </p:val>
                                        </p:tav>
                                      </p:tavLst>
                                    </p:anim>
                                    <p:anim calcmode="lin" valueType="num">
                                      <p:cBhvr>
                                        <p:cTn id="98" dur="500" fill="hold"/>
                                        <p:tgtEl>
                                          <p:spTgt spid="32"/>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200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childTnLst>
                                </p:cTn>
                              </p:par>
                              <p:par>
                                <p:cTn id="103" presetID="12" presetClass="entr" presetSubtype="4" fill="hold" grpId="0" nodeType="withEffect">
                                  <p:stCondLst>
                                    <p:cond delay="2500"/>
                                  </p:stCondLst>
                                  <p:childTnLst>
                                    <p:set>
                                      <p:cBhvr>
                                        <p:cTn id="104" dur="1" fill="hold">
                                          <p:stCondLst>
                                            <p:cond delay="0"/>
                                          </p:stCondLst>
                                        </p:cTn>
                                        <p:tgtEl>
                                          <p:spTgt spid="36"/>
                                        </p:tgtEl>
                                        <p:attrNameLst>
                                          <p:attrName>style.visibility</p:attrName>
                                        </p:attrNameLst>
                                      </p:cBhvr>
                                      <p:to>
                                        <p:strVal val="visible"/>
                                      </p:to>
                                    </p:set>
                                    <p:animEffect transition="in" filter="slide(fromBottom)">
                                      <p:cBhvr>
                                        <p:cTn id="105" dur="500"/>
                                        <p:tgtEl>
                                          <p:spTgt spid="36"/>
                                        </p:tgtEl>
                                      </p:cBhvr>
                                    </p:animEffect>
                                  </p:childTnLst>
                                </p:cTn>
                              </p:par>
                              <p:par>
                                <p:cTn id="106" presetID="12" presetClass="entr" presetSubtype="4" fill="hold" grpId="0" nodeType="withEffect">
                                  <p:stCondLst>
                                    <p:cond delay="2500"/>
                                  </p:stCondLst>
                                  <p:childTnLst>
                                    <p:set>
                                      <p:cBhvr>
                                        <p:cTn id="107" dur="1" fill="hold">
                                          <p:stCondLst>
                                            <p:cond delay="0"/>
                                          </p:stCondLst>
                                        </p:cTn>
                                        <p:tgtEl>
                                          <p:spTgt spid="44"/>
                                        </p:tgtEl>
                                        <p:attrNameLst>
                                          <p:attrName>style.visibility</p:attrName>
                                        </p:attrNameLst>
                                      </p:cBhvr>
                                      <p:to>
                                        <p:strVal val="visible"/>
                                      </p:to>
                                    </p:set>
                                    <p:animEffect transition="in" filter="slide(fromBottom)">
                                      <p:cBhvr>
                                        <p:cTn id="10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P spid="20" grpId="0" animBg="1"/>
      <p:bldP spid="21" grpId="0" animBg="1"/>
      <p:bldP spid="24" grpId="0" bldLvl="0" animBg="1" autoUpdateAnimBg="0"/>
      <p:bldP spid="25" grpId="0" animBg="1"/>
      <p:bldP spid="26" grpId="0" animBg="1"/>
      <p:bldP spid="27" grpId="0" animBg="1"/>
      <p:bldP spid="28" grpId="0" animBg="1"/>
      <p:bldP spid="29" grpId="0" animBg="1" autoUpdateAnimBg="0"/>
      <p:bldP spid="30" grpId="0" animBg="1"/>
      <p:bldP spid="31" grpId="0" animBg="1"/>
      <p:bldP spid="32" grpId="0" animBg="1"/>
      <p:bldP spid="33" grpId="0" animBg="1"/>
      <p:bldP spid="34" grpId="0" animBg="1"/>
      <p:bldP spid="35" grpId="0" animBg="1"/>
      <p:bldP spid="36" grpId="0" animBg="1"/>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25" name="Group 5"/>
          <p:cNvGrpSpPr/>
          <p:nvPr/>
        </p:nvGrpSpPr>
        <p:grpSpPr bwMode="auto">
          <a:xfrm>
            <a:off x="952500" y="404813"/>
            <a:ext cx="360363" cy="287337"/>
            <a:chOff x="0" y="0"/>
            <a:chExt cx="360040" cy="288032"/>
          </a:xfrm>
        </p:grpSpPr>
        <p:sp>
          <p:nvSpPr>
            <p:cNvPr id="26"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27"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8"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9"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5"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6" name="组合 2"/>
          <p:cNvGrpSpPr/>
          <p:nvPr/>
        </p:nvGrpSpPr>
        <p:grpSpPr bwMode="auto">
          <a:xfrm>
            <a:off x="762000" y="2963863"/>
            <a:ext cx="1989138" cy="1005222"/>
            <a:chOff x="372480" y="3433051"/>
            <a:chExt cx="2136775" cy="1275068"/>
          </a:xfrm>
        </p:grpSpPr>
        <p:sp>
          <p:nvSpPr>
            <p:cNvPr id="37" name="Text Box 21"/>
            <p:cNvSpPr txBox="1">
              <a:spLocks noChangeArrowheads="1"/>
            </p:cNvSpPr>
            <p:nvPr/>
          </p:nvSpPr>
          <p:spPr bwMode="auto">
            <a:xfrm>
              <a:off x="375891" y="3433051"/>
              <a:ext cx="2077088" cy="390398"/>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fontAlgn="auto" hangingPunct="1">
                <a:spcBef>
                  <a:spcPct val="50000"/>
                </a:spcBef>
                <a:spcAft>
                  <a:spcPts val="0"/>
                </a:spcAft>
                <a:buClrTx/>
                <a:buSzTx/>
                <a:defRPr/>
              </a:pPr>
              <a:r>
                <a:rPr lang="zh-CN" altLang="en-US" sz="1400" b="1" i="0" kern="0" dirty="0">
                  <a:solidFill>
                    <a:srgbClr val="646464"/>
                  </a:solidFill>
                </a:rPr>
                <a:t>此处添加内容</a:t>
              </a:r>
            </a:p>
          </p:txBody>
        </p:sp>
        <p:sp>
          <p:nvSpPr>
            <p:cNvPr id="38" name="Rectangle 22"/>
            <p:cNvSpPr>
              <a:spLocks noChangeArrowheads="1"/>
            </p:cNvSpPr>
            <p:nvPr/>
          </p:nvSpPr>
          <p:spPr bwMode="auto">
            <a:xfrm>
              <a:off x="372480" y="3964656"/>
              <a:ext cx="2136775" cy="743463"/>
            </a:xfrm>
            <a:prstGeom prst="rect">
              <a:avLst/>
            </a:prstGeom>
            <a:noFill/>
            <a:ln>
              <a:noFill/>
            </a:ln>
          </p:spPr>
          <p:txBody>
            <a:bodyPr>
              <a:spAutoFit/>
            </a:bodyPr>
            <a:lstStyle/>
            <a:p>
              <a:pPr marL="263525" indent="-263525" algn="l" eaLnBrk="1" fontAlgn="auto" hangingPunct="1">
                <a:lnSpc>
                  <a:spcPct val="120000"/>
                </a:lnSpc>
                <a:spcBef>
                  <a:spcPts val="0"/>
                </a:spcBef>
                <a:spcAft>
                  <a:spcPts val="0"/>
                </a:spcAft>
                <a:buClrTx/>
                <a:buSzTx/>
                <a:buFontTx/>
                <a:buChar char="•"/>
                <a:defRPr/>
              </a:pPr>
              <a:r>
                <a:rPr lang="zh-CN" altLang="en-US" sz="1400" kern="0" dirty="0">
                  <a:solidFill>
                    <a:srgbClr val="646464"/>
                  </a:solidFill>
                  <a:latin typeface="+mn-lt"/>
                </a:rPr>
                <a:t>单击添加段落文字</a:t>
              </a:r>
            </a:p>
            <a:p>
              <a:pPr marL="263525" indent="-263525" algn="l" eaLnBrk="1" fontAlgn="auto" hangingPunct="1">
                <a:lnSpc>
                  <a:spcPct val="120000"/>
                </a:lnSpc>
                <a:spcBef>
                  <a:spcPts val="0"/>
                </a:spcBef>
                <a:spcAft>
                  <a:spcPts val="0"/>
                </a:spcAft>
                <a:buClrTx/>
                <a:buSzTx/>
                <a:buFontTx/>
                <a:buChar char="•"/>
                <a:defRPr/>
              </a:pPr>
              <a:r>
                <a:rPr lang="zh-CN" altLang="en-US" sz="1400" kern="0" dirty="0">
                  <a:solidFill>
                    <a:srgbClr val="646464"/>
                  </a:solidFill>
                  <a:latin typeface="+mn-lt"/>
                </a:rPr>
                <a:t>单击添加段落文字</a:t>
              </a:r>
            </a:p>
          </p:txBody>
        </p:sp>
      </p:grpSp>
      <p:grpSp>
        <p:nvGrpSpPr>
          <p:cNvPr id="39" name="组合 3"/>
          <p:cNvGrpSpPr/>
          <p:nvPr/>
        </p:nvGrpSpPr>
        <p:grpSpPr bwMode="auto">
          <a:xfrm>
            <a:off x="6088063" y="1506538"/>
            <a:ext cx="2057400" cy="1005222"/>
            <a:chOff x="6159072" y="1671754"/>
            <a:chExt cx="2136775" cy="1275445"/>
          </a:xfrm>
        </p:grpSpPr>
        <p:sp>
          <p:nvSpPr>
            <p:cNvPr id="40" name="Text Box 23"/>
            <p:cNvSpPr txBox="1">
              <a:spLocks noChangeArrowheads="1"/>
            </p:cNvSpPr>
            <p:nvPr/>
          </p:nvSpPr>
          <p:spPr bwMode="auto">
            <a:xfrm>
              <a:off x="6162369" y="1671754"/>
              <a:ext cx="2077420" cy="390514"/>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fontAlgn="auto" hangingPunct="1">
                <a:spcBef>
                  <a:spcPct val="50000"/>
                </a:spcBef>
                <a:spcAft>
                  <a:spcPts val="0"/>
                </a:spcAft>
                <a:buClrTx/>
                <a:buSzTx/>
                <a:defRPr/>
              </a:pPr>
              <a:r>
                <a:rPr lang="zh-CN" altLang="en-US" sz="1400" b="1" i="0" kern="0" dirty="0">
                  <a:solidFill>
                    <a:srgbClr val="646464"/>
                  </a:solidFill>
                </a:rPr>
                <a:t>此处添加内容</a:t>
              </a:r>
            </a:p>
          </p:txBody>
        </p:sp>
        <p:sp>
          <p:nvSpPr>
            <p:cNvPr id="41" name="Rectangle 24"/>
            <p:cNvSpPr>
              <a:spLocks noChangeArrowheads="1"/>
            </p:cNvSpPr>
            <p:nvPr/>
          </p:nvSpPr>
          <p:spPr bwMode="auto">
            <a:xfrm>
              <a:off x="6159072" y="2203516"/>
              <a:ext cx="2136775" cy="743683"/>
            </a:xfrm>
            <a:prstGeom prst="rect">
              <a:avLst/>
            </a:prstGeom>
            <a:noFill/>
            <a:ln>
              <a:noFill/>
            </a:ln>
          </p:spPr>
          <p:txBody>
            <a:bodyPr>
              <a:spAutoFit/>
            </a:bodyPr>
            <a:lstStyle/>
            <a:p>
              <a:pPr marL="263525" indent="-263525" algn="l" eaLnBrk="1" fontAlgn="auto" hangingPunct="1">
                <a:lnSpc>
                  <a:spcPct val="120000"/>
                </a:lnSpc>
                <a:spcBef>
                  <a:spcPts val="0"/>
                </a:spcBef>
                <a:spcAft>
                  <a:spcPts val="0"/>
                </a:spcAft>
                <a:buClrTx/>
                <a:buSzTx/>
                <a:buFontTx/>
                <a:buChar char="•"/>
                <a:defRPr/>
              </a:pPr>
              <a:r>
                <a:rPr lang="zh-CN" altLang="en-US" sz="1400" kern="0" dirty="0">
                  <a:solidFill>
                    <a:srgbClr val="646464"/>
                  </a:solidFill>
                  <a:latin typeface="+mn-lt"/>
                </a:rPr>
                <a:t>单击添加段落文字</a:t>
              </a:r>
            </a:p>
            <a:p>
              <a:pPr marL="263525" indent="-263525" algn="l" eaLnBrk="1" fontAlgn="auto" hangingPunct="1">
                <a:lnSpc>
                  <a:spcPct val="120000"/>
                </a:lnSpc>
                <a:spcBef>
                  <a:spcPts val="0"/>
                </a:spcBef>
                <a:spcAft>
                  <a:spcPts val="0"/>
                </a:spcAft>
                <a:buClrTx/>
                <a:buSzTx/>
                <a:buFontTx/>
                <a:buChar char="•"/>
                <a:defRPr/>
              </a:pPr>
              <a:r>
                <a:rPr lang="zh-CN" altLang="en-US" sz="1400" kern="0" dirty="0">
                  <a:solidFill>
                    <a:srgbClr val="646464"/>
                  </a:solidFill>
                  <a:latin typeface="+mn-lt"/>
                </a:rPr>
                <a:t>单击添加段落文字</a:t>
              </a:r>
            </a:p>
          </p:txBody>
        </p:sp>
      </p:grpSp>
      <p:grpSp>
        <p:nvGrpSpPr>
          <p:cNvPr id="42" name="组合 4"/>
          <p:cNvGrpSpPr/>
          <p:nvPr/>
        </p:nvGrpSpPr>
        <p:grpSpPr bwMode="auto">
          <a:xfrm>
            <a:off x="6553200" y="3027363"/>
            <a:ext cx="2057400" cy="1005222"/>
            <a:chOff x="6750106" y="3600192"/>
            <a:chExt cx="2136775" cy="1275068"/>
          </a:xfrm>
        </p:grpSpPr>
        <p:sp>
          <p:nvSpPr>
            <p:cNvPr id="43" name="Text Box 25"/>
            <p:cNvSpPr txBox="1">
              <a:spLocks noChangeArrowheads="1"/>
            </p:cNvSpPr>
            <p:nvPr/>
          </p:nvSpPr>
          <p:spPr bwMode="auto">
            <a:xfrm>
              <a:off x="6753403" y="3600192"/>
              <a:ext cx="2077420" cy="390398"/>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fontAlgn="auto" hangingPunct="1">
                <a:spcBef>
                  <a:spcPct val="50000"/>
                </a:spcBef>
                <a:spcAft>
                  <a:spcPts val="0"/>
                </a:spcAft>
                <a:buClrTx/>
                <a:buSzTx/>
                <a:defRPr/>
              </a:pPr>
              <a:r>
                <a:rPr lang="zh-CN" altLang="en-US" sz="1400" b="1" i="0" kern="0" dirty="0">
                  <a:solidFill>
                    <a:srgbClr val="646464"/>
                  </a:solidFill>
                </a:rPr>
                <a:t>此处添加内容</a:t>
              </a:r>
            </a:p>
          </p:txBody>
        </p:sp>
        <p:sp>
          <p:nvSpPr>
            <p:cNvPr id="44" name="Rectangle 26"/>
            <p:cNvSpPr>
              <a:spLocks noChangeArrowheads="1"/>
            </p:cNvSpPr>
            <p:nvPr/>
          </p:nvSpPr>
          <p:spPr bwMode="auto">
            <a:xfrm>
              <a:off x="6750106" y="4131797"/>
              <a:ext cx="2136775" cy="743463"/>
            </a:xfrm>
            <a:prstGeom prst="rect">
              <a:avLst/>
            </a:prstGeom>
            <a:noFill/>
            <a:ln>
              <a:noFill/>
            </a:ln>
          </p:spPr>
          <p:txBody>
            <a:bodyPr>
              <a:spAutoFit/>
            </a:bodyPr>
            <a:lstStyle/>
            <a:p>
              <a:pPr marL="263525" indent="-263525" algn="l" eaLnBrk="1" fontAlgn="auto" hangingPunct="1">
                <a:lnSpc>
                  <a:spcPct val="120000"/>
                </a:lnSpc>
                <a:spcBef>
                  <a:spcPts val="0"/>
                </a:spcBef>
                <a:spcAft>
                  <a:spcPts val="0"/>
                </a:spcAft>
                <a:buClrTx/>
                <a:buSzTx/>
                <a:buFontTx/>
                <a:buChar char="•"/>
                <a:defRPr/>
              </a:pPr>
              <a:r>
                <a:rPr lang="zh-CN" altLang="en-US" sz="1400" kern="0" dirty="0">
                  <a:solidFill>
                    <a:srgbClr val="646464"/>
                  </a:solidFill>
                  <a:latin typeface="+mn-lt"/>
                </a:rPr>
                <a:t>单击添加段落文字</a:t>
              </a:r>
            </a:p>
            <a:p>
              <a:pPr marL="263525" indent="-263525" algn="l" eaLnBrk="1" fontAlgn="auto" hangingPunct="1">
                <a:lnSpc>
                  <a:spcPct val="120000"/>
                </a:lnSpc>
                <a:spcBef>
                  <a:spcPts val="0"/>
                </a:spcBef>
                <a:spcAft>
                  <a:spcPts val="0"/>
                </a:spcAft>
                <a:buClrTx/>
                <a:buSzTx/>
                <a:buFontTx/>
                <a:buChar char="•"/>
                <a:defRPr/>
              </a:pPr>
              <a:r>
                <a:rPr lang="zh-CN" altLang="en-US" sz="1400" kern="0" dirty="0">
                  <a:solidFill>
                    <a:srgbClr val="646464"/>
                  </a:solidFill>
                  <a:latin typeface="+mn-lt"/>
                </a:rPr>
                <a:t>单击添加段落文字</a:t>
              </a:r>
            </a:p>
          </p:txBody>
        </p:sp>
      </p:grpSp>
      <p:grpSp>
        <p:nvGrpSpPr>
          <p:cNvPr id="45" name="组合 5"/>
          <p:cNvGrpSpPr/>
          <p:nvPr/>
        </p:nvGrpSpPr>
        <p:grpSpPr bwMode="auto">
          <a:xfrm>
            <a:off x="1127125" y="1190625"/>
            <a:ext cx="1990725" cy="1005222"/>
            <a:chOff x="836007" y="1185037"/>
            <a:chExt cx="2136775" cy="1274125"/>
          </a:xfrm>
        </p:grpSpPr>
        <p:sp>
          <p:nvSpPr>
            <p:cNvPr id="46" name="Text Box 25"/>
            <p:cNvSpPr txBox="1">
              <a:spLocks noChangeArrowheads="1"/>
            </p:cNvSpPr>
            <p:nvPr/>
          </p:nvSpPr>
          <p:spPr bwMode="auto">
            <a:xfrm>
              <a:off x="839415" y="1185037"/>
              <a:ext cx="2077137" cy="390109"/>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fontAlgn="auto" hangingPunct="1">
                <a:spcBef>
                  <a:spcPct val="50000"/>
                </a:spcBef>
                <a:spcAft>
                  <a:spcPts val="0"/>
                </a:spcAft>
                <a:buClrTx/>
                <a:buSzTx/>
                <a:defRPr/>
              </a:pPr>
              <a:r>
                <a:rPr lang="zh-CN" altLang="en-US" sz="1400" b="1" i="0" kern="0" dirty="0">
                  <a:solidFill>
                    <a:srgbClr val="646464"/>
                  </a:solidFill>
                </a:rPr>
                <a:t>此处添加内容</a:t>
              </a:r>
            </a:p>
          </p:txBody>
        </p:sp>
        <p:sp>
          <p:nvSpPr>
            <p:cNvPr id="47" name="Rectangle 26"/>
            <p:cNvSpPr>
              <a:spLocks noChangeArrowheads="1"/>
            </p:cNvSpPr>
            <p:nvPr/>
          </p:nvSpPr>
          <p:spPr bwMode="auto">
            <a:xfrm>
              <a:off x="836007" y="1716249"/>
              <a:ext cx="2136775" cy="742913"/>
            </a:xfrm>
            <a:prstGeom prst="rect">
              <a:avLst/>
            </a:prstGeom>
            <a:noFill/>
            <a:ln>
              <a:noFill/>
            </a:ln>
          </p:spPr>
          <p:txBody>
            <a:bodyPr>
              <a:spAutoFit/>
            </a:bodyPr>
            <a:lstStyle/>
            <a:p>
              <a:pPr marL="263525" indent="-263525" algn="l" eaLnBrk="1" fontAlgn="auto" hangingPunct="1">
                <a:lnSpc>
                  <a:spcPct val="120000"/>
                </a:lnSpc>
                <a:spcBef>
                  <a:spcPts val="0"/>
                </a:spcBef>
                <a:spcAft>
                  <a:spcPts val="0"/>
                </a:spcAft>
                <a:buClrTx/>
                <a:buSzTx/>
                <a:buFontTx/>
                <a:buChar char="•"/>
                <a:defRPr/>
              </a:pPr>
              <a:r>
                <a:rPr lang="zh-CN" altLang="en-US" sz="1400" kern="0" dirty="0">
                  <a:solidFill>
                    <a:srgbClr val="646464"/>
                  </a:solidFill>
                  <a:latin typeface="+mn-lt"/>
                </a:rPr>
                <a:t>单击添加段落文字</a:t>
              </a:r>
            </a:p>
            <a:p>
              <a:pPr marL="263525" indent="-263525" algn="l" eaLnBrk="1" fontAlgn="auto" hangingPunct="1">
                <a:lnSpc>
                  <a:spcPct val="120000"/>
                </a:lnSpc>
                <a:spcBef>
                  <a:spcPts val="0"/>
                </a:spcBef>
                <a:spcAft>
                  <a:spcPts val="0"/>
                </a:spcAft>
                <a:buClrTx/>
                <a:buSzTx/>
                <a:buFontTx/>
                <a:buChar char="•"/>
                <a:defRPr/>
              </a:pPr>
              <a:r>
                <a:rPr lang="zh-CN" altLang="en-US" sz="1400" kern="0" dirty="0">
                  <a:solidFill>
                    <a:srgbClr val="646464"/>
                  </a:solidFill>
                  <a:latin typeface="+mn-lt"/>
                </a:rPr>
                <a:t>单击添加段落文字</a:t>
              </a:r>
            </a:p>
          </p:txBody>
        </p:sp>
      </p:grpSp>
      <p:grpSp>
        <p:nvGrpSpPr>
          <p:cNvPr id="48" name="Group 9"/>
          <p:cNvGrpSpPr/>
          <p:nvPr/>
        </p:nvGrpSpPr>
        <p:grpSpPr bwMode="auto">
          <a:xfrm rot="-4622526">
            <a:off x="4379119" y="1645444"/>
            <a:ext cx="128587" cy="1038225"/>
            <a:chOff x="0" y="0"/>
            <a:chExt cx="68" cy="636"/>
          </a:xfrm>
        </p:grpSpPr>
        <p:sp>
          <p:nvSpPr>
            <p:cNvPr id="49"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50"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nvGrpSpPr>
          <p:cNvPr id="51" name="组合 8"/>
          <p:cNvGrpSpPr/>
          <p:nvPr/>
        </p:nvGrpSpPr>
        <p:grpSpPr bwMode="auto">
          <a:xfrm>
            <a:off x="3159125" y="1538288"/>
            <a:ext cx="1238250" cy="957262"/>
            <a:chOff x="2833396" y="1626381"/>
            <a:chExt cx="1570838" cy="1213956"/>
          </a:xfrm>
        </p:grpSpPr>
        <p:sp>
          <p:nvSpPr>
            <p:cNvPr id="52" name="Oval 7"/>
            <p:cNvSpPr>
              <a:spLocks noChangeArrowheads="1"/>
            </p:cNvSpPr>
            <p:nvPr/>
          </p:nvSpPr>
          <p:spPr bwMode="auto">
            <a:xfrm flipV="1">
              <a:off x="2833396" y="2540451"/>
              <a:ext cx="1570838" cy="299886"/>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nvGrpSpPr>
            <p:cNvPr id="53" name="组合 47"/>
            <p:cNvGrpSpPr/>
            <p:nvPr/>
          </p:nvGrpSpPr>
          <p:grpSpPr bwMode="auto">
            <a:xfrm>
              <a:off x="3119129" y="1626381"/>
              <a:ext cx="1067910" cy="1066313"/>
              <a:chOff x="3052219" y="1218471"/>
              <a:chExt cx="1170019" cy="1168270"/>
            </a:xfrm>
          </p:grpSpPr>
          <p:sp>
            <p:nvSpPr>
              <p:cNvPr id="54" name="Oval 17"/>
              <p:cNvSpPr>
                <a:spLocks noChangeArrowheads="1"/>
              </p:cNvSpPr>
              <p:nvPr/>
            </p:nvSpPr>
            <p:spPr bwMode="auto">
              <a:xfrm>
                <a:off x="3052482" y="1218471"/>
                <a:ext cx="1169421" cy="1169016"/>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ln>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55" name="未知"/>
              <p:cNvSpPr/>
              <p:nvPr/>
            </p:nvSpPr>
            <p:spPr bwMode="auto">
              <a:xfrm>
                <a:off x="3187076" y="1244939"/>
                <a:ext cx="900234" cy="438932"/>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grpSp>
        <p:nvGrpSpPr>
          <p:cNvPr id="56" name="Group 9"/>
          <p:cNvGrpSpPr/>
          <p:nvPr/>
        </p:nvGrpSpPr>
        <p:grpSpPr bwMode="auto">
          <a:xfrm rot="-4622526">
            <a:off x="4150519" y="2470944"/>
            <a:ext cx="261937" cy="1038225"/>
            <a:chOff x="0" y="0"/>
            <a:chExt cx="68" cy="636"/>
          </a:xfrm>
        </p:grpSpPr>
        <p:sp>
          <p:nvSpPr>
            <p:cNvPr id="57"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58"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nvGrpSpPr>
          <p:cNvPr id="59" name="Group 12"/>
          <p:cNvGrpSpPr/>
          <p:nvPr/>
        </p:nvGrpSpPr>
        <p:grpSpPr bwMode="auto">
          <a:xfrm rot="-6154422">
            <a:off x="4148931" y="1948657"/>
            <a:ext cx="142875" cy="1039812"/>
            <a:chOff x="0" y="0"/>
            <a:chExt cx="68" cy="636"/>
          </a:xfrm>
        </p:grpSpPr>
        <p:sp>
          <p:nvSpPr>
            <p:cNvPr id="60" name="Rectangle 13"/>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61" name="Rectangle 14"/>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nvGrpSpPr>
          <p:cNvPr id="62" name="组合 11"/>
          <p:cNvGrpSpPr/>
          <p:nvPr/>
        </p:nvGrpSpPr>
        <p:grpSpPr bwMode="auto">
          <a:xfrm>
            <a:off x="4254500" y="1797050"/>
            <a:ext cx="1589088" cy="1041400"/>
            <a:chOff x="4222238" y="1954213"/>
            <a:chExt cx="2015817" cy="1321354"/>
          </a:xfrm>
        </p:grpSpPr>
        <p:sp>
          <p:nvSpPr>
            <p:cNvPr id="63" name="Oval 7"/>
            <p:cNvSpPr>
              <a:spLocks noChangeArrowheads="1"/>
            </p:cNvSpPr>
            <p:nvPr/>
          </p:nvSpPr>
          <p:spPr bwMode="auto">
            <a:xfrm flipV="1">
              <a:off x="4222238" y="2933143"/>
              <a:ext cx="2015817" cy="342424"/>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64" name="Oval 17"/>
            <p:cNvSpPr>
              <a:spLocks noChangeArrowheads="1"/>
            </p:cNvSpPr>
            <p:nvPr/>
          </p:nvSpPr>
          <p:spPr bwMode="auto">
            <a:xfrm>
              <a:off x="4558544" y="1954213"/>
              <a:ext cx="1170019" cy="1168270"/>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ln>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65" name="未知"/>
            <p:cNvSpPr/>
            <p:nvPr/>
          </p:nvSpPr>
          <p:spPr bwMode="auto">
            <a:xfrm>
              <a:off x="4693468" y="1980399"/>
              <a:ext cx="900170" cy="439108"/>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nvGrpSpPr>
          <p:cNvPr id="66" name="组合 12"/>
          <p:cNvGrpSpPr/>
          <p:nvPr/>
        </p:nvGrpSpPr>
        <p:grpSpPr bwMode="auto">
          <a:xfrm>
            <a:off x="4445000" y="2509838"/>
            <a:ext cx="2063750" cy="1692275"/>
            <a:chOff x="4463894" y="3193197"/>
            <a:chExt cx="2617944" cy="2145185"/>
          </a:xfrm>
        </p:grpSpPr>
        <p:grpSp>
          <p:nvGrpSpPr>
            <p:cNvPr id="67" name="组合 27"/>
            <p:cNvGrpSpPr/>
            <p:nvPr/>
          </p:nvGrpSpPr>
          <p:grpSpPr bwMode="auto">
            <a:xfrm>
              <a:off x="4463894" y="3193197"/>
              <a:ext cx="2617944" cy="2145185"/>
              <a:chOff x="4463894" y="2858615"/>
              <a:chExt cx="2617944" cy="2145185"/>
            </a:xfrm>
          </p:grpSpPr>
          <p:sp>
            <p:nvSpPr>
              <p:cNvPr id="76" name="Oval 8"/>
              <p:cNvSpPr>
                <a:spLocks noChangeArrowheads="1"/>
              </p:cNvSpPr>
              <p:nvPr/>
            </p:nvSpPr>
            <p:spPr bwMode="auto">
              <a:xfrm flipV="1">
                <a:off x="4463894" y="45586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77" name="Oval 19"/>
              <p:cNvSpPr>
                <a:spLocks noChangeArrowheads="1"/>
              </p:cNvSpPr>
              <p:nvPr/>
            </p:nvSpPr>
            <p:spPr bwMode="auto">
              <a:xfrm>
                <a:off x="4828393" y="2858615"/>
                <a:ext cx="1931237" cy="1931674"/>
              </a:xfrm>
              <a:prstGeom prst="ellipse">
                <a:avLst/>
              </a:prstGeom>
              <a:solidFill>
                <a:srgbClr val="FF0000"/>
              </a:solidFill>
              <a:ln>
                <a:noFill/>
              </a:ln>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Arial" panose="020B0604020202020204" pitchFamily="34" charset="0"/>
                </a:endParaRPr>
              </a:p>
            </p:txBody>
          </p:sp>
          <p:sp>
            <p:nvSpPr>
              <p:cNvPr id="78" name="未知"/>
              <p:cNvSpPr/>
              <p:nvPr/>
            </p:nvSpPr>
            <p:spPr bwMode="auto">
              <a:xfrm>
                <a:off x="5049911" y="2902887"/>
                <a:ext cx="1490214" cy="72646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nvGrpSpPr>
            <p:cNvPr id="68" name="Group 12"/>
            <p:cNvGrpSpPr/>
            <p:nvPr/>
          </p:nvGrpSpPr>
          <p:grpSpPr bwMode="auto">
            <a:xfrm rot="-1693754" flipH="1" flipV="1">
              <a:off x="5100199" y="4695479"/>
              <a:ext cx="1685651" cy="407681"/>
              <a:chOff x="2532" y="1051"/>
              <a:chExt cx="837" cy="233"/>
            </a:xfrm>
          </p:grpSpPr>
          <p:grpSp>
            <p:nvGrpSpPr>
              <p:cNvPr id="69" name="Group 13"/>
              <p:cNvGrpSpPr/>
              <p:nvPr/>
            </p:nvGrpSpPr>
            <p:grpSpPr bwMode="auto">
              <a:xfrm>
                <a:off x="2532" y="1051"/>
                <a:ext cx="743" cy="185"/>
                <a:chOff x="1565" y="2568"/>
                <a:chExt cx="1118" cy="279"/>
              </a:xfrm>
            </p:grpSpPr>
            <p:sp>
              <p:nvSpPr>
                <p:cNvPr id="73"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74"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75"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nvGrpSpPr>
              <p:cNvPr id="70" name="Group 18"/>
              <p:cNvGrpSpPr/>
              <p:nvPr/>
            </p:nvGrpSpPr>
            <p:grpSpPr bwMode="auto">
              <a:xfrm rot="1353540">
                <a:off x="2776" y="1118"/>
                <a:ext cx="593" cy="166"/>
                <a:chOff x="1701" y="2568"/>
                <a:chExt cx="892" cy="249"/>
              </a:xfrm>
            </p:grpSpPr>
            <p:sp>
              <p:nvSpPr>
                <p:cNvPr id="71"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72"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grpSp>
      <p:grpSp>
        <p:nvGrpSpPr>
          <p:cNvPr id="79" name="组合 13"/>
          <p:cNvGrpSpPr/>
          <p:nvPr/>
        </p:nvGrpSpPr>
        <p:grpSpPr bwMode="auto">
          <a:xfrm>
            <a:off x="2547938" y="2192338"/>
            <a:ext cx="1476375" cy="1274762"/>
            <a:chOff x="2057400" y="2790345"/>
            <a:chExt cx="1872837" cy="1615436"/>
          </a:xfrm>
        </p:grpSpPr>
        <p:grpSp>
          <p:nvGrpSpPr>
            <p:cNvPr id="80" name="组合 14"/>
            <p:cNvGrpSpPr/>
            <p:nvPr/>
          </p:nvGrpSpPr>
          <p:grpSpPr bwMode="auto">
            <a:xfrm>
              <a:off x="2057400" y="2790345"/>
              <a:ext cx="1872837" cy="1615436"/>
              <a:chOff x="2057400" y="2455763"/>
              <a:chExt cx="1872837" cy="1615436"/>
            </a:xfrm>
          </p:grpSpPr>
          <p:sp>
            <p:nvSpPr>
              <p:cNvPr id="90" name="Oval 6"/>
              <p:cNvSpPr>
                <a:spLocks noChangeArrowheads="1"/>
              </p:cNvSpPr>
              <p:nvPr/>
            </p:nvSpPr>
            <p:spPr bwMode="auto">
              <a:xfrm flipV="1">
                <a:off x="2057400" y="3644176"/>
                <a:ext cx="1872837" cy="42702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91" name="Oval 15"/>
              <p:cNvSpPr>
                <a:spLocks noChangeArrowheads="1"/>
              </p:cNvSpPr>
              <p:nvPr/>
            </p:nvSpPr>
            <p:spPr bwMode="auto">
              <a:xfrm>
                <a:off x="2286974" y="2455763"/>
                <a:ext cx="1427786" cy="1426331"/>
              </a:xfrm>
              <a:prstGeom prst="ellipse">
                <a:avLst/>
              </a:prstGeom>
              <a:gradFill rotWithShape="1">
                <a:gsLst>
                  <a:gs pos="0">
                    <a:srgbClr val="F8F8F8"/>
                  </a:gs>
                  <a:gs pos="100000">
                    <a:srgbClr val="DDDDDD"/>
                  </a:gs>
                </a:gsLst>
                <a:path path="shape">
                  <a:fillToRect l="50000" t="50000" r="50000" b="50000"/>
                </a:path>
              </a:gradFill>
              <a:ln w="9525">
                <a:solidFill>
                  <a:srgbClr val="DDDDDD"/>
                </a:solidFill>
                <a:round/>
              </a:ln>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92" name="未知"/>
              <p:cNvSpPr/>
              <p:nvPr/>
            </p:nvSpPr>
            <p:spPr bwMode="auto">
              <a:xfrm>
                <a:off x="2452105" y="2495998"/>
                <a:ext cx="1101550" cy="535126"/>
              </a:xfrm>
              <a:custGeom>
                <a:avLst/>
                <a:gdLst>
                  <a:gd name="T0" fmla="*/ 539 w 1321"/>
                  <a:gd name="T1" fmla="*/ 150 h 712"/>
                  <a:gd name="T2" fmla="*/ 545 w 1321"/>
                  <a:gd name="T3" fmla="*/ 165 h 712"/>
                  <a:gd name="T4" fmla="*/ 547 w 1321"/>
                  <a:gd name="T5" fmla="*/ 180 h 712"/>
                  <a:gd name="T6" fmla="*/ 545 w 1321"/>
                  <a:gd name="T7" fmla="*/ 193 h 712"/>
                  <a:gd name="T8" fmla="*/ 537 w 1321"/>
                  <a:gd name="T9" fmla="*/ 205 h 712"/>
                  <a:gd name="T10" fmla="*/ 527 w 1321"/>
                  <a:gd name="T11" fmla="*/ 216 h 712"/>
                  <a:gd name="T12" fmla="*/ 513 w 1321"/>
                  <a:gd name="T13" fmla="*/ 226 h 712"/>
                  <a:gd name="T14" fmla="*/ 495 w 1321"/>
                  <a:gd name="T15" fmla="*/ 235 h 712"/>
                  <a:gd name="T16" fmla="*/ 475 w 1321"/>
                  <a:gd name="T17" fmla="*/ 242 h 712"/>
                  <a:gd name="T18" fmla="*/ 452 w 1321"/>
                  <a:gd name="T19" fmla="*/ 249 h 712"/>
                  <a:gd name="T20" fmla="*/ 427 w 1321"/>
                  <a:gd name="T21" fmla="*/ 255 h 712"/>
                  <a:gd name="T22" fmla="*/ 400 w 1321"/>
                  <a:gd name="T23" fmla="*/ 259 h 712"/>
                  <a:gd name="T24" fmla="*/ 371 w 1321"/>
                  <a:gd name="T25" fmla="*/ 263 h 712"/>
                  <a:gd name="T26" fmla="*/ 341 w 1321"/>
                  <a:gd name="T27" fmla="*/ 265 h 712"/>
                  <a:gd name="T28" fmla="*/ 329 w 1321"/>
                  <a:gd name="T29" fmla="*/ 266 h 712"/>
                  <a:gd name="T30" fmla="*/ 197 w 1321"/>
                  <a:gd name="T31" fmla="*/ 266 h 712"/>
                  <a:gd name="T32" fmla="*/ 195 w 1321"/>
                  <a:gd name="T33" fmla="*/ 266 h 712"/>
                  <a:gd name="T34" fmla="*/ 169 w 1321"/>
                  <a:gd name="T35" fmla="*/ 265 h 712"/>
                  <a:gd name="T36" fmla="*/ 144 w 1321"/>
                  <a:gd name="T37" fmla="*/ 263 h 712"/>
                  <a:gd name="T38" fmla="*/ 120 w 1321"/>
                  <a:gd name="T39" fmla="*/ 260 h 712"/>
                  <a:gd name="T40" fmla="*/ 97 w 1321"/>
                  <a:gd name="T41" fmla="*/ 257 h 712"/>
                  <a:gd name="T42" fmla="*/ 77 w 1321"/>
                  <a:gd name="T43" fmla="*/ 253 h 712"/>
                  <a:gd name="T44" fmla="*/ 58 w 1321"/>
                  <a:gd name="T45" fmla="*/ 248 h 712"/>
                  <a:gd name="T46" fmla="*/ 42 w 1321"/>
                  <a:gd name="T47" fmla="*/ 242 h 712"/>
                  <a:gd name="T48" fmla="*/ 28 w 1321"/>
                  <a:gd name="T49" fmla="*/ 235 h 712"/>
                  <a:gd name="T50" fmla="*/ 16 w 1321"/>
                  <a:gd name="T51" fmla="*/ 227 h 712"/>
                  <a:gd name="T52" fmla="*/ 7 w 1321"/>
                  <a:gd name="T53" fmla="*/ 218 h 712"/>
                  <a:gd name="T54" fmla="*/ 2 w 1321"/>
                  <a:gd name="T55" fmla="*/ 207 h 712"/>
                  <a:gd name="T56" fmla="*/ 0 w 1321"/>
                  <a:gd name="T57" fmla="*/ 196 h 712"/>
                  <a:gd name="T58" fmla="*/ 0 w 1321"/>
                  <a:gd name="T59" fmla="*/ 194 h 712"/>
                  <a:gd name="T60" fmla="*/ 2 w 1321"/>
                  <a:gd name="T61" fmla="*/ 182 h 712"/>
                  <a:gd name="T62" fmla="*/ 7 w 1321"/>
                  <a:gd name="T63" fmla="*/ 167 h 712"/>
                  <a:gd name="T64" fmla="*/ 21 w 1321"/>
                  <a:gd name="T65" fmla="*/ 138 h 712"/>
                  <a:gd name="T66" fmla="*/ 39 w 1321"/>
                  <a:gd name="T67" fmla="*/ 112 h 712"/>
                  <a:gd name="T68" fmla="*/ 61 w 1321"/>
                  <a:gd name="T69" fmla="*/ 88 h 712"/>
                  <a:gd name="T70" fmla="*/ 84 w 1321"/>
                  <a:gd name="T71" fmla="*/ 66 h 712"/>
                  <a:gd name="T72" fmla="*/ 112 w 1321"/>
                  <a:gd name="T73" fmla="*/ 47 h 712"/>
                  <a:gd name="T74" fmla="*/ 141 w 1321"/>
                  <a:gd name="T75" fmla="*/ 31 h 712"/>
                  <a:gd name="T76" fmla="*/ 172 w 1321"/>
                  <a:gd name="T77" fmla="*/ 18 h 712"/>
                  <a:gd name="T78" fmla="*/ 206 w 1321"/>
                  <a:gd name="T79" fmla="*/ 8 h 712"/>
                  <a:gd name="T80" fmla="*/ 241 w 1321"/>
                  <a:gd name="T81" fmla="*/ 2 h 712"/>
                  <a:gd name="T82" fmla="*/ 276 w 1321"/>
                  <a:gd name="T83" fmla="*/ 0 h 712"/>
                  <a:gd name="T84" fmla="*/ 276 w 1321"/>
                  <a:gd name="T85" fmla="*/ 0 h 712"/>
                  <a:gd name="T86" fmla="*/ 314 w 1321"/>
                  <a:gd name="T87" fmla="*/ 2 h 712"/>
                  <a:gd name="T88" fmla="*/ 351 w 1321"/>
                  <a:gd name="T89" fmla="*/ 9 h 712"/>
                  <a:gd name="T90" fmla="*/ 386 w 1321"/>
                  <a:gd name="T91" fmla="*/ 20 h 712"/>
                  <a:gd name="T92" fmla="*/ 418 w 1321"/>
                  <a:gd name="T93" fmla="*/ 34 h 712"/>
                  <a:gd name="T94" fmla="*/ 448 w 1321"/>
                  <a:gd name="T95" fmla="*/ 51 h 712"/>
                  <a:gd name="T96" fmla="*/ 476 w 1321"/>
                  <a:gd name="T97" fmla="*/ 72 h 712"/>
                  <a:gd name="T98" fmla="*/ 500 w 1321"/>
                  <a:gd name="T99" fmla="*/ 96 h 712"/>
                  <a:gd name="T100" fmla="*/ 521 w 1321"/>
                  <a:gd name="T101" fmla="*/ 121 h 712"/>
                  <a:gd name="T102" fmla="*/ 539 w 1321"/>
                  <a:gd name="T103" fmla="*/ 150 h 712"/>
                  <a:gd name="T104" fmla="*/ 539 w 1321"/>
                  <a:gd name="T105" fmla="*/ 15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nvGrpSpPr>
            <p:cNvPr id="81" name="Group 12"/>
            <p:cNvGrpSpPr/>
            <p:nvPr/>
          </p:nvGrpSpPr>
          <p:grpSpPr bwMode="auto">
            <a:xfrm rot="-1693754" flipH="1" flipV="1">
              <a:off x="2344350" y="3842707"/>
              <a:ext cx="1449051" cy="373020"/>
              <a:chOff x="2532" y="1051"/>
              <a:chExt cx="891" cy="264"/>
            </a:xfrm>
          </p:grpSpPr>
          <p:grpSp>
            <p:nvGrpSpPr>
              <p:cNvPr id="82" name="Group 13"/>
              <p:cNvGrpSpPr/>
              <p:nvPr/>
            </p:nvGrpSpPr>
            <p:grpSpPr bwMode="auto">
              <a:xfrm>
                <a:off x="2532" y="1051"/>
                <a:ext cx="743" cy="185"/>
                <a:chOff x="1565" y="2568"/>
                <a:chExt cx="1118" cy="279"/>
              </a:xfrm>
            </p:grpSpPr>
            <p:sp>
              <p:nvSpPr>
                <p:cNvPr id="87"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88"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89"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nvGrpSpPr>
              <p:cNvPr id="83" name="Group 18"/>
              <p:cNvGrpSpPr/>
              <p:nvPr/>
            </p:nvGrpSpPr>
            <p:grpSpPr bwMode="auto">
              <a:xfrm rot="1353540">
                <a:off x="2770" y="1129"/>
                <a:ext cx="653" cy="186"/>
                <a:chOff x="1701" y="2568"/>
                <a:chExt cx="982" cy="279"/>
              </a:xfrm>
            </p:grpSpPr>
            <p:sp>
              <p:nvSpPr>
                <p:cNvPr id="84"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85"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sp>
              <p:nvSpPr>
                <p:cNvPr id="86"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latin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750" advClick="0" advTm="10000">
        <p14:gallery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p:cBhvr>
                                        <p:cTn id="7" dur="500"/>
                                        <p:tgtEl>
                                          <p:spTgt spid="2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0-#ppt_w/2"/>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4"/>
                                        </p:tgtEl>
                                        <p:attrNameLst>
                                          <p:attrName>style.visibility</p:attrName>
                                        </p:attrNameLst>
                                      </p:cBhvr>
                                      <p:to>
                                        <p:strVal val="visible"/>
                                      </p:to>
                                    </p:set>
                                    <p:anim calcmode="lin" valueType="num">
                                      <p:cBhvr>
                                        <p:cTn id="15" dur="300" fill="hold"/>
                                        <p:tgtEl>
                                          <p:spTgt spid="24"/>
                                        </p:tgtEl>
                                        <p:attrNameLst>
                                          <p:attrName>ppt_x</p:attrName>
                                        </p:attrNameLst>
                                      </p:cBhvr>
                                      <p:tavLst>
                                        <p:tav tm="0">
                                          <p:val>
                                            <p:strVal val="0-#ppt_w/2"/>
                                          </p:val>
                                        </p:tav>
                                        <p:tav tm="100000">
                                          <p:val>
                                            <p:strVal val="#ppt_x"/>
                                          </p:val>
                                        </p:tav>
                                      </p:tavLst>
                                    </p:anim>
                                    <p:anim calcmode="lin" valueType="num">
                                      <p:cBhvr>
                                        <p:cTn id="16" dur="3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p:cBhvr>
                                        <p:cTn id="20" dur="500"/>
                                        <p:tgtEl>
                                          <p:spTgt spid="3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p:cBhvr>
                                        <p:cTn id="24" dur="500"/>
                                        <p:tgtEl>
                                          <p:spTgt spid="29"/>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par>
                                <p:cTn id="31" presetID="22" presetClass="entr" presetSubtype="8" fill="hold" nodeType="withEffect">
                                  <p:stCondLst>
                                    <p:cond delay="50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par>
                                <p:cTn id="34" presetID="47" presetClass="entr" presetSubtype="0" fill="hold" nodeType="withEffect">
                                  <p:stCondLst>
                                    <p:cond delay="40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anim calcmode="lin" valueType="num">
                                      <p:cBhvr>
                                        <p:cTn id="37" dur="1000" fill="hold"/>
                                        <p:tgtEl>
                                          <p:spTgt spid="62"/>
                                        </p:tgtEl>
                                        <p:attrNameLst>
                                          <p:attrName>ppt_x</p:attrName>
                                        </p:attrNameLst>
                                      </p:cBhvr>
                                      <p:tavLst>
                                        <p:tav tm="0">
                                          <p:val>
                                            <p:strVal val="#ppt_x"/>
                                          </p:val>
                                        </p:tav>
                                        <p:tav tm="100000">
                                          <p:val>
                                            <p:strVal val="#ppt_x"/>
                                          </p:val>
                                        </p:tav>
                                      </p:tavLst>
                                    </p:anim>
                                    <p:anim calcmode="lin" valueType="num">
                                      <p:cBhvr>
                                        <p:cTn id="38" dur="1000" fill="hold"/>
                                        <p:tgtEl>
                                          <p:spTgt spid="62"/>
                                        </p:tgtEl>
                                        <p:attrNameLst>
                                          <p:attrName>ppt_y</p:attrName>
                                        </p:attrNameLst>
                                      </p:cBhvr>
                                      <p:tavLst>
                                        <p:tav tm="0">
                                          <p:val>
                                            <p:strVal val="#ppt_y-.1"/>
                                          </p:val>
                                        </p:tav>
                                        <p:tav tm="100000">
                                          <p:val>
                                            <p:strVal val="#ppt_y"/>
                                          </p:val>
                                        </p:tav>
                                      </p:tavLst>
                                    </p:anim>
                                  </p:childTnLst>
                                </p:cTn>
                              </p:par>
                              <p:par>
                                <p:cTn id="39" presetID="22" presetClass="entr" presetSubtype="8" fill="hold" nodeType="withEffect">
                                  <p:stCondLst>
                                    <p:cond delay="90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par>
                                <p:cTn id="42" presetID="47" presetClass="entr" presetSubtype="0" fill="hold" nodeType="withEffect">
                                  <p:stCondLst>
                                    <p:cond delay="80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1000"/>
                                        <p:tgtEl>
                                          <p:spTgt spid="79"/>
                                        </p:tgtEl>
                                      </p:cBhvr>
                                    </p:animEffect>
                                    <p:anim calcmode="lin" valueType="num">
                                      <p:cBhvr>
                                        <p:cTn id="45" dur="1000" fill="hold"/>
                                        <p:tgtEl>
                                          <p:spTgt spid="79"/>
                                        </p:tgtEl>
                                        <p:attrNameLst>
                                          <p:attrName>ppt_x</p:attrName>
                                        </p:attrNameLst>
                                      </p:cBhvr>
                                      <p:tavLst>
                                        <p:tav tm="0">
                                          <p:val>
                                            <p:strVal val="#ppt_x"/>
                                          </p:val>
                                        </p:tav>
                                        <p:tav tm="100000">
                                          <p:val>
                                            <p:strVal val="#ppt_x"/>
                                          </p:val>
                                        </p:tav>
                                      </p:tavLst>
                                    </p:anim>
                                    <p:anim calcmode="lin" valueType="num">
                                      <p:cBhvr>
                                        <p:cTn id="46" dur="1000" fill="hold"/>
                                        <p:tgtEl>
                                          <p:spTgt spid="79"/>
                                        </p:tgtEl>
                                        <p:attrNameLst>
                                          <p:attrName>ppt_y</p:attrName>
                                        </p:attrNameLst>
                                      </p:cBhvr>
                                      <p:tavLst>
                                        <p:tav tm="0">
                                          <p:val>
                                            <p:strVal val="#ppt_y-.1"/>
                                          </p:val>
                                        </p:tav>
                                        <p:tav tm="100000">
                                          <p:val>
                                            <p:strVal val="#ppt_y"/>
                                          </p:val>
                                        </p:tav>
                                      </p:tavLst>
                                    </p:anim>
                                  </p:childTnLst>
                                </p:cTn>
                              </p:par>
                              <p:par>
                                <p:cTn id="47" presetID="22" presetClass="entr" presetSubtype="8" fill="hold" nodeType="withEffect">
                                  <p:stCondLst>
                                    <p:cond delay="140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par>
                                <p:cTn id="50" presetID="47" presetClass="entr" presetSubtype="0" fill="hold" nodeType="withEffect">
                                  <p:stCondLst>
                                    <p:cond delay="13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000"/>
                                        <p:tgtEl>
                                          <p:spTgt spid="66"/>
                                        </p:tgtEl>
                                      </p:cBhvr>
                                    </p:animEffect>
                                    <p:anim calcmode="lin" valueType="num">
                                      <p:cBhvr>
                                        <p:cTn id="53" dur="1000" fill="hold"/>
                                        <p:tgtEl>
                                          <p:spTgt spid="66"/>
                                        </p:tgtEl>
                                        <p:attrNameLst>
                                          <p:attrName>ppt_x</p:attrName>
                                        </p:attrNameLst>
                                      </p:cBhvr>
                                      <p:tavLst>
                                        <p:tav tm="0">
                                          <p:val>
                                            <p:strVal val="#ppt_x"/>
                                          </p:val>
                                        </p:tav>
                                        <p:tav tm="100000">
                                          <p:val>
                                            <p:strVal val="#ppt_x"/>
                                          </p:val>
                                        </p:tav>
                                      </p:tavLst>
                                    </p:anim>
                                    <p:anim calcmode="lin" valueType="num">
                                      <p:cBhvr>
                                        <p:cTn id="54" dur="1000" fill="hold"/>
                                        <p:tgtEl>
                                          <p:spTgt spid="66"/>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31" presetClass="entr" presetSubtype="0" fill="hold" nodeType="afterEffect">
                                  <p:stCondLst>
                                    <p:cond delay="0"/>
                                  </p:stCondLst>
                                  <p:iterate type="lt">
                                    <p:tmPct val="5000"/>
                                  </p:iterate>
                                  <p:childTnLst>
                                    <p:set>
                                      <p:cBhvr>
                                        <p:cTn id="57" dur="1" fill="hold">
                                          <p:stCondLst>
                                            <p:cond delay="0"/>
                                          </p:stCondLst>
                                        </p:cTn>
                                        <p:tgtEl>
                                          <p:spTgt spid="45"/>
                                        </p:tgtEl>
                                        <p:attrNameLst>
                                          <p:attrName>style.visibility</p:attrName>
                                        </p:attrNameLst>
                                      </p:cBhvr>
                                      <p:to>
                                        <p:strVal val="visible"/>
                                      </p:to>
                                    </p:set>
                                    <p:anim calcmode="lin" valueType="num">
                                      <p:cBhvr>
                                        <p:cTn id="58" dur="1000" fill="hold"/>
                                        <p:tgtEl>
                                          <p:spTgt spid="45"/>
                                        </p:tgtEl>
                                        <p:attrNameLst>
                                          <p:attrName>ppt_w</p:attrName>
                                        </p:attrNameLst>
                                      </p:cBhvr>
                                      <p:tavLst>
                                        <p:tav tm="0">
                                          <p:val>
                                            <p:fltVal val="0"/>
                                          </p:val>
                                        </p:tav>
                                        <p:tav tm="100000">
                                          <p:val>
                                            <p:strVal val="#ppt_w"/>
                                          </p:val>
                                        </p:tav>
                                      </p:tavLst>
                                    </p:anim>
                                    <p:anim calcmode="lin" valueType="num">
                                      <p:cBhvr>
                                        <p:cTn id="59" dur="1000" fill="hold"/>
                                        <p:tgtEl>
                                          <p:spTgt spid="45"/>
                                        </p:tgtEl>
                                        <p:attrNameLst>
                                          <p:attrName>ppt_h</p:attrName>
                                        </p:attrNameLst>
                                      </p:cBhvr>
                                      <p:tavLst>
                                        <p:tav tm="0">
                                          <p:val>
                                            <p:fltVal val="0"/>
                                          </p:val>
                                        </p:tav>
                                        <p:tav tm="100000">
                                          <p:val>
                                            <p:strVal val="#ppt_h"/>
                                          </p:val>
                                        </p:tav>
                                      </p:tavLst>
                                    </p:anim>
                                    <p:anim calcmode="lin" valueType="num">
                                      <p:cBhvr>
                                        <p:cTn id="60" dur="1000" fill="hold"/>
                                        <p:tgtEl>
                                          <p:spTgt spid="45"/>
                                        </p:tgtEl>
                                        <p:attrNameLst>
                                          <p:attrName>style.rotation</p:attrName>
                                        </p:attrNameLst>
                                      </p:cBhvr>
                                      <p:tavLst>
                                        <p:tav tm="0">
                                          <p:val>
                                            <p:fltVal val="90"/>
                                          </p:val>
                                        </p:tav>
                                        <p:tav tm="100000">
                                          <p:val>
                                            <p:fltVal val="0"/>
                                          </p:val>
                                        </p:tav>
                                      </p:tavLst>
                                    </p:anim>
                                    <p:animEffect transition="in" filter="fade">
                                      <p:cBhvr>
                                        <p:cTn id="61" dur="1000"/>
                                        <p:tgtEl>
                                          <p:spTgt spid="45"/>
                                        </p:tgtEl>
                                      </p:cBhvr>
                                    </p:animEffect>
                                  </p:childTnLst>
                                </p:cTn>
                              </p:par>
                              <p:par>
                                <p:cTn id="62" presetID="31" presetClass="entr" presetSubtype="0" fill="hold" nodeType="withEffect">
                                  <p:stCondLst>
                                    <p:cond delay="600"/>
                                  </p:stCondLst>
                                  <p:iterate type="lt">
                                    <p:tmPct val="5000"/>
                                  </p:iterate>
                                  <p:childTnLst>
                                    <p:set>
                                      <p:cBhvr>
                                        <p:cTn id="63" dur="1" fill="hold">
                                          <p:stCondLst>
                                            <p:cond delay="0"/>
                                          </p:stCondLst>
                                        </p:cTn>
                                        <p:tgtEl>
                                          <p:spTgt spid="36"/>
                                        </p:tgtEl>
                                        <p:attrNameLst>
                                          <p:attrName>style.visibility</p:attrName>
                                        </p:attrNameLst>
                                      </p:cBhvr>
                                      <p:to>
                                        <p:strVal val="visible"/>
                                      </p:to>
                                    </p:set>
                                    <p:anim calcmode="lin" valueType="num">
                                      <p:cBhvr>
                                        <p:cTn id="64" dur="1000" fill="hold"/>
                                        <p:tgtEl>
                                          <p:spTgt spid="36"/>
                                        </p:tgtEl>
                                        <p:attrNameLst>
                                          <p:attrName>ppt_w</p:attrName>
                                        </p:attrNameLst>
                                      </p:cBhvr>
                                      <p:tavLst>
                                        <p:tav tm="0">
                                          <p:val>
                                            <p:fltVal val="0"/>
                                          </p:val>
                                        </p:tav>
                                        <p:tav tm="100000">
                                          <p:val>
                                            <p:strVal val="#ppt_w"/>
                                          </p:val>
                                        </p:tav>
                                      </p:tavLst>
                                    </p:anim>
                                    <p:anim calcmode="lin" valueType="num">
                                      <p:cBhvr>
                                        <p:cTn id="65" dur="1000" fill="hold"/>
                                        <p:tgtEl>
                                          <p:spTgt spid="36"/>
                                        </p:tgtEl>
                                        <p:attrNameLst>
                                          <p:attrName>ppt_h</p:attrName>
                                        </p:attrNameLst>
                                      </p:cBhvr>
                                      <p:tavLst>
                                        <p:tav tm="0">
                                          <p:val>
                                            <p:fltVal val="0"/>
                                          </p:val>
                                        </p:tav>
                                        <p:tav tm="100000">
                                          <p:val>
                                            <p:strVal val="#ppt_h"/>
                                          </p:val>
                                        </p:tav>
                                      </p:tavLst>
                                    </p:anim>
                                    <p:anim calcmode="lin" valueType="num">
                                      <p:cBhvr>
                                        <p:cTn id="66" dur="1000" fill="hold"/>
                                        <p:tgtEl>
                                          <p:spTgt spid="36"/>
                                        </p:tgtEl>
                                        <p:attrNameLst>
                                          <p:attrName>style.rotation</p:attrName>
                                        </p:attrNameLst>
                                      </p:cBhvr>
                                      <p:tavLst>
                                        <p:tav tm="0">
                                          <p:val>
                                            <p:fltVal val="90"/>
                                          </p:val>
                                        </p:tav>
                                        <p:tav tm="100000">
                                          <p:val>
                                            <p:fltVal val="0"/>
                                          </p:val>
                                        </p:tav>
                                      </p:tavLst>
                                    </p:anim>
                                    <p:animEffect transition="in" filter="fade">
                                      <p:cBhvr>
                                        <p:cTn id="67" dur="1000"/>
                                        <p:tgtEl>
                                          <p:spTgt spid="36"/>
                                        </p:tgtEl>
                                      </p:cBhvr>
                                    </p:animEffect>
                                  </p:childTnLst>
                                </p:cTn>
                              </p:par>
                              <p:par>
                                <p:cTn id="68" presetID="31" presetClass="entr" presetSubtype="0" fill="hold" nodeType="withEffect">
                                  <p:stCondLst>
                                    <p:cond delay="1200"/>
                                  </p:stCondLst>
                                  <p:iterate type="lt">
                                    <p:tmPct val="5000"/>
                                  </p:iterate>
                                  <p:childTnLst>
                                    <p:set>
                                      <p:cBhvr>
                                        <p:cTn id="69" dur="1" fill="hold">
                                          <p:stCondLst>
                                            <p:cond delay="0"/>
                                          </p:stCondLst>
                                        </p:cTn>
                                        <p:tgtEl>
                                          <p:spTgt spid="39"/>
                                        </p:tgtEl>
                                        <p:attrNameLst>
                                          <p:attrName>style.visibility</p:attrName>
                                        </p:attrNameLst>
                                      </p:cBhvr>
                                      <p:to>
                                        <p:strVal val="visible"/>
                                      </p:to>
                                    </p:set>
                                    <p:anim calcmode="lin" valueType="num">
                                      <p:cBhvr>
                                        <p:cTn id="70" dur="1000" fill="hold"/>
                                        <p:tgtEl>
                                          <p:spTgt spid="39"/>
                                        </p:tgtEl>
                                        <p:attrNameLst>
                                          <p:attrName>ppt_w</p:attrName>
                                        </p:attrNameLst>
                                      </p:cBhvr>
                                      <p:tavLst>
                                        <p:tav tm="0">
                                          <p:val>
                                            <p:fltVal val="0"/>
                                          </p:val>
                                        </p:tav>
                                        <p:tav tm="100000">
                                          <p:val>
                                            <p:strVal val="#ppt_w"/>
                                          </p:val>
                                        </p:tav>
                                      </p:tavLst>
                                    </p:anim>
                                    <p:anim calcmode="lin" valueType="num">
                                      <p:cBhvr>
                                        <p:cTn id="71" dur="1000" fill="hold"/>
                                        <p:tgtEl>
                                          <p:spTgt spid="39"/>
                                        </p:tgtEl>
                                        <p:attrNameLst>
                                          <p:attrName>ppt_h</p:attrName>
                                        </p:attrNameLst>
                                      </p:cBhvr>
                                      <p:tavLst>
                                        <p:tav tm="0">
                                          <p:val>
                                            <p:fltVal val="0"/>
                                          </p:val>
                                        </p:tav>
                                        <p:tav tm="100000">
                                          <p:val>
                                            <p:strVal val="#ppt_h"/>
                                          </p:val>
                                        </p:tav>
                                      </p:tavLst>
                                    </p:anim>
                                    <p:anim calcmode="lin" valueType="num">
                                      <p:cBhvr>
                                        <p:cTn id="72" dur="1000" fill="hold"/>
                                        <p:tgtEl>
                                          <p:spTgt spid="39"/>
                                        </p:tgtEl>
                                        <p:attrNameLst>
                                          <p:attrName>style.rotation</p:attrName>
                                        </p:attrNameLst>
                                      </p:cBhvr>
                                      <p:tavLst>
                                        <p:tav tm="0">
                                          <p:val>
                                            <p:fltVal val="90"/>
                                          </p:val>
                                        </p:tav>
                                        <p:tav tm="100000">
                                          <p:val>
                                            <p:fltVal val="0"/>
                                          </p:val>
                                        </p:tav>
                                      </p:tavLst>
                                    </p:anim>
                                    <p:animEffect transition="in" filter="fade">
                                      <p:cBhvr>
                                        <p:cTn id="73" dur="1000"/>
                                        <p:tgtEl>
                                          <p:spTgt spid="39"/>
                                        </p:tgtEl>
                                      </p:cBhvr>
                                    </p:animEffect>
                                  </p:childTnLst>
                                </p:cTn>
                              </p:par>
                              <p:par>
                                <p:cTn id="74" presetID="31" presetClass="entr" presetSubtype="0" fill="hold" nodeType="withEffect">
                                  <p:stCondLst>
                                    <p:cond delay="1600"/>
                                  </p:stCondLst>
                                  <p:iterate type="lt">
                                    <p:tmPct val="5000"/>
                                  </p:iterate>
                                  <p:childTnLst>
                                    <p:set>
                                      <p:cBhvr>
                                        <p:cTn id="75" dur="1" fill="hold">
                                          <p:stCondLst>
                                            <p:cond delay="0"/>
                                          </p:stCondLst>
                                        </p:cTn>
                                        <p:tgtEl>
                                          <p:spTgt spid="42"/>
                                        </p:tgtEl>
                                        <p:attrNameLst>
                                          <p:attrName>style.visibility</p:attrName>
                                        </p:attrNameLst>
                                      </p:cBhvr>
                                      <p:to>
                                        <p:strVal val="visible"/>
                                      </p:to>
                                    </p:set>
                                    <p:anim calcmode="lin" valueType="num">
                                      <p:cBhvr>
                                        <p:cTn id="76" dur="1000" fill="hold"/>
                                        <p:tgtEl>
                                          <p:spTgt spid="42"/>
                                        </p:tgtEl>
                                        <p:attrNameLst>
                                          <p:attrName>ppt_w</p:attrName>
                                        </p:attrNameLst>
                                      </p:cBhvr>
                                      <p:tavLst>
                                        <p:tav tm="0">
                                          <p:val>
                                            <p:fltVal val="0"/>
                                          </p:val>
                                        </p:tav>
                                        <p:tav tm="100000">
                                          <p:val>
                                            <p:strVal val="#ppt_w"/>
                                          </p:val>
                                        </p:tav>
                                      </p:tavLst>
                                    </p:anim>
                                    <p:anim calcmode="lin" valueType="num">
                                      <p:cBhvr>
                                        <p:cTn id="77" dur="1000" fill="hold"/>
                                        <p:tgtEl>
                                          <p:spTgt spid="42"/>
                                        </p:tgtEl>
                                        <p:attrNameLst>
                                          <p:attrName>ppt_h</p:attrName>
                                        </p:attrNameLst>
                                      </p:cBhvr>
                                      <p:tavLst>
                                        <p:tav tm="0">
                                          <p:val>
                                            <p:fltVal val="0"/>
                                          </p:val>
                                        </p:tav>
                                        <p:tav tm="100000">
                                          <p:val>
                                            <p:strVal val="#ppt_h"/>
                                          </p:val>
                                        </p:tav>
                                      </p:tavLst>
                                    </p:anim>
                                    <p:anim calcmode="lin" valueType="num">
                                      <p:cBhvr>
                                        <p:cTn id="78" dur="1000" fill="hold"/>
                                        <p:tgtEl>
                                          <p:spTgt spid="42"/>
                                        </p:tgtEl>
                                        <p:attrNameLst>
                                          <p:attrName>style.rotation</p:attrName>
                                        </p:attrNameLst>
                                      </p:cBhvr>
                                      <p:tavLst>
                                        <p:tav tm="0">
                                          <p:val>
                                            <p:fltVal val="90"/>
                                          </p:val>
                                        </p:tav>
                                        <p:tav tm="100000">
                                          <p:val>
                                            <p:fltVal val="0"/>
                                          </p:val>
                                        </p:tav>
                                      </p:tavLst>
                                    </p:anim>
                                    <p:animEffect transition="in" filter="fade">
                                      <p:cBhvr>
                                        <p:cTn id="7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utoUpdateAnimBg="0"/>
      <p:bldP spid="28" grpId="0" animBg="1"/>
      <p:bldP spid="29" grpId="0" animBg="1"/>
      <p:bldP spid="35"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3062158" y="-369962"/>
            <a:ext cx="6049962" cy="5526088"/>
          </a:xfrm>
          <a:prstGeom prst="rect">
            <a:avLst/>
          </a:prstGeom>
          <a:blipFill dpi="0" rotWithShape="1">
            <a:blip r:embed="rId3" cstate="print">
              <a:alphaModFix amt="1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12"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04913"/>
            <a:ext cx="91440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
            <a:hlinkClick r:id="" action="ppaction://hlinkshowjump?jump=nextslide"/>
          </p:cNvPr>
          <p:cNvSpPr txBox="1">
            <a:spLocks noChangeArrowheads="1"/>
          </p:cNvSpPr>
          <p:nvPr/>
        </p:nvSpPr>
        <p:spPr bwMode="auto">
          <a:xfrm>
            <a:off x="2555776" y="1923678"/>
            <a:ext cx="540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isometricLeftDown">
                <a:rot lat="19611842" lon="928482" rev="21300000"/>
              </a:camera>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4000" dirty="0">
                <a:solidFill>
                  <a:srgbClr val="FF0000"/>
                </a:solidFill>
                <a:latin typeface="微软雅黑" panose="020B0503020204020204" pitchFamily="34" charset="-122"/>
                <a:ea typeface="微软雅黑" panose="020B0503020204020204" pitchFamily="34" charset="-122"/>
              </a:rPr>
              <a:t>第二部分标题文字内容</a:t>
            </a:r>
          </a:p>
        </p:txBody>
      </p:sp>
      <p:grpSp>
        <p:nvGrpSpPr>
          <p:cNvPr id="27" name="组合 3"/>
          <p:cNvGrpSpPr/>
          <p:nvPr/>
        </p:nvGrpSpPr>
        <p:grpSpPr bwMode="auto">
          <a:xfrm>
            <a:off x="1289323" y="771550"/>
            <a:ext cx="1914525" cy="1273017"/>
            <a:chOff x="-28501" y="-20218"/>
            <a:chExt cx="1913434" cy="1416011"/>
          </a:xfrm>
        </p:grpSpPr>
        <p:pic>
          <p:nvPicPr>
            <p:cNvPr id="28" name="对角圆角矩形 4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b="1" dirty="0">
                  <a:solidFill>
                    <a:srgbClr val="FFFF00"/>
                  </a:solidFill>
                  <a:latin typeface="微软雅黑" panose="020B0503020204020204" pitchFamily="34" charset="-122"/>
                  <a:ea typeface="微软雅黑" panose="020B0503020204020204" pitchFamily="34" charset="-122"/>
                </a:rPr>
                <a:t>第二部分</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8000">
        <p14:flip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30" name="Group 5"/>
          <p:cNvGrpSpPr/>
          <p:nvPr/>
        </p:nvGrpSpPr>
        <p:grpSpPr bwMode="auto">
          <a:xfrm>
            <a:off x="952500" y="404813"/>
            <a:ext cx="360363" cy="287337"/>
            <a:chOff x="0" y="0"/>
            <a:chExt cx="360040" cy="288032"/>
          </a:xfrm>
        </p:grpSpPr>
        <p:sp>
          <p:nvSpPr>
            <p:cNvPr id="31"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32"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33"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4"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5"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6" name="组合 35"/>
          <p:cNvGrpSpPr/>
          <p:nvPr/>
        </p:nvGrpSpPr>
        <p:grpSpPr>
          <a:xfrm>
            <a:off x="7156834" y="2162161"/>
            <a:ext cx="1577802" cy="1309123"/>
            <a:chOff x="7737176" y="3044094"/>
            <a:chExt cx="1677511" cy="1374579"/>
          </a:xfrm>
        </p:grpSpPr>
        <p:grpSp>
          <p:nvGrpSpPr>
            <p:cNvPr id="37" name="组合 36"/>
            <p:cNvGrpSpPr/>
            <p:nvPr/>
          </p:nvGrpSpPr>
          <p:grpSpPr>
            <a:xfrm>
              <a:off x="7737176" y="3044094"/>
              <a:ext cx="1677511" cy="1374579"/>
              <a:chOff x="7647017" y="2699415"/>
              <a:chExt cx="2617944" cy="2145185"/>
            </a:xfrm>
          </p:grpSpPr>
          <p:sp>
            <p:nvSpPr>
              <p:cNvPr id="39"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b="0" kern="0" dirty="0">
                  <a:solidFill>
                    <a:sysClr val="windowText" lastClr="000000"/>
                  </a:solidFill>
                  <a:latin typeface="Arial" panose="020B0604020202020204" pitchFamily="34" charset="0"/>
                  <a:ea typeface="微软雅黑" panose="020B0503020204020204" pitchFamily="34" charset="-122"/>
                </a:endParaRPr>
              </a:p>
            </p:txBody>
          </p:sp>
          <p:sp>
            <p:nvSpPr>
              <p:cNvPr id="40" name="Oval 19"/>
              <p:cNvSpPr>
                <a:spLocks noChangeArrowheads="1"/>
              </p:cNvSpPr>
              <p:nvPr/>
            </p:nvSpPr>
            <p:spPr bwMode="auto">
              <a:xfrm>
                <a:off x="8011516" y="2699415"/>
                <a:ext cx="1931237" cy="1931674"/>
              </a:xfrm>
              <a:prstGeom prst="ellipse">
                <a:avLst/>
              </a:prstGeom>
              <a:solidFill>
                <a:schemeClr val="accent2"/>
              </a:solidFill>
              <a:ln w="25400" cap="flat" cmpd="sng" algn="ctr">
                <a:noFill/>
                <a:prstDash val="solid"/>
              </a:ln>
              <a:effectLst/>
            </p:spPr>
            <p:txBody>
              <a:bodyPr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b="0" kern="0" dirty="0">
                  <a:solidFill>
                    <a:sysClr val="windowText" lastClr="000000"/>
                  </a:solidFill>
                  <a:latin typeface="Arial" panose="020B0604020202020204" pitchFamily="34" charset="0"/>
                  <a:ea typeface="微软雅黑" panose="020B0503020204020204" pitchFamily="34" charset="-122"/>
                </a:endParaRPr>
              </a:p>
            </p:txBody>
          </p:sp>
        </p:grpSp>
        <p:sp>
          <p:nvSpPr>
            <p:cNvPr id="38" name="TextBox 37"/>
            <p:cNvSpPr txBox="1"/>
            <p:nvPr/>
          </p:nvSpPr>
          <p:spPr>
            <a:xfrm>
              <a:off x="7998203" y="3341756"/>
              <a:ext cx="1106435" cy="646331"/>
            </a:xfrm>
            <a:prstGeom prst="rect">
              <a:avLst/>
            </a:prstGeom>
            <a:noFill/>
          </p:spPr>
          <p:txBody>
            <a:bodyPr wrap="none" rtlCol="0">
              <a:spAutoFit/>
            </a:bodyPr>
            <a:lstStyle/>
            <a:p>
              <a:pPr defTabSz="863600">
                <a:defRPr/>
              </a:pPr>
              <a:r>
                <a:rPr lang="en-US" altLang="zh-CN" sz="3400" b="0" i="1" kern="0" dirty="0">
                  <a:solidFill>
                    <a:sysClr val="window" lastClr="FFFFFF"/>
                  </a:solidFill>
                  <a:latin typeface="Impact" panose="020B0806030902050204" pitchFamily="34" charset="0"/>
                  <a:ea typeface="微软雅黑" panose="020B0503020204020204" pitchFamily="34" charset="-122"/>
                </a:rPr>
                <a:t>2016</a:t>
              </a:r>
              <a:endParaRPr lang="zh-CN" altLang="en-US" sz="3400" b="0" i="1" kern="0" dirty="0">
                <a:solidFill>
                  <a:sysClr val="window" lastClr="FFFFFF"/>
                </a:solidFill>
                <a:latin typeface="Impact" panose="020B0806030902050204" pitchFamily="34" charset="0"/>
                <a:ea typeface="微软雅黑" panose="020B0503020204020204" pitchFamily="34" charset="-122"/>
              </a:endParaRPr>
            </a:p>
          </p:txBody>
        </p:sp>
      </p:grpSp>
      <p:sp>
        <p:nvSpPr>
          <p:cNvPr id="42" name="AutoShape 7"/>
          <p:cNvSpPr>
            <a:spLocks noChangeArrowheads="1"/>
          </p:cNvSpPr>
          <p:nvPr/>
        </p:nvSpPr>
        <p:spPr bwMode="auto">
          <a:xfrm>
            <a:off x="539552" y="2354691"/>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b="0" kern="0" dirty="0">
              <a:solidFill>
                <a:srgbClr val="646464"/>
              </a:solidFill>
              <a:latin typeface="Arial" panose="020B0604020202020204" pitchFamily="34" charset="0"/>
              <a:ea typeface="微软雅黑" panose="020B0503020204020204" pitchFamily="34" charset="-122"/>
            </a:endParaRPr>
          </a:p>
        </p:txBody>
      </p:sp>
      <p:sp>
        <p:nvSpPr>
          <p:cNvPr id="43" name="AutoShape 8"/>
          <p:cNvSpPr>
            <a:spLocks noChangeArrowheads="1"/>
          </p:cNvSpPr>
          <p:nvPr/>
        </p:nvSpPr>
        <p:spPr bwMode="auto">
          <a:xfrm>
            <a:off x="4945078"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4" name="AutoShape 8"/>
          <p:cNvSpPr>
            <a:spLocks noChangeArrowheads="1"/>
          </p:cNvSpPr>
          <p:nvPr/>
        </p:nvSpPr>
        <p:spPr bwMode="auto">
          <a:xfrm>
            <a:off x="3265921" y="2342232"/>
            <a:ext cx="533608" cy="893535"/>
          </a:xfrm>
          <a:prstGeom prst="chevron">
            <a:avLst>
              <a:gd name="adj" fmla="val 55472"/>
            </a:avLst>
          </a:prstGeom>
          <a:solidFill>
            <a:schemeClr val="accent1"/>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5" name="AutoShape 8"/>
          <p:cNvSpPr>
            <a:spLocks noChangeArrowheads="1"/>
          </p:cNvSpPr>
          <p:nvPr/>
        </p:nvSpPr>
        <p:spPr bwMode="auto">
          <a:xfrm>
            <a:off x="1623200"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6" name="AutoShape 8"/>
          <p:cNvSpPr>
            <a:spLocks noChangeArrowheads="1"/>
          </p:cNvSpPr>
          <p:nvPr/>
        </p:nvSpPr>
        <p:spPr bwMode="auto">
          <a:xfrm>
            <a:off x="6624235" y="2342232"/>
            <a:ext cx="533608" cy="893535"/>
          </a:xfrm>
          <a:prstGeom prst="chevron">
            <a:avLst>
              <a:gd name="adj" fmla="val 55472"/>
            </a:avLst>
          </a:prstGeom>
          <a:solidFill>
            <a:schemeClr val="accent3"/>
          </a:soli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10464" y="2615002"/>
            <a:ext cx="61685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a:latin typeface="Impact" panose="020B0806030902050204" pitchFamily="34" charset="0"/>
                <a:ea typeface="微软雅黑" panose="020B0503020204020204" pitchFamily="34" charset="-122"/>
              </a:rPr>
              <a:t>2012</a:t>
            </a:r>
            <a:endParaRPr lang="zh-CN" altLang="en-US" b="0" kern="0" dirty="0">
              <a:latin typeface="Impact" panose="020B0806030902050204" pitchFamily="34" charset="0"/>
              <a:ea typeface="微软雅黑" panose="020B0503020204020204" pitchFamily="34" charset="-122"/>
            </a:endParaRPr>
          </a:p>
        </p:txBody>
      </p:sp>
      <p:sp>
        <p:nvSpPr>
          <p:cNvPr id="48" name="TextBox 47"/>
          <p:cNvSpPr txBox="1"/>
          <p:nvPr/>
        </p:nvSpPr>
        <p:spPr>
          <a:xfrm>
            <a:off x="2386173" y="2615002"/>
            <a:ext cx="623270"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a:latin typeface="Impact" panose="020B0806030902050204" pitchFamily="34" charset="0"/>
                <a:ea typeface="微软雅黑" panose="020B0503020204020204" pitchFamily="34" charset="-122"/>
              </a:rPr>
              <a:t>2013</a:t>
            </a:r>
            <a:endParaRPr lang="zh-CN" altLang="en-US" b="0" kern="0" dirty="0">
              <a:latin typeface="Impact" panose="020B0806030902050204" pitchFamily="34" charset="0"/>
              <a:ea typeface="微软雅黑" panose="020B0503020204020204" pitchFamily="34" charset="-122"/>
            </a:endParaRPr>
          </a:p>
        </p:txBody>
      </p:sp>
      <p:sp>
        <p:nvSpPr>
          <p:cNvPr id="49" name="TextBox 48"/>
          <p:cNvSpPr txBox="1"/>
          <p:nvPr/>
        </p:nvSpPr>
        <p:spPr>
          <a:xfrm>
            <a:off x="4065330" y="2615002"/>
            <a:ext cx="616858" cy="364214"/>
          </a:xfrm>
          <a:prstGeom prst="rect">
            <a:avLst/>
          </a:prstGeom>
          <a:noFill/>
        </p:spPr>
        <p:txBody>
          <a:bodyPr wrap="none" lIns="86371" tIns="43186" rIns="86371" bIns="43186" rtlCol="0">
            <a:spAutoFit/>
          </a:bodyPr>
          <a:lstStyle/>
          <a:p>
            <a:pPr>
              <a:defRPr/>
            </a:pPr>
            <a:r>
              <a:rPr lang="en-US" altLang="zh-CN" b="0" i="1" kern="0" dirty="0">
                <a:solidFill>
                  <a:srgbClr val="646464"/>
                </a:solidFill>
                <a:latin typeface="Impact" panose="020B0806030902050204" pitchFamily="34" charset="0"/>
                <a:ea typeface="微软雅黑" panose="020B0503020204020204" pitchFamily="34" charset="-122"/>
              </a:rPr>
              <a:t>2014</a:t>
            </a:r>
            <a:endParaRPr lang="zh-CN" altLang="en-US" b="0" i="1" kern="0" dirty="0">
              <a:solidFill>
                <a:srgbClr val="646464"/>
              </a:solidFill>
              <a:latin typeface="Impact" panose="020B0806030902050204" pitchFamily="34" charset="0"/>
              <a:ea typeface="微软雅黑" panose="020B0503020204020204" pitchFamily="34" charset="-122"/>
            </a:endParaRPr>
          </a:p>
        </p:txBody>
      </p:sp>
      <p:sp>
        <p:nvSpPr>
          <p:cNvPr id="50" name="TextBox 49"/>
          <p:cNvSpPr txBox="1"/>
          <p:nvPr/>
        </p:nvSpPr>
        <p:spPr>
          <a:xfrm>
            <a:off x="5744486" y="2615002"/>
            <a:ext cx="624873"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dirty="0">
                <a:latin typeface="Impact" panose="020B0806030902050204" pitchFamily="34" charset="0"/>
                <a:ea typeface="微软雅黑" panose="020B0503020204020204" pitchFamily="34" charset="-122"/>
              </a:rPr>
              <a:t>2015</a:t>
            </a:r>
            <a:endParaRPr lang="zh-CN" altLang="en-US" b="0" kern="0" dirty="0">
              <a:latin typeface="Impact" panose="020B0806030902050204" pitchFamily="34" charset="0"/>
              <a:ea typeface="微软雅黑" panose="020B0503020204020204" pitchFamily="34" charset="-122"/>
            </a:endParaRPr>
          </a:p>
        </p:txBody>
      </p:sp>
      <p:grpSp>
        <p:nvGrpSpPr>
          <p:cNvPr id="51" name="组合 50"/>
          <p:cNvGrpSpPr/>
          <p:nvPr/>
        </p:nvGrpSpPr>
        <p:grpSpPr>
          <a:xfrm>
            <a:off x="1149105" y="3080995"/>
            <a:ext cx="1811457" cy="1434970"/>
            <a:chOff x="941884" y="3983470"/>
            <a:chExt cx="1925931" cy="1506719"/>
          </a:xfrm>
        </p:grpSpPr>
        <p:cxnSp>
          <p:nvCxnSpPr>
            <p:cNvPr id="52" name="直接连接符 51"/>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53" name="TextBox 52"/>
            <p:cNvSpPr txBox="1"/>
            <p:nvPr/>
          </p:nvSpPr>
          <p:spPr>
            <a:xfrm>
              <a:off x="941884" y="4393273"/>
              <a:ext cx="1925931" cy="1096916"/>
            </a:xfrm>
            <a:prstGeom prst="rect">
              <a:avLst/>
            </a:prstGeom>
            <a:noFill/>
          </p:spPr>
          <p:txBody>
            <a:bodyPr wrap="square" rtlCol="0">
              <a:spAutoFit/>
            </a:bodyPr>
            <a:lstStyle/>
            <a:p>
              <a:pPr>
                <a:lnSpc>
                  <a:spcPct val="150000"/>
                </a:lnSpc>
                <a:defRPr/>
              </a:pPr>
              <a:r>
                <a:rPr lang="zh-CN" altLang="en-US" b="0" kern="0" dirty="0">
                  <a:solidFill>
                    <a:srgbClr val="646464"/>
                  </a:solidFill>
                  <a:latin typeface="Arial" panose="020B0604020202020204" pitchFamily="34" charset="0"/>
                  <a:ea typeface="微软雅黑" panose="020B0503020204020204" pitchFamily="34" charset="-122"/>
                </a:rPr>
                <a:t>此处添加标题</a:t>
              </a:r>
              <a:endParaRPr lang="en-US" altLang="zh-CN" b="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54" name="组合 53"/>
          <p:cNvGrpSpPr/>
          <p:nvPr/>
        </p:nvGrpSpPr>
        <p:grpSpPr>
          <a:xfrm>
            <a:off x="2635776" y="1112769"/>
            <a:ext cx="1811457" cy="1430999"/>
            <a:chOff x="2293144" y="1916832"/>
            <a:chExt cx="1925931" cy="1502549"/>
          </a:xfrm>
        </p:grpSpPr>
        <p:cxnSp>
          <p:nvCxnSpPr>
            <p:cNvPr id="55" name="直接连接符 54"/>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56" name="TextBox 55"/>
            <p:cNvSpPr txBox="1"/>
            <p:nvPr/>
          </p:nvSpPr>
          <p:spPr>
            <a:xfrm>
              <a:off x="2293144" y="1916832"/>
              <a:ext cx="1925931" cy="1034736"/>
            </a:xfrm>
            <a:prstGeom prst="rect">
              <a:avLst/>
            </a:prstGeom>
            <a:noFill/>
          </p:spPr>
          <p:txBody>
            <a:bodyPr wrap="square" rtlCol="0">
              <a:spAutoFit/>
            </a:bodyPr>
            <a:lstStyle/>
            <a:p>
              <a:pPr>
                <a:lnSpc>
                  <a:spcPct val="150000"/>
                </a:lnSpc>
                <a:defRPr/>
              </a:pPr>
              <a:r>
                <a:rPr lang="zh-CN" altLang="en-US" b="0" kern="0" dirty="0">
                  <a:solidFill>
                    <a:srgbClr val="646464"/>
                  </a:solidFill>
                  <a:latin typeface="Arial" panose="020B0604020202020204" pitchFamily="34" charset="0"/>
                  <a:ea typeface="微软雅黑" panose="020B0503020204020204" pitchFamily="34" charset="-122"/>
                </a:rPr>
                <a:t>此处添加标题</a:t>
              </a:r>
              <a:endParaRPr lang="en-US" altLang="zh-CN" b="0"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57" name="组合 56"/>
          <p:cNvGrpSpPr/>
          <p:nvPr/>
        </p:nvGrpSpPr>
        <p:grpSpPr>
          <a:xfrm>
            <a:off x="4279883" y="3101561"/>
            <a:ext cx="1811457" cy="1414405"/>
            <a:chOff x="3641104" y="3980384"/>
            <a:chExt cx="1925931" cy="1485125"/>
          </a:xfrm>
        </p:grpSpPr>
        <p:cxnSp>
          <p:nvCxnSpPr>
            <p:cNvPr id="58" name="直接连接符 57"/>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59" name="TextBox 58"/>
            <p:cNvSpPr txBox="1"/>
            <p:nvPr/>
          </p:nvSpPr>
          <p:spPr>
            <a:xfrm>
              <a:off x="3641104" y="4368593"/>
              <a:ext cx="1925931" cy="1096916"/>
            </a:xfrm>
            <a:prstGeom prst="rect">
              <a:avLst/>
            </a:prstGeom>
            <a:noFill/>
          </p:spPr>
          <p:txBody>
            <a:bodyPr wrap="square" rtlCol="0">
              <a:spAutoFit/>
            </a:bodyPr>
            <a:lstStyle/>
            <a:p>
              <a:pPr>
                <a:lnSpc>
                  <a:spcPct val="150000"/>
                </a:lnSpc>
                <a:defRPr/>
              </a:pPr>
              <a:r>
                <a:rPr lang="zh-CN" altLang="en-US" b="0" kern="0" dirty="0">
                  <a:solidFill>
                    <a:schemeClr val="tx1">
                      <a:lumMod val="65000"/>
                      <a:lumOff val="35000"/>
                    </a:schemeClr>
                  </a:solidFill>
                  <a:latin typeface="Arial" panose="020B0604020202020204" pitchFamily="34" charset="0"/>
                  <a:ea typeface="微软雅黑" panose="020B0503020204020204" pitchFamily="34" charset="-122"/>
                </a:rPr>
                <a:t>此处添加标题</a:t>
              </a:r>
              <a:endParaRPr lang="en-US" altLang="zh-CN" b="0" kern="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chemeClr val="tx1">
                      <a:lumMod val="65000"/>
                      <a:lumOff val="35000"/>
                    </a:schemeClr>
                  </a:solidFill>
                  <a:latin typeface="Arial" panose="020B0604020202020204" pitchFamily="34" charset="0"/>
                  <a:ea typeface="微软雅黑" panose="020B0503020204020204" pitchFamily="34" charset="-122"/>
                </a:rPr>
                <a:t>点击此处添加段落文本</a:t>
              </a:r>
            </a:p>
          </p:txBody>
        </p:sp>
      </p:grpSp>
      <p:grpSp>
        <p:nvGrpSpPr>
          <p:cNvPr id="80" name="组合 79"/>
          <p:cNvGrpSpPr/>
          <p:nvPr/>
        </p:nvGrpSpPr>
        <p:grpSpPr>
          <a:xfrm>
            <a:off x="5990281" y="1112769"/>
            <a:ext cx="1811457" cy="1430999"/>
            <a:chOff x="5044092" y="1916832"/>
            <a:chExt cx="1925931" cy="1502549"/>
          </a:xfrm>
        </p:grpSpPr>
        <p:cxnSp>
          <p:nvCxnSpPr>
            <p:cNvPr id="81" name="直接连接符 80"/>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82" name="TextBox 81"/>
            <p:cNvSpPr txBox="1"/>
            <p:nvPr/>
          </p:nvSpPr>
          <p:spPr>
            <a:xfrm>
              <a:off x="5044092" y="1916832"/>
              <a:ext cx="1925931" cy="1096916"/>
            </a:xfrm>
            <a:prstGeom prst="rect">
              <a:avLst/>
            </a:prstGeom>
            <a:noFill/>
          </p:spPr>
          <p:txBody>
            <a:bodyPr wrap="square" rtlCol="0">
              <a:spAutoFit/>
            </a:bodyPr>
            <a:lstStyle/>
            <a:p>
              <a:pPr>
                <a:lnSpc>
                  <a:spcPct val="150000"/>
                </a:lnSpc>
                <a:defRPr/>
              </a:pPr>
              <a:r>
                <a:rPr lang="zh-CN" altLang="en-US" b="0" kern="0" dirty="0">
                  <a:solidFill>
                    <a:srgbClr val="C00000"/>
                  </a:solidFill>
                  <a:latin typeface="Arial" panose="020B0604020202020204" pitchFamily="34" charset="0"/>
                  <a:ea typeface="微软雅黑" panose="020B0503020204020204" pitchFamily="34" charset="-122"/>
                </a:rPr>
                <a:t>此处添加标题</a:t>
              </a:r>
              <a:endParaRPr lang="en-US" altLang="zh-CN" b="0" kern="0" dirty="0">
                <a:solidFill>
                  <a:srgbClr val="C00000"/>
                </a:solidFill>
                <a:latin typeface="Arial" panose="020B0604020202020204" pitchFamily="34" charset="0"/>
                <a:ea typeface="微软雅黑" panose="020B0503020204020204" pitchFamily="34" charset="-122"/>
              </a:endParaRPr>
            </a:p>
            <a:p>
              <a:pPr>
                <a:lnSpc>
                  <a:spcPct val="150000"/>
                </a:lnSpc>
                <a:defRPr/>
              </a:pPr>
              <a:r>
                <a:rPr lang="zh-CN" altLang="en-US" sz="1100" b="0" kern="0" dirty="0">
                  <a:solidFill>
                    <a:srgbClr val="C00000"/>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100" b="0" kern="0" dirty="0">
                  <a:solidFill>
                    <a:srgbClr val="C00000"/>
                  </a:solidFill>
                  <a:latin typeface="Arial" panose="020B0604020202020204" pitchFamily="34" charset="0"/>
                  <a:ea typeface="微软雅黑" panose="020B0503020204020204" pitchFamily="34" charset="-122"/>
                </a:rPr>
                <a:t>点击此处添加段落文本</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300" fill="hold"/>
                                        <p:tgtEl>
                                          <p:spTgt spid="30"/>
                                        </p:tgtEl>
                                        <p:attrNameLst>
                                          <p:attrName>ppt_x</p:attrName>
                                        </p:attrNameLst>
                                      </p:cBhvr>
                                      <p:tavLst>
                                        <p:tav tm="0">
                                          <p:val>
                                            <p:strVal val="0-#ppt_w/2"/>
                                          </p:val>
                                        </p:tav>
                                        <p:tav tm="100000">
                                          <p:val>
                                            <p:strVal val="#ppt_x"/>
                                          </p:val>
                                        </p:tav>
                                      </p:tavLst>
                                    </p:anim>
                                    <p:anim calcmode="lin" valueType="num">
                                      <p:cBhvr>
                                        <p:cTn id="12" dur="3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9"/>
                                        </p:tgtEl>
                                        <p:attrNameLst>
                                          <p:attrName>style.visibility</p:attrName>
                                        </p:attrNameLst>
                                      </p:cBhvr>
                                      <p:to>
                                        <p:strVal val="visible"/>
                                      </p:to>
                                    </p:set>
                                    <p:anim calcmode="lin" valueType="num">
                                      <p:cBhvr>
                                        <p:cTn id="15" dur="300" fill="hold"/>
                                        <p:tgtEl>
                                          <p:spTgt spid="29"/>
                                        </p:tgtEl>
                                        <p:attrNameLst>
                                          <p:attrName>ppt_x</p:attrName>
                                        </p:attrNameLst>
                                      </p:cBhvr>
                                      <p:tavLst>
                                        <p:tav tm="0">
                                          <p:val>
                                            <p:strVal val="0-#ppt_w/2"/>
                                          </p:val>
                                        </p:tav>
                                        <p:tav tm="100000">
                                          <p:val>
                                            <p:strVal val="#ppt_x"/>
                                          </p:val>
                                        </p:tav>
                                      </p:tavLst>
                                    </p:anim>
                                    <p:anim calcmode="lin" valueType="num">
                                      <p:cBhvr>
                                        <p:cTn id="16" dur="3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p:cBhvr>
                                        <p:cTn id="20" dur="500"/>
                                        <p:tgtEl>
                                          <p:spTgt spid="3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p:cBhvr>
                                        <p:cTn id="24" dur="500"/>
                                        <p:tgtEl>
                                          <p:spTgt spid="34"/>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250" fill="hold"/>
                                        <p:tgtEl>
                                          <p:spTgt spid="45"/>
                                        </p:tgtEl>
                                        <p:attrNameLst>
                                          <p:attrName>ppt_x</p:attrName>
                                        </p:attrNameLst>
                                      </p:cBhvr>
                                      <p:tavLst>
                                        <p:tav tm="0">
                                          <p:val>
                                            <p:strVal val="0-#ppt_w/2"/>
                                          </p:val>
                                        </p:tav>
                                        <p:tav tm="100000">
                                          <p:val>
                                            <p:strVal val="#ppt_x"/>
                                          </p:val>
                                        </p:tav>
                                      </p:tavLst>
                                    </p:anim>
                                    <p:anim calcmode="lin" valueType="num">
                                      <p:cBhvr additive="base">
                                        <p:cTn id="34" dur="250" fill="hold"/>
                                        <p:tgtEl>
                                          <p:spTgt spid="4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250" fill="hold"/>
                                        <p:tgtEl>
                                          <p:spTgt spid="44"/>
                                        </p:tgtEl>
                                        <p:attrNameLst>
                                          <p:attrName>ppt_x</p:attrName>
                                        </p:attrNameLst>
                                      </p:cBhvr>
                                      <p:tavLst>
                                        <p:tav tm="0">
                                          <p:val>
                                            <p:strVal val="0-#ppt_w/2"/>
                                          </p:val>
                                        </p:tav>
                                        <p:tav tm="100000">
                                          <p:val>
                                            <p:strVal val="#ppt_x"/>
                                          </p:val>
                                        </p:tav>
                                      </p:tavLst>
                                    </p:anim>
                                    <p:anim calcmode="lin" valueType="num">
                                      <p:cBhvr additive="base">
                                        <p:cTn id="38" dur="250" fill="hold"/>
                                        <p:tgtEl>
                                          <p:spTgt spid="4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250" fill="hold"/>
                                        <p:tgtEl>
                                          <p:spTgt spid="43"/>
                                        </p:tgtEl>
                                        <p:attrNameLst>
                                          <p:attrName>ppt_x</p:attrName>
                                        </p:attrNameLst>
                                      </p:cBhvr>
                                      <p:tavLst>
                                        <p:tav tm="0">
                                          <p:val>
                                            <p:strVal val="0-#ppt_w/2"/>
                                          </p:val>
                                        </p:tav>
                                        <p:tav tm="100000">
                                          <p:val>
                                            <p:strVal val="#ppt_x"/>
                                          </p:val>
                                        </p:tav>
                                      </p:tavLst>
                                    </p:anim>
                                    <p:anim calcmode="lin" valueType="num">
                                      <p:cBhvr additive="base">
                                        <p:cTn id="42" dur="25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75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50" fill="hold"/>
                                        <p:tgtEl>
                                          <p:spTgt spid="46"/>
                                        </p:tgtEl>
                                        <p:attrNameLst>
                                          <p:attrName>ppt_x</p:attrName>
                                        </p:attrNameLst>
                                      </p:cBhvr>
                                      <p:tavLst>
                                        <p:tav tm="0">
                                          <p:val>
                                            <p:strVal val="0-#ppt_w/2"/>
                                          </p:val>
                                        </p:tav>
                                        <p:tav tm="100000">
                                          <p:val>
                                            <p:strVal val="#ppt_x"/>
                                          </p:val>
                                        </p:tav>
                                      </p:tavLst>
                                    </p:anim>
                                    <p:anim calcmode="lin" valueType="num">
                                      <p:cBhvr additive="base">
                                        <p:cTn id="46" dur="250" fill="hold"/>
                                        <p:tgtEl>
                                          <p:spTgt spid="46"/>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47"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anim calcmode="lin" valueType="num">
                                      <p:cBhvr>
                                        <p:cTn id="51" dur="500" fill="hold"/>
                                        <p:tgtEl>
                                          <p:spTgt spid="47"/>
                                        </p:tgtEl>
                                        <p:attrNameLst>
                                          <p:attrName>ppt_x</p:attrName>
                                        </p:attrNameLst>
                                      </p:cBhvr>
                                      <p:tavLst>
                                        <p:tav tm="0">
                                          <p:val>
                                            <p:strVal val="#ppt_x"/>
                                          </p:val>
                                        </p:tav>
                                        <p:tav tm="100000">
                                          <p:val>
                                            <p:strVal val="#ppt_x"/>
                                          </p:val>
                                        </p:tav>
                                      </p:tavLst>
                                    </p:anim>
                                    <p:anim calcmode="lin" valueType="num">
                                      <p:cBhvr>
                                        <p:cTn id="52" dur="500" fill="hold"/>
                                        <p:tgtEl>
                                          <p:spTgt spid="4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anim calcmode="lin" valueType="num">
                                      <p:cBhvr>
                                        <p:cTn id="56" dur="500" fill="hold"/>
                                        <p:tgtEl>
                                          <p:spTgt spid="48"/>
                                        </p:tgtEl>
                                        <p:attrNameLst>
                                          <p:attrName>ppt_x</p:attrName>
                                        </p:attrNameLst>
                                      </p:cBhvr>
                                      <p:tavLst>
                                        <p:tav tm="0">
                                          <p:val>
                                            <p:strVal val="#ppt_x"/>
                                          </p:val>
                                        </p:tav>
                                        <p:tav tm="100000">
                                          <p:val>
                                            <p:strVal val="#ppt_x"/>
                                          </p:val>
                                        </p:tav>
                                      </p:tavLst>
                                    </p:anim>
                                    <p:anim calcmode="lin" valueType="num">
                                      <p:cBhvr>
                                        <p:cTn id="57" dur="500" fill="hold"/>
                                        <p:tgtEl>
                                          <p:spTgt spid="4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anim calcmode="lin" valueType="num">
                                      <p:cBhvr>
                                        <p:cTn id="61" dur="500" fill="hold"/>
                                        <p:tgtEl>
                                          <p:spTgt spid="49"/>
                                        </p:tgtEl>
                                        <p:attrNameLst>
                                          <p:attrName>ppt_x</p:attrName>
                                        </p:attrNameLst>
                                      </p:cBhvr>
                                      <p:tavLst>
                                        <p:tav tm="0">
                                          <p:val>
                                            <p:strVal val="#ppt_x"/>
                                          </p:val>
                                        </p:tav>
                                        <p:tav tm="100000">
                                          <p:val>
                                            <p:strVal val="#ppt_x"/>
                                          </p:val>
                                        </p:tav>
                                      </p:tavLst>
                                    </p:anim>
                                    <p:anim calcmode="lin" valueType="num">
                                      <p:cBhvr>
                                        <p:cTn id="62" dur="500" fill="hold"/>
                                        <p:tgtEl>
                                          <p:spTgt spid="4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anim calcmode="lin" valueType="num">
                                      <p:cBhvr>
                                        <p:cTn id="66" dur="500" fill="hold"/>
                                        <p:tgtEl>
                                          <p:spTgt spid="50"/>
                                        </p:tgtEl>
                                        <p:attrNameLst>
                                          <p:attrName>ppt_x</p:attrName>
                                        </p:attrNameLst>
                                      </p:cBhvr>
                                      <p:tavLst>
                                        <p:tav tm="0">
                                          <p:val>
                                            <p:strVal val="#ppt_x"/>
                                          </p:val>
                                        </p:tav>
                                        <p:tav tm="100000">
                                          <p:val>
                                            <p:strVal val="#ppt_x"/>
                                          </p:val>
                                        </p:tav>
                                      </p:tavLst>
                                    </p:anim>
                                    <p:anim calcmode="lin" valueType="num">
                                      <p:cBhvr>
                                        <p:cTn id="67" dur="500" fill="hold"/>
                                        <p:tgtEl>
                                          <p:spTgt spid="50"/>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42" presetClass="entr" presetSubtype="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anim calcmode="lin" valueType="num">
                                      <p:cBhvr>
                                        <p:cTn id="72" dur="1000" fill="hold"/>
                                        <p:tgtEl>
                                          <p:spTgt spid="36"/>
                                        </p:tgtEl>
                                        <p:attrNameLst>
                                          <p:attrName>ppt_x</p:attrName>
                                        </p:attrNameLst>
                                      </p:cBhvr>
                                      <p:tavLst>
                                        <p:tav tm="0">
                                          <p:val>
                                            <p:strVal val="#ppt_x"/>
                                          </p:val>
                                        </p:tav>
                                        <p:tav tm="100000">
                                          <p:val>
                                            <p:strVal val="#ppt_x"/>
                                          </p:val>
                                        </p:tav>
                                      </p:tavLst>
                                    </p:anim>
                                    <p:anim calcmode="lin" valueType="num">
                                      <p:cBhvr>
                                        <p:cTn id="73" dur="1000" fill="hold"/>
                                        <p:tgtEl>
                                          <p:spTgt spid="36"/>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22" presetClass="entr" presetSubtype="4"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down)">
                                      <p:cBhvr>
                                        <p:cTn id="77" dur="250"/>
                                        <p:tgtEl>
                                          <p:spTgt spid="51"/>
                                        </p:tgtEl>
                                      </p:cBhvr>
                                    </p:animEffect>
                                  </p:childTnLst>
                                </p:cTn>
                              </p:par>
                              <p:par>
                                <p:cTn id="78" presetID="22" presetClass="entr" presetSubtype="4" fill="hold"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down)">
                                      <p:cBhvr>
                                        <p:cTn id="80" dur="250"/>
                                        <p:tgtEl>
                                          <p:spTgt spid="54"/>
                                        </p:tgtEl>
                                      </p:cBhvr>
                                    </p:animEffect>
                                  </p:childTnLst>
                                </p:cTn>
                              </p:par>
                              <p:par>
                                <p:cTn id="81" presetID="22" presetClass="entr" presetSubtype="4"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down)">
                                      <p:cBhvr>
                                        <p:cTn id="83" dur="250"/>
                                        <p:tgtEl>
                                          <p:spTgt spid="57"/>
                                        </p:tgtEl>
                                      </p:cBhvr>
                                    </p:animEffect>
                                  </p:childTnLst>
                                </p:cTn>
                              </p:par>
                              <p:par>
                                <p:cTn id="84" presetID="22" presetClass="entr" presetSubtype="4"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wipe(down)">
                                      <p:cBhvr>
                                        <p:cTn id="86"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33" grpId="0" animBg="1"/>
      <p:bldP spid="34" grpId="0" animBg="1"/>
      <p:bldP spid="35" grpId="0" bldLvl="0" animBg="1" autoUpdateAnimBg="0"/>
      <p:bldP spid="42" grpId="0" animBg="1"/>
      <p:bldP spid="43" grpId="0" animBg="1"/>
      <p:bldP spid="44" grpId="0" animBg="1"/>
      <p:bldP spid="45" grpId="0" animBg="1"/>
      <p:bldP spid="46" grpId="0" animBg="1"/>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30" name="Group 5"/>
          <p:cNvGrpSpPr/>
          <p:nvPr/>
        </p:nvGrpSpPr>
        <p:grpSpPr bwMode="auto">
          <a:xfrm>
            <a:off x="952500" y="404813"/>
            <a:ext cx="360363" cy="287337"/>
            <a:chOff x="0" y="0"/>
            <a:chExt cx="360040" cy="288032"/>
          </a:xfrm>
        </p:grpSpPr>
        <p:sp>
          <p:nvSpPr>
            <p:cNvPr id="31"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32"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33"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4"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5"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6" name="矩形 3"/>
          <p:cNvSpPr>
            <a:spLocks noChangeArrowheads="1"/>
          </p:cNvSpPr>
          <p:nvPr/>
        </p:nvSpPr>
        <p:spPr bwMode="auto">
          <a:xfrm>
            <a:off x="4013031" y="3298056"/>
            <a:ext cx="4829669" cy="1056084"/>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
        <p:nvSpPr>
          <p:cNvPr id="37" name="Freeform 6"/>
          <p:cNvSpPr/>
          <p:nvPr/>
        </p:nvSpPr>
        <p:spPr bwMode="auto">
          <a:xfrm>
            <a:off x="5065189" y="4131493"/>
            <a:ext cx="164242" cy="394097"/>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38" name="Freeform 7"/>
          <p:cNvSpPr/>
          <p:nvPr/>
        </p:nvSpPr>
        <p:spPr bwMode="auto">
          <a:xfrm>
            <a:off x="3869078" y="4760144"/>
            <a:ext cx="253504" cy="201215"/>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39" name="Freeform 8"/>
          <p:cNvSpPr/>
          <p:nvPr/>
        </p:nvSpPr>
        <p:spPr bwMode="auto">
          <a:xfrm>
            <a:off x="2722898" y="3644528"/>
            <a:ext cx="873577" cy="962025"/>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0" name="Freeform 9"/>
          <p:cNvSpPr/>
          <p:nvPr/>
        </p:nvSpPr>
        <p:spPr bwMode="auto">
          <a:xfrm>
            <a:off x="3478705" y="4023147"/>
            <a:ext cx="742660" cy="564356"/>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1" name="Freeform 10"/>
          <p:cNvSpPr/>
          <p:nvPr/>
        </p:nvSpPr>
        <p:spPr bwMode="auto">
          <a:xfrm>
            <a:off x="4636732" y="3737396"/>
            <a:ext cx="415365" cy="547688"/>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2" name="Freeform 11"/>
          <p:cNvSpPr/>
          <p:nvPr/>
        </p:nvSpPr>
        <p:spPr bwMode="auto">
          <a:xfrm>
            <a:off x="3379922" y="3660006"/>
            <a:ext cx="598650" cy="538163"/>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3" name="Freeform 12"/>
          <p:cNvSpPr/>
          <p:nvPr/>
        </p:nvSpPr>
        <p:spPr bwMode="auto">
          <a:xfrm>
            <a:off x="3890501" y="3546897"/>
            <a:ext cx="532002" cy="660797"/>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4" name="Freeform 13"/>
          <p:cNvSpPr/>
          <p:nvPr/>
        </p:nvSpPr>
        <p:spPr bwMode="auto">
          <a:xfrm>
            <a:off x="4371325" y="3531419"/>
            <a:ext cx="467733" cy="675084"/>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5" name="Freeform 14"/>
          <p:cNvSpPr/>
          <p:nvPr/>
        </p:nvSpPr>
        <p:spPr bwMode="auto">
          <a:xfrm>
            <a:off x="2791936" y="3058740"/>
            <a:ext cx="965220" cy="981075"/>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FF9900"/>
          </a:solidFill>
          <a:ln w="8" cap="flat" cmpd="sng">
            <a:solidFill>
              <a:srgbClr val="FFFFFF"/>
            </a:solidFill>
            <a:round/>
          </a:ln>
        </p:spPr>
        <p:txBody>
          <a:bodyPr lIns="68562" tIns="34281" rIns="68562" bIns="34281"/>
          <a:lstStyle/>
          <a:p>
            <a:endParaRPr lang="zh-CN" altLang="en-US" sz="1400"/>
          </a:p>
        </p:txBody>
      </p:sp>
      <p:sp>
        <p:nvSpPr>
          <p:cNvPr id="46" name="Freeform 15"/>
          <p:cNvSpPr/>
          <p:nvPr/>
        </p:nvSpPr>
        <p:spPr bwMode="auto">
          <a:xfrm>
            <a:off x="990081" y="2597969"/>
            <a:ext cx="1942341" cy="1240631"/>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7" name="Freeform 16"/>
          <p:cNvSpPr/>
          <p:nvPr/>
        </p:nvSpPr>
        <p:spPr bwMode="auto">
          <a:xfrm>
            <a:off x="4799783" y="3461172"/>
            <a:ext cx="365380" cy="373856"/>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8" name="Freeform 17"/>
          <p:cNvSpPr/>
          <p:nvPr/>
        </p:nvSpPr>
        <p:spPr bwMode="auto">
          <a:xfrm>
            <a:off x="3558446" y="3298057"/>
            <a:ext cx="459402" cy="497681"/>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49" name="Freeform 18"/>
          <p:cNvSpPr/>
          <p:nvPr/>
        </p:nvSpPr>
        <p:spPr bwMode="auto">
          <a:xfrm>
            <a:off x="3848845" y="3199234"/>
            <a:ext cx="747421" cy="473869"/>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0" name="Freeform 19"/>
          <p:cNvSpPr/>
          <p:nvPr/>
        </p:nvSpPr>
        <p:spPr bwMode="auto">
          <a:xfrm>
            <a:off x="4467728" y="2995637"/>
            <a:ext cx="460592" cy="586978"/>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1" name="Freeform 20"/>
          <p:cNvSpPr/>
          <p:nvPr/>
        </p:nvSpPr>
        <p:spPr bwMode="auto">
          <a:xfrm>
            <a:off x="4583173" y="2920628"/>
            <a:ext cx="543904" cy="551260"/>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2" name="Freeform 21"/>
          <p:cNvSpPr/>
          <p:nvPr/>
        </p:nvSpPr>
        <p:spPr bwMode="auto">
          <a:xfrm>
            <a:off x="4033320" y="2814662"/>
            <a:ext cx="554615" cy="556022"/>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3" name="Freeform 22"/>
          <p:cNvSpPr/>
          <p:nvPr/>
        </p:nvSpPr>
        <p:spPr bwMode="auto">
          <a:xfrm>
            <a:off x="3591771" y="2452712"/>
            <a:ext cx="487966" cy="9001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4" name="Freeform 23"/>
          <p:cNvSpPr/>
          <p:nvPr/>
        </p:nvSpPr>
        <p:spPr bwMode="auto">
          <a:xfrm>
            <a:off x="2095739" y="2396752"/>
            <a:ext cx="1235386" cy="920354"/>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5" name="Freeform 24"/>
          <p:cNvSpPr/>
          <p:nvPr/>
        </p:nvSpPr>
        <p:spPr bwMode="auto">
          <a:xfrm>
            <a:off x="4002375" y="2320553"/>
            <a:ext cx="339196" cy="688181"/>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6" name="Freeform 25"/>
          <p:cNvSpPr/>
          <p:nvPr/>
        </p:nvSpPr>
        <p:spPr bwMode="auto">
          <a:xfrm>
            <a:off x="4443926" y="2576537"/>
            <a:ext cx="635545" cy="432197"/>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C00000"/>
          </a:solidFill>
          <a:ln w="8" cap="flat" cmpd="sng">
            <a:solidFill>
              <a:srgbClr val="FFFFFF"/>
            </a:solidFill>
            <a:round/>
          </a:ln>
        </p:spPr>
        <p:txBody>
          <a:bodyPr lIns="68562" tIns="34281" rIns="68562" bIns="34281"/>
          <a:lstStyle/>
          <a:p>
            <a:endParaRPr lang="zh-CN" altLang="en-US" sz="1400"/>
          </a:p>
        </p:txBody>
      </p:sp>
      <p:sp>
        <p:nvSpPr>
          <p:cNvPr id="57" name="Freeform 26"/>
          <p:cNvSpPr/>
          <p:nvPr/>
        </p:nvSpPr>
        <p:spPr bwMode="auto">
          <a:xfrm>
            <a:off x="3459663" y="2475334"/>
            <a:ext cx="273737" cy="45720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8" name="Freeform 27"/>
          <p:cNvSpPr/>
          <p:nvPr/>
        </p:nvSpPr>
        <p:spPr bwMode="auto">
          <a:xfrm>
            <a:off x="4279638" y="2041947"/>
            <a:ext cx="529622" cy="794147"/>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59" name="Freeform 28"/>
          <p:cNvSpPr/>
          <p:nvPr/>
        </p:nvSpPr>
        <p:spPr bwMode="auto">
          <a:xfrm>
            <a:off x="806796" y="1188269"/>
            <a:ext cx="1966144" cy="1541859"/>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80" name="Freeform 29"/>
          <p:cNvSpPr/>
          <p:nvPr/>
        </p:nvSpPr>
        <p:spPr bwMode="auto">
          <a:xfrm>
            <a:off x="2886005" y="821557"/>
            <a:ext cx="2166091" cy="1868090"/>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81" name="Freeform 30"/>
          <p:cNvSpPr/>
          <p:nvPr/>
        </p:nvSpPr>
        <p:spPr bwMode="auto">
          <a:xfrm>
            <a:off x="4420122" y="2250306"/>
            <a:ext cx="233271" cy="271463"/>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82" name="Freeform 31"/>
          <p:cNvSpPr/>
          <p:nvPr/>
        </p:nvSpPr>
        <p:spPr bwMode="auto">
          <a:xfrm>
            <a:off x="4710521" y="1907406"/>
            <a:ext cx="586749" cy="558403"/>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83" name="Freeform 32"/>
          <p:cNvSpPr/>
          <p:nvPr/>
        </p:nvSpPr>
        <p:spPr bwMode="auto">
          <a:xfrm>
            <a:off x="4828347" y="1577603"/>
            <a:ext cx="846204" cy="563166"/>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84" name="Freeform 33"/>
          <p:cNvSpPr/>
          <p:nvPr/>
        </p:nvSpPr>
        <p:spPr bwMode="auto">
          <a:xfrm>
            <a:off x="4670055" y="771550"/>
            <a:ext cx="1104469" cy="1034653"/>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85" name="Freeform 34"/>
          <p:cNvSpPr/>
          <p:nvPr/>
        </p:nvSpPr>
        <p:spPr bwMode="auto">
          <a:xfrm>
            <a:off x="2437316" y="2000275"/>
            <a:ext cx="1405579" cy="1253728"/>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sp>
        <p:nvSpPr>
          <p:cNvPr id="86" name="Freeform 35"/>
          <p:cNvSpPr/>
          <p:nvPr/>
        </p:nvSpPr>
        <p:spPr bwMode="auto">
          <a:xfrm>
            <a:off x="3982143" y="4113634"/>
            <a:ext cx="778365" cy="60245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FF0000"/>
          </a:solidFill>
          <a:ln w="8" cap="flat" cmpd="sng">
            <a:solidFill>
              <a:srgbClr val="FFFFFF"/>
            </a:solidFill>
            <a:round/>
          </a:ln>
        </p:spPr>
        <p:txBody>
          <a:bodyPr lIns="68562" tIns="34281" rIns="68562" bIns="34281"/>
          <a:lstStyle/>
          <a:p>
            <a:endParaRPr lang="zh-CN" altLang="en-US" sz="1400"/>
          </a:p>
        </p:txBody>
      </p:sp>
      <p:pic>
        <p:nvPicPr>
          <p:cNvPr id="87" name="组合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856" y="2550344"/>
            <a:ext cx="2792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文本框 180"/>
          <p:cNvSpPr txBox="1">
            <a:spLocks noChangeArrowheads="1"/>
          </p:cNvSpPr>
          <p:nvPr/>
        </p:nvSpPr>
        <p:spPr bwMode="auto">
          <a:xfrm>
            <a:off x="5451934" y="1991940"/>
            <a:ext cx="1885214"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2B2E30"/>
                </a:solidFill>
                <a:latin typeface="微软雅黑" panose="020B0503020204020204" pitchFamily="34" charset="-122"/>
                <a:ea typeface="微软雅黑" panose="020B0503020204020204" pitchFamily="34" charset="-122"/>
              </a:rPr>
              <a:t>请输入您想要的文字</a:t>
            </a:r>
          </a:p>
        </p:txBody>
      </p:sp>
      <p:sp>
        <p:nvSpPr>
          <p:cNvPr id="89" name="文本框 181"/>
          <p:cNvSpPr txBox="1">
            <a:spLocks noChangeArrowheads="1"/>
          </p:cNvSpPr>
          <p:nvPr/>
        </p:nvSpPr>
        <p:spPr bwMode="auto">
          <a:xfrm>
            <a:off x="5451934" y="2232446"/>
            <a:ext cx="1885214"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2B2E30"/>
                </a:solidFill>
                <a:latin typeface="微软雅黑" panose="020B0503020204020204" pitchFamily="34" charset="-122"/>
                <a:ea typeface="微软雅黑" panose="020B0503020204020204" pitchFamily="34" charset="-122"/>
              </a:rPr>
              <a:t>请输入您想要的文字</a:t>
            </a:r>
          </a:p>
        </p:txBody>
      </p:sp>
      <p:sp>
        <p:nvSpPr>
          <p:cNvPr id="90" name="文本框 180"/>
          <p:cNvSpPr txBox="1">
            <a:spLocks noChangeArrowheads="1"/>
          </p:cNvSpPr>
          <p:nvPr/>
        </p:nvSpPr>
        <p:spPr bwMode="auto">
          <a:xfrm>
            <a:off x="469924" y="3957662"/>
            <a:ext cx="1885214"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2B2E30"/>
                </a:solidFill>
                <a:latin typeface="微软雅黑" panose="020B0503020204020204" pitchFamily="34" charset="-122"/>
                <a:ea typeface="微软雅黑" panose="020B0503020204020204" pitchFamily="34" charset="-122"/>
              </a:rPr>
              <a:t>请输入您想要的文字</a:t>
            </a:r>
          </a:p>
        </p:txBody>
      </p:sp>
      <p:sp>
        <p:nvSpPr>
          <p:cNvPr id="91" name="文本框 181"/>
          <p:cNvSpPr txBox="1">
            <a:spLocks noChangeArrowheads="1"/>
          </p:cNvSpPr>
          <p:nvPr/>
        </p:nvSpPr>
        <p:spPr bwMode="auto">
          <a:xfrm>
            <a:off x="469924" y="4198169"/>
            <a:ext cx="1885214"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2B2E30"/>
                </a:solidFill>
                <a:latin typeface="微软雅黑" panose="020B0503020204020204" pitchFamily="34" charset="-122"/>
                <a:ea typeface="微软雅黑" panose="020B0503020204020204" pitchFamily="34" charset="-122"/>
              </a:rPr>
              <a:t>请输入您想要的文字</a:t>
            </a:r>
          </a:p>
        </p:txBody>
      </p:sp>
      <p:pic>
        <p:nvPicPr>
          <p:cNvPr id="92" name="组合 4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533800"/>
            <a:ext cx="2787355" cy="40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矩形 47"/>
          <p:cNvSpPr>
            <a:spLocks noChangeArrowheads="1"/>
          </p:cNvSpPr>
          <p:nvPr/>
        </p:nvSpPr>
        <p:spPr bwMode="auto">
          <a:xfrm>
            <a:off x="7573990" y="1151418"/>
            <a:ext cx="177334" cy="178594"/>
          </a:xfrm>
          <a:prstGeom prst="rect">
            <a:avLst/>
          </a:prstGeom>
          <a:solidFill>
            <a:srgbClr val="FF0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
        <p:nvSpPr>
          <p:cNvPr id="94" name="矩形 48"/>
          <p:cNvSpPr>
            <a:spLocks noChangeArrowheads="1"/>
          </p:cNvSpPr>
          <p:nvPr/>
        </p:nvSpPr>
        <p:spPr bwMode="auto">
          <a:xfrm>
            <a:off x="7573990" y="1459790"/>
            <a:ext cx="177334" cy="177403"/>
          </a:xfrm>
          <a:prstGeom prst="rect">
            <a:avLst/>
          </a:prstGeom>
          <a:solidFill>
            <a:srgbClr val="C000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
        <p:nvSpPr>
          <p:cNvPr id="95" name="矩形 49"/>
          <p:cNvSpPr>
            <a:spLocks noChangeArrowheads="1"/>
          </p:cNvSpPr>
          <p:nvPr/>
        </p:nvSpPr>
        <p:spPr bwMode="auto">
          <a:xfrm>
            <a:off x="7573990" y="1755065"/>
            <a:ext cx="177334" cy="177403"/>
          </a:xfrm>
          <a:prstGeom prst="rect">
            <a:avLst/>
          </a:prstGeom>
          <a:solidFill>
            <a:srgbClr val="FF990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
        <p:nvSpPr>
          <p:cNvPr id="96" name="文本框 180"/>
          <p:cNvSpPr txBox="1">
            <a:spLocks noChangeArrowheads="1"/>
          </p:cNvSpPr>
          <p:nvPr/>
        </p:nvSpPr>
        <p:spPr bwMode="auto">
          <a:xfrm>
            <a:off x="7752514" y="1074028"/>
            <a:ext cx="103424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2B2E30"/>
                </a:solidFill>
                <a:latin typeface="微软雅黑" panose="020B0503020204020204" pitchFamily="34" charset="-122"/>
                <a:ea typeface="微软雅黑" panose="020B0503020204020204" pitchFamily="34" charset="-122"/>
              </a:rPr>
              <a:t>您的文字</a:t>
            </a:r>
          </a:p>
        </p:txBody>
      </p:sp>
      <p:sp>
        <p:nvSpPr>
          <p:cNvPr id="97" name="文本框 180"/>
          <p:cNvSpPr txBox="1">
            <a:spLocks noChangeArrowheads="1"/>
          </p:cNvSpPr>
          <p:nvPr/>
        </p:nvSpPr>
        <p:spPr bwMode="auto">
          <a:xfrm>
            <a:off x="7752514" y="1394305"/>
            <a:ext cx="103424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2B2E30"/>
                </a:solidFill>
                <a:latin typeface="微软雅黑" panose="020B0503020204020204" pitchFamily="34" charset="-122"/>
                <a:ea typeface="微软雅黑" panose="020B0503020204020204" pitchFamily="34" charset="-122"/>
              </a:rPr>
              <a:t>您的文字</a:t>
            </a:r>
          </a:p>
        </p:txBody>
      </p:sp>
      <p:sp>
        <p:nvSpPr>
          <p:cNvPr id="98" name="文本框 180"/>
          <p:cNvSpPr txBox="1">
            <a:spLocks noChangeArrowheads="1"/>
          </p:cNvSpPr>
          <p:nvPr/>
        </p:nvSpPr>
        <p:spPr bwMode="auto">
          <a:xfrm>
            <a:off x="7752514" y="1689580"/>
            <a:ext cx="1034249"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2B2E30"/>
                </a:solidFill>
                <a:latin typeface="微软雅黑" panose="020B0503020204020204" pitchFamily="34" charset="-122"/>
                <a:ea typeface="微软雅黑" panose="020B0503020204020204" pitchFamily="34" charset="-122"/>
              </a:rPr>
              <a:t>您的文字</a:t>
            </a:r>
          </a:p>
        </p:txBody>
      </p:sp>
      <p:sp>
        <p:nvSpPr>
          <p:cNvPr id="99" name="TextBox 55"/>
          <p:cNvSpPr txBox="1">
            <a:spLocks noChangeArrowheads="1"/>
          </p:cNvSpPr>
          <p:nvPr/>
        </p:nvSpPr>
        <p:spPr bwMode="auto">
          <a:xfrm>
            <a:off x="5972034" y="3434978"/>
            <a:ext cx="2729037"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b="0">
                <a:solidFill>
                  <a:srgbClr val="4D4D4D"/>
                </a:solidFill>
                <a:latin typeface="微软雅黑" panose="020B0503020204020204" pitchFamily="34" charset="-122"/>
                <a:ea typeface="微软雅黑" panose="020B0503020204020204" pitchFamily="34" charset="-122"/>
              </a:rPr>
              <a:t>这里输入说明文字这里输入说明文字</a:t>
            </a:r>
          </a:p>
          <a:p>
            <a:pPr eaLnBrk="1" hangingPunct="1"/>
            <a:r>
              <a:rPr lang="zh-CN" altLang="en-US" sz="1050" b="0">
                <a:solidFill>
                  <a:srgbClr val="4D4D4D"/>
                </a:solidFill>
                <a:latin typeface="微软雅黑" panose="020B0503020204020204" pitchFamily="34" charset="-122"/>
                <a:ea typeface="微软雅黑" panose="020B0503020204020204" pitchFamily="34" charset="-122"/>
              </a:rPr>
              <a:t>这里输入说明文字这里输入说明文字</a:t>
            </a:r>
          </a:p>
          <a:p>
            <a:pPr eaLnBrk="1" hangingPunct="1"/>
            <a:r>
              <a:rPr lang="zh-CN" altLang="en-US" sz="1050" b="0">
                <a:solidFill>
                  <a:srgbClr val="4D4D4D"/>
                </a:solidFill>
                <a:latin typeface="微软雅黑" panose="020B0503020204020204" pitchFamily="34" charset="-122"/>
                <a:ea typeface="微软雅黑" panose="020B0503020204020204" pitchFamily="34" charset="-122"/>
              </a:rPr>
              <a:t>这里输入说明文字这里输入说明文字</a:t>
            </a:r>
          </a:p>
          <a:p>
            <a:pPr eaLnBrk="1" hangingPunct="1"/>
            <a:r>
              <a:rPr lang="zh-CN" altLang="en-US" sz="1050" b="0">
                <a:solidFill>
                  <a:srgbClr val="4D4D4D"/>
                </a:solidFill>
                <a:latin typeface="微软雅黑" panose="020B0503020204020204" pitchFamily="34" charset="-122"/>
                <a:ea typeface="微软雅黑" panose="020B0503020204020204" pitchFamily="34" charset="-122"/>
              </a:rPr>
              <a:t>这里输入说明文字这里输入说明文字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300" fill="hold"/>
                                        <p:tgtEl>
                                          <p:spTgt spid="30"/>
                                        </p:tgtEl>
                                        <p:attrNameLst>
                                          <p:attrName>ppt_x</p:attrName>
                                        </p:attrNameLst>
                                      </p:cBhvr>
                                      <p:tavLst>
                                        <p:tav tm="0">
                                          <p:val>
                                            <p:strVal val="0-#ppt_w/2"/>
                                          </p:val>
                                        </p:tav>
                                        <p:tav tm="100000">
                                          <p:val>
                                            <p:strVal val="#ppt_x"/>
                                          </p:val>
                                        </p:tav>
                                      </p:tavLst>
                                    </p:anim>
                                    <p:anim calcmode="lin" valueType="num">
                                      <p:cBhvr>
                                        <p:cTn id="12" dur="3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9"/>
                                        </p:tgtEl>
                                        <p:attrNameLst>
                                          <p:attrName>style.visibility</p:attrName>
                                        </p:attrNameLst>
                                      </p:cBhvr>
                                      <p:to>
                                        <p:strVal val="visible"/>
                                      </p:to>
                                    </p:set>
                                    <p:anim calcmode="lin" valueType="num">
                                      <p:cBhvr>
                                        <p:cTn id="15" dur="300" fill="hold"/>
                                        <p:tgtEl>
                                          <p:spTgt spid="29"/>
                                        </p:tgtEl>
                                        <p:attrNameLst>
                                          <p:attrName>ppt_x</p:attrName>
                                        </p:attrNameLst>
                                      </p:cBhvr>
                                      <p:tavLst>
                                        <p:tav tm="0">
                                          <p:val>
                                            <p:strVal val="0-#ppt_w/2"/>
                                          </p:val>
                                        </p:tav>
                                        <p:tav tm="100000">
                                          <p:val>
                                            <p:strVal val="#ppt_x"/>
                                          </p:val>
                                        </p:tav>
                                      </p:tavLst>
                                    </p:anim>
                                    <p:anim calcmode="lin" valueType="num">
                                      <p:cBhvr>
                                        <p:cTn id="16" dur="3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p:cBhvr>
                                        <p:cTn id="20" dur="500"/>
                                        <p:tgtEl>
                                          <p:spTgt spid="3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p:cBhvr>
                                        <p:cTn id="24" dur="500"/>
                                        <p:tgtEl>
                                          <p:spTgt spid="34"/>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300" fill="hold"/>
                                        <p:tgtEl>
                                          <p:spTgt spid="37"/>
                                        </p:tgtEl>
                                        <p:attrNameLst>
                                          <p:attrName>ppt_w</p:attrName>
                                        </p:attrNameLst>
                                      </p:cBhvr>
                                      <p:tavLst>
                                        <p:tav tm="0">
                                          <p:val>
                                            <p:fltVal val="0"/>
                                          </p:val>
                                        </p:tav>
                                        <p:tav tm="100000">
                                          <p:val>
                                            <p:strVal val="#ppt_w"/>
                                          </p:val>
                                        </p:tav>
                                      </p:tavLst>
                                    </p:anim>
                                    <p:anim calcmode="lin" valueType="num">
                                      <p:cBhvr>
                                        <p:cTn id="29" dur="300" fill="hold"/>
                                        <p:tgtEl>
                                          <p:spTgt spid="37"/>
                                        </p:tgtEl>
                                        <p:attrNameLst>
                                          <p:attrName>ppt_h</p:attrName>
                                        </p:attrNameLst>
                                      </p:cBhvr>
                                      <p:tavLst>
                                        <p:tav tm="0">
                                          <p:val>
                                            <p:fltVal val="0"/>
                                          </p:val>
                                        </p:tav>
                                        <p:tav tm="100000">
                                          <p:val>
                                            <p:strVal val="#ppt_h"/>
                                          </p:val>
                                        </p:tav>
                                      </p:tavLst>
                                    </p:anim>
                                    <p:anim calcmode="lin" valueType="num">
                                      <p:cBhvr>
                                        <p:cTn id="30" dur="300" fill="hold"/>
                                        <p:tgtEl>
                                          <p:spTgt spid="37"/>
                                        </p:tgtEl>
                                        <p:attrNameLst>
                                          <p:attrName>style.rotation</p:attrName>
                                        </p:attrNameLst>
                                      </p:cBhvr>
                                      <p:tavLst>
                                        <p:tav tm="0">
                                          <p:val>
                                            <p:fltVal val="90"/>
                                          </p:val>
                                        </p:tav>
                                        <p:tav tm="100000">
                                          <p:val>
                                            <p:fltVal val="0"/>
                                          </p:val>
                                        </p:tav>
                                      </p:tavLst>
                                    </p:anim>
                                    <p:animEffect transition="in" filter="fade">
                                      <p:cBhvr>
                                        <p:cTn id="31" dur="300"/>
                                        <p:tgtEl>
                                          <p:spTgt spid="3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300" fill="hold"/>
                                        <p:tgtEl>
                                          <p:spTgt spid="38"/>
                                        </p:tgtEl>
                                        <p:attrNameLst>
                                          <p:attrName>ppt_w</p:attrName>
                                        </p:attrNameLst>
                                      </p:cBhvr>
                                      <p:tavLst>
                                        <p:tav tm="0">
                                          <p:val>
                                            <p:fltVal val="0"/>
                                          </p:val>
                                        </p:tav>
                                        <p:tav tm="100000">
                                          <p:val>
                                            <p:strVal val="#ppt_w"/>
                                          </p:val>
                                        </p:tav>
                                      </p:tavLst>
                                    </p:anim>
                                    <p:anim calcmode="lin" valueType="num">
                                      <p:cBhvr>
                                        <p:cTn id="35" dur="300" fill="hold"/>
                                        <p:tgtEl>
                                          <p:spTgt spid="38"/>
                                        </p:tgtEl>
                                        <p:attrNameLst>
                                          <p:attrName>ppt_h</p:attrName>
                                        </p:attrNameLst>
                                      </p:cBhvr>
                                      <p:tavLst>
                                        <p:tav tm="0">
                                          <p:val>
                                            <p:fltVal val="0"/>
                                          </p:val>
                                        </p:tav>
                                        <p:tav tm="100000">
                                          <p:val>
                                            <p:strVal val="#ppt_h"/>
                                          </p:val>
                                        </p:tav>
                                      </p:tavLst>
                                    </p:anim>
                                    <p:anim calcmode="lin" valueType="num">
                                      <p:cBhvr>
                                        <p:cTn id="36" dur="300" fill="hold"/>
                                        <p:tgtEl>
                                          <p:spTgt spid="38"/>
                                        </p:tgtEl>
                                        <p:attrNameLst>
                                          <p:attrName>style.rotation</p:attrName>
                                        </p:attrNameLst>
                                      </p:cBhvr>
                                      <p:tavLst>
                                        <p:tav tm="0">
                                          <p:val>
                                            <p:fltVal val="90"/>
                                          </p:val>
                                        </p:tav>
                                        <p:tav tm="100000">
                                          <p:val>
                                            <p:fltVal val="0"/>
                                          </p:val>
                                        </p:tav>
                                      </p:tavLst>
                                    </p:anim>
                                    <p:animEffect transition="in" filter="fade">
                                      <p:cBhvr>
                                        <p:cTn id="37" dur="300"/>
                                        <p:tgtEl>
                                          <p:spTgt spid="3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300" fill="hold"/>
                                        <p:tgtEl>
                                          <p:spTgt spid="39"/>
                                        </p:tgtEl>
                                        <p:attrNameLst>
                                          <p:attrName>ppt_w</p:attrName>
                                        </p:attrNameLst>
                                      </p:cBhvr>
                                      <p:tavLst>
                                        <p:tav tm="0">
                                          <p:val>
                                            <p:fltVal val="0"/>
                                          </p:val>
                                        </p:tav>
                                        <p:tav tm="100000">
                                          <p:val>
                                            <p:strVal val="#ppt_w"/>
                                          </p:val>
                                        </p:tav>
                                      </p:tavLst>
                                    </p:anim>
                                    <p:anim calcmode="lin" valueType="num">
                                      <p:cBhvr>
                                        <p:cTn id="41" dur="300" fill="hold"/>
                                        <p:tgtEl>
                                          <p:spTgt spid="39"/>
                                        </p:tgtEl>
                                        <p:attrNameLst>
                                          <p:attrName>ppt_h</p:attrName>
                                        </p:attrNameLst>
                                      </p:cBhvr>
                                      <p:tavLst>
                                        <p:tav tm="0">
                                          <p:val>
                                            <p:fltVal val="0"/>
                                          </p:val>
                                        </p:tav>
                                        <p:tav tm="100000">
                                          <p:val>
                                            <p:strVal val="#ppt_h"/>
                                          </p:val>
                                        </p:tav>
                                      </p:tavLst>
                                    </p:anim>
                                    <p:anim calcmode="lin" valueType="num">
                                      <p:cBhvr>
                                        <p:cTn id="42" dur="300" fill="hold"/>
                                        <p:tgtEl>
                                          <p:spTgt spid="39"/>
                                        </p:tgtEl>
                                        <p:attrNameLst>
                                          <p:attrName>style.rotation</p:attrName>
                                        </p:attrNameLst>
                                      </p:cBhvr>
                                      <p:tavLst>
                                        <p:tav tm="0">
                                          <p:val>
                                            <p:fltVal val="90"/>
                                          </p:val>
                                        </p:tav>
                                        <p:tav tm="100000">
                                          <p:val>
                                            <p:fltVal val="0"/>
                                          </p:val>
                                        </p:tav>
                                      </p:tavLst>
                                    </p:anim>
                                    <p:animEffect transition="in" filter="fade">
                                      <p:cBhvr>
                                        <p:cTn id="43" dur="300"/>
                                        <p:tgtEl>
                                          <p:spTgt spid="39"/>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300" fill="hold"/>
                                        <p:tgtEl>
                                          <p:spTgt spid="40"/>
                                        </p:tgtEl>
                                        <p:attrNameLst>
                                          <p:attrName>ppt_w</p:attrName>
                                        </p:attrNameLst>
                                      </p:cBhvr>
                                      <p:tavLst>
                                        <p:tav tm="0">
                                          <p:val>
                                            <p:fltVal val="0"/>
                                          </p:val>
                                        </p:tav>
                                        <p:tav tm="100000">
                                          <p:val>
                                            <p:strVal val="#ppt_w"/>
                                          </p:val>
                                        </p:tav>
                                      </p:tavLst>
                                    </p:anim>
                                    <p:anim calcmode="lin" valueType="num">
                                      <p:cBhvr>
                                        <p:cTn id="47" dur="300" fill="hold"/>
                                        <p:tgtEl>
                                          <p:spTgt spid="40"/>
                                        </p:tgtEl>
                                        <p:attrNameLst>
                                          <p:attrName>ppt_h</p:attrName>
                                        </p:attrNameLst>
                                      </p:cBhvr>
                                      <p:tavLst>
                                        <p:tav tm="0">
                                          <p:val>
                                            <p:fltVal val="0"/>
                                          </p:val>
                                        </p:tav>
                                        <p:tav tm="100000">
                                          <p:val>
                                            <p:strVal val="#ppt_h"/>
                                          </p:val>
                                        </p:tav>
                                      </p:tavLst>
                                    </p:anim>
                                    <p:anim calcmode="lin" valueType="num">
                                      <p:cBhvr>
                                        <p:cTn id="48" dur="300" fill="hold"/>
                                        <p:tgtEl>
                                          <p:spTgt spid="40"/>
                                        </p:tgtEl>
                                        <p:attrNameLst>
                                          <p:attrName>style.rotation</p:attrName>
                                        </p:attrNameLst>
                                      </p:cBhvr>
                                      <p:tavLst>
                                        <p:tav tm="0">
                                          <p:val>
                                            <p:fltVal val="90"/>
                                          </p:val>
                                        </p:tav>
                                        <p:tav tm="100000">
                                          <p:val>
                                            <p:fltVal val="0"/>
                                          </p:val>
                                        </p:tav>
                                      </p:tavLst>
                                    </p:anim>
                                    <p:animEffect transition="in" filter="fade">
                                      <p:cBhvr>
                                        <p:cTn id="49" dur="300"/>
                                        <p:tgtEl>
                                          <p:spTgt spid="40"/>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300" fill="hold"/>
                                        <p:tgtEl>
                                          <p:spTgt spid="41"/>
                                        </p:tgtEl>
                                        <p:attrNameLst>
                                          <p:attrName>ppt_w</p:attrName>
                                        </p:attrNameLst>
                                      </p:cBhvr>
                                      <p:tavLst>
                                        <p:tav tm="0">
                                          <p:val>
                                            <p:fltVal val="0"/>
                                          </p:val>
                                        </p:tav>
                                        <p:tav tm="100000">
                                          <p:val>
                                            <p:strVal val="#ppt_w"/>
                                          </p:val>
                                        </p:tav>
                                      </p:tavLst>
                                    </p:anim>
                                    <p:anim calcmode="lin" valueType="num">
                                      <p:cBhvr>
                                        <p:cTn id="53" dur="300" fill="hold"/>
                                        <p:tgtEl>
                                          <p:spTgt spid="41"/>
                                        </p:tgtEl>
                                        <p:attrNameLst>
                                          <p:attrName>ppt_h</p:attrName>
                                        </p:attrNameLst>
                                      </p:cBhvr>
                                      <p:tavLst>
                                        <p:tav tm="0">
                                          <p:val>
                                            <p:fltVal val="0"/>
                                          </p:val>
                                        </p:tav>
                                        <p:tav tm="100000">
                                          <p:val>
                                            <p:strVal val="#ppt_h"/>
                                          </p:val>
                                        </p:tav>
                                      </p:tavLst>
                                    </p:anim>
                                    <p:anim calcmode="lin" valueType="num">
                                      <p:cBhvr>
                                        <p:cTn id="54" dur="300" fill="hold"/>
                                        <p:tgtEl>
                                          <p:spTgt spid="41"/>
                                        </p:tgtEl>
                                        <p:attrNameLst>
                                          <p:attrName>style.rotation</p:attrName>
                                        </p:attrNameLst>
                                      </p:cBhvr>
                                      <p:tavLst>
                                        <p:tav tm="0">
                                          <p:val>
                                            <p:fltVal val="90"/>
                                          </p:val>
                                        </p:tav>
                                        <p:tav tm="100000">
                                          <p:val>
                                            <p:fltVal val="0"/>
                                          </p:val>
                                        </p:tav>
                                      </p:tavLst>
                                    </p:anim>
                                    <p:animEffect transition="in" filter="fade">
                                      <p:cBhvr>
                                        <p:cTn id="55" dur="300"/>
                                        <p:tgtEl>
                                          <p:spTgt spid="41"/>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300" fill="hold"/>
                                        <p:tgtEl>
                                          <p:spTgt spid="42"/>
                                        </p:tgtEl>
                                        <p:attrNameLst>
                                          <p:attrName>ppt_w</p:attrName>
                                        </p:attrNameLst>
                                      </p:cBhvr>
                                      <p:tavLst>
                                        <p:tav tm="0">
                                          <p:val>
                                            <p:fltVal val="0"/>
                                          </p:val>
                                        </p:tav>
                                        <p:tav tm="100000">
                                          <p:val>
                                            <p:strVal val="#ppt_w"/>
                                          </p:val>
                                        </p:tav>
                                      </p:tavLst>
                                    </p:anim>
                                    <p:anim calcmode="lin" valueType="num">
                                      <p:cBhvr>
                                        <p:cTn id="59" dur="300" fill="hold"/>
                                        <p:tgtEl>
                                          <p:spTgt spid="42"/>
                                        </p:tgtEl>
                                        <p:attrNameLst>
                                          <p:attrName>ppt_h</p:attrName>
                                        </p:attrNameLst>
                                      </p:cBhvr>
                                      <p:tavLst>
                                        <p:tav tm="0">
                                          <p:val>
                                            <p:fltVal val="0"/>
                                          </p:val>
                                        </p:tav>
                                        <p:tav tm="100000">
                                          <p:val>
                                            <p:strVal val="#ppt_h"/>
                                          </p:val>
                                        </p:tav>
                                      </p:tavLst>
                                    </p:anim>
                                    <p:anim calcmode="lin" valueType="num">
                                      <p:cBhvr>
                                        <p:cTn id="60" dur="300" fill="hold"/>
                                        <p:tgtEl>
                                          <p:spTgt spid="42"/>
                                        </p:tgtEl>
                                        <p:attrNameLst>
                                          <p:attrName>style.rotation</p:attrName>
                                        </p:attrNameLst>
                                      </p:cBhvr>
                                      <p:tavLst>
                                        <p:tav tm="0">
                                          <p:val>
                                            <p:fltVal val="90"/>
                                          </p:val>
                                        </p:tav>
                                        <p:tav tm="100000">
                                          <p:val>
                                            <p:fltVal val="0"/>
                                          </p:val>
                                        </p:tav>
                                      </p:tavLst>
                                    </p:anim>
                                    <p:animEffect transition="in" filter="fade">
                                      <p:cBhvr>
                                        <p:cTn id="61" dur="300"/>
                                        <p:tgtEl>
                                          <p:spTgt spid="42"/>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300" fill="hold"/>
                                        <p:tgtEl>
                                          <p:spTgt spid="43"/>
                                        </p:tgtEl>
                                        <p:attrNameLst>
                                          <p:attrName>ppt_w</p:attrName>
                                        </p:attrNameLst>
                                      </p:cBhvr>
                                      <p:tavLst>
                                        <p:tav tm="0">
                                          <p:val>
                                            <p:fltVal val="0"/>
                                          </p:val>
                                        </p:tav>
                                        <p:tav tm="100000">
                                          <p:val>
                                            <p:strVal val="#ppt_w"/>
                                          </p:val>
                                        </p:tav>
                                      </p:tavLst>
                                    </p:anim>
                                    <p:anim calcmode="lin" valueType="num">
                                      <p:cBhvr>
                                        <p:cTn id="65" dur="300" fill="hold"/>
                                        <p:tgtEl>
                                          <p:spTgt spid="43"/>
                                        </p:tgtEl>
                                        <p:attrNameLst>
                                          <p:attrName>ppt_h</p:attrName>
                                        </p:attrNameLst>
                                      </p:cBhvr>
                                      <p:tavLst>
                                        <p:tav tm="0">
                                          <p:val>
                                            <p:fltVal val="0"/>
                                          </p:val>
                                        </p:tav>
                                        <p:tav tm="100000">
                                          <p:val>
                                            <p:strVal val="#ppt_h"/>
                                          </p:val>
                                        </p:tav>
                                      </p:tavLst>
                                    </p:anim>
                                    <p:anim calcmode="lin" valueType="num">
                                      <p:cBhvr>
                                        <p:cTn id="66" dur="300" fill="hold"/>
                                        <p:tgtEl>
                                          <p:spTgt spid="43"/>
                                        </p:tgtEl>
                                        <p:attrNameLst>
                                          <p:attrName>style.rotation</p:attrName>
                                        </p:attrNameLst>
                                      </p:cBhvr>
                                      <p:tavLst>
                                        <p:tav tm="0">
                                          <p:val>
                                            <p:fltVal val="90"/>
                                          </p:val>
                                        </p:tav>
                                        <p:tav tm="100000">
                                          <p:val>
                                            <p:fltVal val="0"/>
                                          </p:val>
                                        </p:tav>
                                      </p:tavLst>
                                    </p:anim>
                                    <p:animEffect transition="in" filter="fade">
                                      <p:cBhvr>
                                        <p:cTn id="67" dur="300"/>
                                        <p:tgtEl>
                                          <p:spTgt spid="4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300" fill="hold"/>
                                        <p:tgtEl>
                                          <p:spTgt spid="44"/>
                                        </p:tgtEl>
                                        <p:attrNameLst>
                                          <p:attrName>ppt_w</p:attrName>
                                        </p:attrNameLst>
                                      </p:cBhvr>
                                      <p:tavLst>
                                        <p:tav tm="0">
                                          <p:val>
                                            <p:fltVal val="0"/>
                                          </p:val>
                                        </p:tav>
                                        <p:tav tm="100000">
                                          <p:val>
                                            <p:strVal val="#ppt_w"/>
                                          </p:val>
                                        </p:tav>
                                      </p:tavLst>
                                    </p:anim>
                                    <p:anim calcmode="lin" valueType="num">
                                      <p:cBhvr>
                                        <p:cTn id="71" dur="300" fill="hold"/>
                                        <p:tgtEl>
                                          <p:spTgt spid="44"/>
                                        </p:tgtEl>
                                        <p:attrNameLst>
                                          <p:attrName>ppt_h</p:attrName>
                                        </p:attrNameLst>
                                      </p:cBhvr>
                                      <p:tavLst>
                                        <p:tav tm="0">
                                          <p:val>
                                            <p:fltVal val="0"/>
                                          </p:val>
                                        </p:tav>
                                        <p:tav tm="100000">
                                          <p:val>
                                            <p:strVal val="#ppt_h"/>
                                          </p:val>
                                        </p:tav>
                                      </p:tavLst>
                                    </p:anim>
                                    <p:anim calcmode="lin" valueType="num">
                                      <p:cBhvr>
                                        <p:cTn id="72" dur="300" fill="hold"/>
                                        <p:tgtEl>
                                          <p:spTgt spid="44"/>
                                        </p:tgtEl>
                                        <p:attrNameLst>
                                          <p:attrName>style.rotation</p:attrName>
                                        </p:attrNameLst>
                                      </p:cBhvr>
                                      <p:tavLst>
                                        <p:tav tm="0">
                                          <p:val>
                                            <p:fltVal val="90"/>
                                          </p:val>
                                        </p:tav>
                                        <p:tav tm="100000">
                                          <p:val>
                                            <p:fltVal val="0"/>
                                          </p:val>
                                        </p:tav>
                                      </p:tavLst>
                                    </p:anim>
                                    <p:animEffect transition="in" filter="fade">
                                      <p:cBhvr>
                                        <p:cTn id="73" dur="300"/>
                                        <p:tgtEl>
                                          <p:spTgt spid="44"/>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p:cTn id="76" dur="300" fill="hold"/>
                                        <p:tgtEl>
                                          <p:spTgt spid="45"/>
                                        </p:tgtEl>
                                        <p:attrNameLst>
                                          <p:attrName>ppt_w</p:attrName>
                                        </p:attrNameLst>
                                      </p:cBhvr>
                                      <p:tavLst>
                                        <p:tav tm="0">
                                          <p:val>
                                            <p:fltVal val="0"/>
                                          </p:val>
                                        </p:tav>
                                        <p:tav tm="100000">
                                          <p:val>
                                            <p:strVal val="#ppt_w"/>
                                          </p:val>
                                        </p:tav>
                                      </p:tavLst>
                                    </p:anim>
                                    <p:anim calcmode="lin" valueType="num">
                                      <p:cBhvr>
                                        <p:cTn id="77" dur="300" fill="hold"/>
                                        <p:tgtEl>
                                          <p:spTgt spid="45"/>
                                        </p:tgtEl>
                                        <p:attrNameLst>
                                          <p:attrName>ppt_h</p:attrName>
                                        </p:attrNameLst>
                                      </p:cBhvr>
                                      <p:tavLst>
                                        <p:tav tm="0">
                                          <p:val>
                                            <p:fltVal val="0"/>
                                          </p:val>
                                        </p:tav>
                                        <p:tav tm="100000">
                                          <p:val>
                                            <p:strVal val="#ppt_h"/>
                                          </p:val>
                                        </p:tav>
                                      </p:tavLst>
                                    </p:anim>
                                    <p:anim calcmode="lin" valueType="num">
                                      <p:cBhvr>
                                        <p:cTn id="78" dur="300" fill="hold"/>
                                        <p:tgtEl>
                                          <p:spTgt spid="45"/>
                                        </p:tgtEl>
                                        <p:attrNameLst>
                                          <p:attrName>style.rotation</p:attrName>
                                        </p:attrNameLst>
                                      </p:cBhvr>
                                      <p:tavLst>
                                        <p:tav tm="0">
                                          <p:val>
                                            <p:fltVal val="90"/>
                                          </p:val>
                                        </p:tav>
                                        <p:tav tm="100000">
                                          <p:val>
                                            <p:fltVal val="0"/>
                                          </p:val>
                                        </p:tav>
                                      </p:tavLst>
                                    </p:anim>
                                    <p:animEffect transition="in" filter="fade">
                                      <p:cBhvr>
                                        <p:cTn id="79" dur="300"/>
                                        <p:tgtEl>
                                          <p:spTgt spid="45"/>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300" fill="hold"/>
                                        <p:tgtEl>
                                          <p:spTgt spid="46"/>
                                        </p:tgtEl>
                                        <p:attrNameLst>
                                          <p:attrName>ppt_w</p:attrName>
                                        </p:attrNameLst>
                                      </p:cBhvr>
                                      <p:tavLst>
                                        <p:tav tm="0">
                                          <p:val>
                                            <p:fltVal val="0"/>
                                          </p:val>
                                        </p:tav>
                                        <p:tav tm="100000">
                                          <p:val>
                                            <p:strVal val="#ppt_w"/>
                                          </p:val>
                                        </p:tav>
                                      </p:tavLst>
                                    </p:anim>
                                    <p:anim calcmode="lin" valueType="num">
                                      <p:cBhvr>
                                        <p:cTn id="83" dur="300" fill="hold"/>
                                        <p:tgtEl>
                                          <p:spTgt spid="46"/>
                                        </p:tgtEl>
                                        <p:attrNameLst>
                                          <p:attrName>ppt_h</p:attrName>
                                        </p:attrNameLst>
                                      </p:cBhvr>
                                      <p:tavLst>
                                        <p:tav tm="0">
                                          <p:val>
                                            <p:fltVal val="0"/>
                                          </p:val>
                                        </p:tav>
                                        <p:tav tm="100000">
                                          <p:val>
                                            <p:strVal val="#ppt_h"/>
                                          </p:val>
                                        </p:tav>
                                      </p:tavLst>
                                    </p:anim>
                                    <p:anim calcmode="lin" valueType="num">
                                      <p:cBhvr>
                                        <p:cTn id="84" dur="300" fill="hold"/>
                                        <p:tgtEl>
                                          <p:spTgt spid="46"/>
                                        </p:tgtEl>
                                        <p:attrNameLst>
                                          <p:attrName>style.rotation</p:attrName>
                                        </p:attrNameLst>
                                      </p:cBhvr>
                                      <p:tavLst>
                                        <p:tav tm="0">
                                          <p:val>
                                            <p:fltVal val="90"/>
                                          </p:val>
                                        </p:tav>
                                        <p:tav tm="100000">
                                          <p:val>
                                            <p:fltVal val="0"/>
                                          </p:val>
                                        </p:tav>
                                      </p:tavLst>
                                    </p:anim>
                                    <p:animEffect transition="in" filter="fade">
                                      <p:cBhvr>
                                        <p:cTn id="85" dur="300"/>
                                        <p:tgtEl>
                                          <p:spTgt spid="46"/>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300" fill="hold"/>
                                        <p:tgtEl>
                                          <p:spTgt spid="47"/>
                                        </p:tgtEl>
                                        <p:attrNameLst>
                                          <p:attrName>ppt_w</p:attrName>
                                        </p:attrNameLst>
                                      </p:cBhvr>
                                      <p:tavLst>
                                        <p:tav tm="0">
                                          <p:val>
                                            <p:fltVal val="0"/>
                                          </p:val>
                                        </p:tav>
                                        <p:tav tm="100000">
                                          <p:val>
                                            <p:strVal val="#ppt_w"/>
                                          </p:val>
                                        </p:tav>
                                      </p:tavLst>
                                    </p:anim>
                                    <p:anim calcmode="lin" valueType="num">
                                      <p:cBhvr>
                                        <p:cTn id="89" dur="300" fill="hold"/>
                                        <p:tgtEl>
                                          <p:spTgt spid="47"/>
                                        </p:tgtEl>
                                        <p:attrNameLst>
                                          <p:attrName>ppt_h</p:attrName>
                                        </p:attrNameLst>
                                      </p:cBhvr>
                                      <p:tavLst>
                                        <p:tav tm="0">
                                          <p:val>
                                            <p:fltVal val="0"/>
                                          </p:val>
                                        </p:tav>
                                        <p:tav tm="100000">
                                          <p:val>
                                            <p:strVal val="#ppt_h"/>
                                          </p:val>
                                        </p:tav>
                                      </p:tavLst>
                                    </p:anim>
                                    <p:anim calcmode="lin" valueType="num">
                                      <p:cBhvr>
                                        <p:cTn id="90" dur="300" fill="hold"/>
                                        <p:tgtEl>
                                          <p:spTgt spid="47"/>
                                        </p:tgtEl>
                                        <p:attrNameLst>
                                          <p:attrName>style.rotation</p:attrName>
                                        </p:attrNameLst>
                                      </p:cBhvr>
                                      <p:tavLst>
                                        <p:tav tm="0">
                                          <p:val>
                                            <p:fltVal val="90"/>
                                          </p:val>
                                        </p:tav>
                                        <p:tav tm="100000">
                                          <p:val>
                                            <p:fltVal val="0"/>
                                          </p:val>
                                        </p:tav>
                                      </p:tavLst>
                                    </p:anim>
                                    <p:animEffect transition="in" filter="fade">
                                      <p:cBhvr>
                                        <p:cTn id="91" dur="300"/>
                                        <p:tgtEl>
                                          <p:spTgt spid="47"/>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p:cTn id="94" dur="300" fill="hold"/>
                                        <p:tgtEl>
                                          <p:spTgt spid="48"/>
                                        </p:tgtEl>
                                        <p:attrNameLst>
                                          <p:attrName>ppt_w</p:attrName>
                                        </p:attrNameLst>
                                      </p:cBhvr>
                                      <p:tavLst>
                                        <p:tav tm="0">
                                          <p:val>
                                            <p:fltVal val="0"/>
                                          </p:val>
                                        </p:tav>
                                        <p:tav tm="100000">
                                          <p:val>
                                            <p:strVal val="#ppt_w"/>
                                          </p:val>
                                        </p:tav>
                                      </p:tavLst>
                                    </p:anim>
                                    <p:anim calcmode="lin" valueType="num">
                                      <p:cBhvr>
                                        <p:cTn id="95" dur="300" fill="hold"/>
                                        <p:tgtEl>
                                          <p:spTgt spid="48"/>
                                        </p:tgtEl>
                                        <p:attrNameLst>
                                          <p:attrName>ppt_h</p:attrName>
                                        </p:attrNameLst>
                                      </p:cBhvr>
                                      <p:tavLst>
                                        <p:tav tm="0">
                                          <p:val>
                                            <p:fltVal val="0"/>
                                          </p:val>
                                        </p:tav>
                                        <p:tav tm="100000">
                                          <p:val>
                                            <p:strVal val="#ppt_h"/>
                                          </p:val>
                                        </p:tav>
                                      </p:tavLst>
                                    </p:anim>
                                    <p:anim calcmode="lin" valueType="num">
                                      <p:cBhvr>
                                        <p:cTn id="96" dur="300" fill="hold"/>
                                        <p:tgtEl>
                                          <p:spTgt spid="48"/>
                                        </p:tgtEl>
                                        <p:attrNameLst>
                                          <p:attrName>style.rotation</p:attrName>
                                        </p:attrNameLst>
                                      </p:cBhvr>
                                      <p:tavLst>
                                        <p:tav tm="0">
                                          <p:val>
                                            <p:fltVal val="90"/>
                                          </p:val>
                                        </p:tav>
                                        <p:tav tm="100000">
                                          <p:val>
                                            <p:fltVal val="0"/>
                                          </p:val>
                                        </p:tav>
                                      </p:tavLst>
                                    </p:anim>
                                    <p:animEffect transition="in" filter="fade">
                                      <p:cBhvr>
                                        <p:cTn id="97" dur="300"/>
                                        <p:tgtEl>
                                          <p:spTgt spid="48"/>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p:cTn id="100" dur="300" fill="hold"/>
                                        <p:tgtEl>
                                          <p:spTgt spid="49"/>
                                        </p:tgtEl>
                                        <p:attrNameLst>
                                          <p:attrName>ppt_w</p:attrName>
                                        </p:attrNameLst>
                                      </p:cBhvr>
                                      <p:tavLst>
                                        <p:tav tm="0">
                                          <p:val>
                                            <p:fltVal val="0"/>
                                          </p:val>
                                        </p:tav>
                                        <p:tav tm="100000">
                                          <p:val>
                                            <p:strVal val="#ppt_w"/>
                                          </p:val>
                                        </p:tav>
                                      </p:tavLst>
                                    </p:anim>
                                    <p:anim calcmode="lin" valueType="num">
                                      <p:cBhvr>
                                        <p:cTn id="101" dur="300" fill="hold"/>
                                        <p:tgtEl>
                                          <p:spTgt spid="49"/>
                                        </p:tgtEl>
                                        <p:attrNameLst>
                                          <p:attrName>ppt_h</p:attrName>
                                        </p:attrNameLst>
                                      </p:cBhvr>
                                      <p:tavLst>
                                        <p:tav tm="0">
                                          <p:val>
                                            <p:fltVal val="0"/>
                                          </p:val>
                                        </p:tav>
                                        <p:tav tm="100000">
                                          <p:val>
                                            <p:strVal val="#ppt_h"/>
                                          </p:val>
                                        </p:tav>
                                      </p:tavLst>
                                    </p:anim>
                                    <p:anim calcmode="lin" valueType="num">
                                      <p:cBhvr>
                                        <p:cTn id="102" dur="300" fill="hold"/>
                                        <p:tgtEl>
                                          <p:spTgt spid="49"/>
                                        </p:tgtEl>
                                        <p:attrNameLst>
                                          <p:attrName>style.rotation</p:attrName>
                                        </p:attrNameLst>
                                      </p:cBhvr>
                                      <p:tavLst>
                                        <p:tav tm="0">
                                          <p:val>
                                            <p:fltVal val="90"/>
                                          </p:val>
                                        </p:tav>
                                        <p:tav tm="100000">
                                          <p:val>
                                            <p:fltVal val="0"/>
                                          </p:val>
                                        </p:tav>
                                      </p:tavLst>
                                    </p:anim>
                                    <p:animEffect transition="in" filter="fade">
                                      <p:cBhvr>
                                        <p:cTn id="103" dur="300"/>
                                        <p:tgtEl>
                                          <p:spTgt spid="49"/>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300" fill="hold"/>
                                        <p:tgtEl>
                                          <p:spTgt spid="50"/>
                                        </p:tgtEl>
                                        <p:attrNameLst>
                                          <p:attrName>ppt_w</p:attrName>
                                        </p:attrNameLst>
                                      </p:cBhvr>
                                      <p:tavLst>
                                        <p:tav tm="0">
                                          <p:val>
                                            <p:fltVal val="0"/>
                                          </p:val>
                                        </p:tav>
                                        <p:tav tm="100000">
                                          <p:val>
                                            <p:strVal val="#ppt_w"/>
                                          </p:val>
                                        </p:tav>
                                      </p:tavLst>
                                    </p:anim>
                                    <p:anim calcmode="lin" valueType="num">
                                      <p:cBhvr>
                                        <p:cTn id="107" dur="300" fill="hold"/>
                                        <p:tgtEl>
                                          <p:spTgt spid="50"/>
                                        </p:tgtEl>
                                        <p:attrNameLst>
                                          <p:attrName>ppt_h</p:attrName>
                                        </p:attrNameLst>
                                      </p:cBhvr>
                                      <p:tavLst>
                                        <p:tav tm="0">
                                          <p:val>
                                            <p:fltVal val="0"/>
                                          </p:val>
                                        </p:tav>
                                        <p:tav tm="100000">
                                          <p:val>
                                            <p:strVal val="#ppt_h"/>
                                          </p:val>
                                        </p:tav>
                                      </p:tavLst>
                                    </p:anim>
                                    <p:anim calcmode="lin" valueType="num">
                                      <p:cBhvr>
                                        <p:cTn id="108" dur="300" fill="hold"/>
                                        <p:tgtEl>
                                          <p:spTgt spid="50"/>
                                        </p:tgtEl>
                                        <p:attrNameLst>
                                          <p:attrName>style.rotation</p:attrName>
                                        </p:attrNameLst>
                                      </p:cBhvr>
                                      <p:tavLst>
                                        <p:tav tm="0">
                                          <p:val>
                                            <p:fltVal val="90"/>
                                          </p:val>
                                        </p:tav>
                                        <p:tav tm="100000">
                                          <p:val>
                                            <p:fltVal val="0"/>
                                          </p:val>
                                        </p:tav>
                                      </p:tavLst>
                                    </p:anim>
                                    <p:animEffect transition="in" filter="fade">
                                      <p:cBhvr>
                                        <p:cTn id="109" dur="300"/>
                                        <p:tgtEl>
                                          <p:spTgt spid="50"/>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 calcmode="lin" valueType="num">
                                      <p:cBhvr>
                                        <p:cTn id="112" dur="300" fill="hold"/>
                                        <p:tgtEl>
                                          <p:spTgt spid="51"/>
                                        </p:tgtEl>
                                        <p:attrNameLst>
                                          <p:attrName>ppt_w</p:attrName>
                                        </p:attrNameLst>
                                      </p:cBhvr>
                                      <p:tavLst>
                                        <p:tav tm="0">
                                          <p:val>
                                            <p:fltVal val="0"/>
                                          </p:val>
                                        </p:tav>
                                        <p:tav tm="100000">
                                          <p:val>
                                            <p:strVal val="#ppt_w"/>
                                          </p:val>
                                        </p:tav>
                                      </p:tavLst>
                                    </p:anim>
                                    <p:anim calcmode="lin" valueType="num">
                                      <p:cBhvr>
                                        <p:cTn id="113" dur="300" fill="hold"/>
                                        <p:tgtEl>
                                          <p:spTgt spid="51"/>
                                        </p:tgtEl>
                                        <p:attrNameLst>
                                          <p:attrName>ppt_h</p:attrName>
                                        </p:attrNameLst>
                                      </p:cBhvr>
                                      <p:tavLst>
                                        <p:tav tm="0">
                                          <p:val>
                                            <p:fltVal val="0"/>
                                          </p:val>
                                        </p:tav>
                                        <p:tav tm="100000">
                                          <p:val>
                                            <p:strVal val="#ppt_h"/>
                                          </p:val>
                                        </p:tav>
                                      </p:tavLst>
                                    </p:anim>
                                    <p:anim calcmode="lin" valueType="num">
                                      <p:cBhvr>
                                        <p:cTn id="114" dur="300" fill="hold"/>
                                        <p:tgtEl>
                                          <p:spTgt spid="51"/>
                                        </p:tgtEl>
                                        <p:attrNameLst>
                                          <p:attrName>style.rotation</p:attrName>
                                        </p:attrNameLst>
                                      </p:cBhvr>
                                      <p:tavLst>
                                        <p:tav tm="0">
                                          <p:val>
                                            <p:fltVal val="90"/>
                                          </p:val>
                                        </p:tav>
                                        <p:tav tm="100000">
                                          <p:val>
                                            <p:fltVal val="0"/>
                                          </p:val>
                                        </p:tav>
                                      </p:tavLst>
                                    </p:anim>
                                    <p:animEffect transition="in" filter="fade">
                                      <p:cBhvr>
                                        <p:cTn id="115" dur="300"/>
                                        <p:tgtEl>
                                          <p:spTgt spid="51"/>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300" fill="hold"/>
                                        <p:tgtEl>
                                          <p:spTgt spid="52"/>
                                        </p:tgtEl>
                                        <p:attrNameLst>
                                          <p:attrName>ppt_w</p:attrName>
                                        </p:attrNameLst>
                                      </p:cBhvr>
                                      <p:tavLst>
                                        <p:tav tm="0">
                                          <p:val>
                                            <p:fltVal val="0"/>
                                          </p:val>
                                        </p:tav>
                                        <p:tav tm="100000">
                                          <p:val>
                                            <p:strVal val="#ppt_w"/>
                                          </p:val>
                                        </p:tav>
                                      </p:tavLst>
                                    </p:anim>
                                    <p:anim calcmode="lin" valueType="num">
                                      <p:cBhvr>
                                        <p:cTn id="119" dur="300" fill="hold"/>
                                        <p:tgtEl>
                                          <p:spTgt spid="52"/>
                                        </p:tgtEl>
                                        <p:attrNameLst>
                                          <p:attrName>ppt_h</p:attrName>
                                        </p:attrNameLst>
                                      </p:cBhvr>
                                      <p:tavLst>
                                        <p:tav tm="0">
                                          <p:val>
                                            <p:fltVal val="0"/>
                                          </p:val>
                                        </p:tav>
                                        <p:tav tm="100000">
                                          <p:val>
                                            <p:strVal val="#ppt_h"/>
                                          </p:val>
                                        </p:tav>
                                      </p:tavLst>
                                    </p:anim>
                                    <p:anim calcmode="lin" valueType="num">
                                      <p:cBhvr>
                                        <p:cTn id="120" dur="300" fill="hold"/>
                                        <p:tgtEl>
                                          <p:spTgt spid="52"/>
                                        </p:tgtEl>
                                        <p:attrNameLst>
                                          <p:attrName>style.rotation</p:attrName>
                                        </p:attrNameLst>
                                      </p:cBhvr>
                                      <p:tavLst>
                                        <p:tav tm="0">
                                          <p:val>
                                            <p:fltVal val="90"/>
                                          </p:val>
                                        </p:tav>
                                        <p:tav tm="100000">
                                          <p:val>
                                            <p:fltVal val="0"/>
                                          </p:val>
                                        </p:tav>
                                      </p:tavLst>
                                    </p:anim>
                                    <p:animEffect transition="in" filter="fade">
                                      <p:cBhvr>
                                        <p:cTn id="121" dur="300"/>
                                        <p:tgtEl>
                                          <p:spTgt spid="52"/>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300" fill="hold"/>
                                        <p:tgtEl>
                                          <p:spTgt spid="53"/>
                                        </p:tgtEl>
                                        <p:attrNameLst>
                                          <p:attrName>ppt_w</p:attrName>
                                        </p:attrNameLst>
                                      </p:cBhvr>
                                      <p:tavLst>
                                        <p:tav tm="0">
                                          <p:val>
                                            <p:fltVal val="0"/>
                                          </p:val>
                                        </p:tav>
                                        <p:tav tm="100000">
                                          <p:val>
                                            <p:strVal val="#ppt_w"/>
                                          </p:val>
                                        </p:tav>
                                      </p:tavLst>
                                    </p:anim>
                                    <p:anim calcmode="lin" valueType="num">
                                      <p:cBhvr>
                                        <p:cTn id="125" dur="300" fill="hold"/>
                                        <p:tgtEl>
                                          <p:spTgt spid="53"/>
                                        </p:tgtEl>
                                        <p:attrNameLst>
                                          <p:attrName>ppt_h</p:attrName>
                                        </p:attrNameLst>
                                      </p:cBhvr>
                                      <p:tavLst>
                                        <p:tav tm="0">
                                          <p:val>
                                            <p:fltVal val="0"/>
                                          </p:val>
                                        </p:tav>
                                        <p:tav tm="100000">
                                          <p:val>
                                            <p:strVal val="#ppt_h"/>
                                          </p:val>
                                        </p:tav>
                                      </p:tavLst>
                                    </p:anim>
                                    <p:anim calcmode="lin" valueType="num">
                                      <p:cBhvr>
                                        <p:cTn id="126" dur="300" fill="hold"/>
                                        <p:tgtEl>
                                          <p:spTgt spid="53"/>
                                        </p:tgtEl>
                                        <p:attrNameLst>
                                          <p:attrName>style.rotation</p:attrName>
                                        </p:attrNameLst>
                                      </p:cBhvr>
                                      <p:tavLst>
                                        <p:tav tm="0">
                                          <p:val>
                                            <p:fltVal val="90"/>
                                          </p:val>
                                        </p:tav>
                                        <p:tav tm="100000">
                                          <p:val>
                                            <p:fltVal val="0"/>
                                          </p:val>
                                        </p:tav>
                                      </p:tavLst>
                                    </p:anim>
                                    <p:animEffect transition="in" filter="fade">
                                      <p:cBhvr>
                                        <p:cTn id="127" dur="300"/>
                                        <p:tgtEl>
                                          <p:spTgt spid="53"/>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300" fill="hold"/>
                                        <p:tgtEl>
                                          <p:spTgt spid="54"/>
                                        </p:tgtEl>
                                        <p:attrNameLst>
                                          <p:attrName>ppt_w</p:attrName>
                                        </p:attrNameLst>
                                      </p:cBhvr>
                                      <p:tavLst>
                                        <p:tav tm="0">
                                          <p:val>
                                            <p:fltVal val="0"/>
                                          </p:val>
                                        </p:tav>
                                        <p:tav tm="100000">
                                          <p:val>
                                            <p:strVal val="#ppt_w"/>
                                          </p:val>
                                        </p:tav>
                                      </p:tavLst>
                                    </p:anim>
                                    <p:anim calcmode="lin" valueType="num">
                                      <p:cBhvr>
                                        <p:cTn id="131" dur="300" fill="hold"/>
                                        <p:tgtEl>
                                          <p:spTgt spid="54"/>
                                        </p:tgtEl>
                                        <p:attrNameLst>
                                          <p:attrName>ppt_h</p:attrName>
                                        </p:attrNameLst>
                                      </p:cBhvr>
                                      <p:tavLst>
                                        <p:tav tm="0">
                                          <p:val>
                                            <p:fltVal val="0"/>
                                          </p:val>
                                        </p:tav>
                                        <p:tav tm="100000">
                                          <p:val>
                                            <p:strVal val="#ppt_h"/>
                                          </p:val>
                                        </p:tav>
                                      </p:tavLst>
                                    </p:anim>
                                    <p:anim calcmode="lin" valueType="num">
                                      <p:cBhvr>
                                        <p:cTn id="132" dur="300" fill="hold"/>
                                        <p:tgtEl>
                                          <p:spTgt spid="54"/>
                                        </p:tgtEl>
                                        <p:attrNameLst>
                                          <p:attrName>style.rotation</p:attrName>
                                        </p:attrNameLst>
                                      </p:cBhvr>
                                      <p:tavLst>
                                        <p:tav tm="0">
                                          <p:val>
                                            <p:fltVal val="90"/>
                                          </p:val>
                                        </p:tav>
                                        <p:tav tm="100000">
                                          <p:val>
                                            <p:fltVal val="0"/>
                                          </p:val>
                                        </p:tav>
                                      </p:tavLst>
                                    </p:anim>
                                    <p:animEffect transition="in" filter="fade">
                                      <p:cBhvr>
                                        <p:cTn id="133" dur="300"/>
                                        <p:tgtEl>
                                          <p:spTgt spid="54"/>
                                        </p:tgtEl>
                                      </p:cBhvr>
                                    </p:animEffect>
                                  </p:childTnLst>
                                </p:cTn>
                              </p:par>
                              <p:par>
                                <p:cTn id="134" presetID="31" presetClass="entr" presetSubtype="0" fill="hold" grpId="0" nodeType="withEffect">
                                  <p:stCondLst>
                                    <p:cond delay="0"/>
                                  </p:stCondLst>
                                  <p:childTnLst>
                                    <p:set>
                                      <p:cBhvr>
                                        <p:cTn id="135" dur="1" fill="hold">
                                          <p:stCondLst>
                                            <p:cond delay="0"/>
                                          </p:stCondLst>
                                        </p:cTn>
                                        <p:tgtEl>
                                          <p:spTgt spid="55"/>
                                        </p:tgtEl>
                                        <p:attrNameLst>
                                          <p:attrName>style.visibility</p:attrName>
                                        </p:attrNameLst>
                                      </p:cBhvr>
                                      <p:to>
                                        <p:strVal val="visible"/>
                                      </p:to>
                                    </p:set>
                                    <p:anim calcmode="lin" valueType="num">
                                      <p:cBhvr>
                                        <p:cTn id="136" dur="300" fill="hold"/>
                                        <p:tgtEl>
                                          <p:spTgt spid="55"/>
                                        </p:tgtEl>
                                        <p:attrNameLst>
                                          <p:attrName>ppt_w</p:attrName>
                                        </p:attrNameLst>
                                      </p:cBhvr>
                                      <p:tavLst>
                                        <p:tav tm="0">
                                          <p:val>
                                            <p:fltVal val="0"/>
                                          </p:val>
                                        </p:tav>
                                        <p:tav tm="100000">
                                          <p:val>
                                            <p:strVal val="#ppt_w"/>
                                          </p:val>
                                        </p:tav>
                                      </p:tavLst>
                                    </p:anim>
                                    <p:anim calcmode="lin" valueType="num">
                                      <p:cBhvr>
                                        <p:cTn id="137" dur="300" fill="hold"/>
                                        <p:tgtEl>
                                          <p:spTgt spid="55"/>
                                        </p:tgtEl>
                                        <p:attrNameLst>
                                          <p:attrName>ppt_h</p:attrName>
                                        </p:attrNameLst>
                                      </p:cBhvr>
                                      <p:tavLst>
                                        <p:tav tm="0">
                                          <p:val>
                                            <p:fltVal val="0"/>
                                          </p:val>
                                        </p:tav>
                                        <p:tav tm="100000">
                                          <p:val>
                                            <p:strVal val="#ppt_h"/>
                                          </p:val>
                                        </p:tav>
                                      </p:tavLst>
                                    </p:anim>
                                    <p:anim calcmode="lin" valueType="num">
                                      <p:cBhvr>
                                        <p:cTn id="138" dur="300" fill="hold"/>
                                        <p:tgtEl>
                                          <p:spTgt spid="55"/>
                                        </p:tgtEl>
                                        <p:attrNameLst>
                                          <p:attrName>style.rotation</p:attrName>
                                        </p:attrNameLst>
                                      </p:cBhvr>
                                      <p:tavLst>
                                        <p:tav tm="0">
                                          <p:val>
                                            <p:fltVal val="90"/>
                                          </p:val>
                                        </p:tav>
                                        <p:tav tm="100000">
                                          <p:val>
                                            <p:fltVal val="0"/>
                                          </p:val>
                                        </p:tav>
                                      </p:tavLst>
                                    </p:anim>
                                    <p:animEffect transition="in" filter="fade">
                                      <p:cBhvr>
                                        <p:cTn id="139" dur="300"/>
                                        <p:tgtEl>
                                          <p:spTgt spid="55"/>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 calcmode="lin" valueType="num">
                                      <p:cBhvr>
                                        <p:cTn id="142" dur="300" fill="hold"/>
                                        <p:tgtEl>
                                          <p:spTgt spid="56"/>
                                        </p:tgtEl>
                                        <p:attrNameLst>
                                          <p:attrName>ppt_w</p:attrName>
                                        </p:attrNameLst>
                                      </p:cBhvr>
                                      <p:tavLst>
                                        <p:tav tm="0">
                                          <p:val>
                                            <p:fltVal val="0"/>
                                          </p:val>
                                        </p:tav>
                                        <p:tav tm="100000">
                                          <p:val>
                                            <p:strVal val="#ppt_w"/>
                                          </p:val>
                                        </p:tav>
                                      </p:tavLst>
                                    </p:anim>
                                    <p:anim calcmode="lin" valueType="num">
                                      <p:cBhvr>
                                        <p:cTn id="143" dur="300" fill="hold"/>
                                        <p:tgtEl>
                                          <p:spTgt spid="56"/>
                                        </p:tgtEl>
                                        <p:attrNameLst>
                                          <p:attrName>ppt_h</p:attrName>
                                        </p:attrNameLst>
                                      </p:cBhvr>
                                      <p:tavLst>
                                        <p:tav tm="0">
                                          <p:val>
                                            <p:fltVal val="0"/>
                                          </p:val>
                                        </p:tav>
                                        <p:tav tm="100000">
                                          <p:val>
                                            <p:strVal val="#ppt_h"/>
                                          </p:val>
                                        </p:tav>
                                      </p:tavLst>
                                    </p:anim>
                                    <p:anim calcmode="lin" valueType="num">
                                      <p:cBhvr>
                                        <p:cTn id="144" dur="300" fill="hold"/>
                                        <p:tgtEl>
                                          <p:spTgt spid="56"/>
                                        </p:tgtEl>
                                        <p:attrNameLst>
                                          <p:attrName>style.rotation</p:attrName>
                                        </p:attrNameLst>
                                      </p:cBhvr>
                                      <p:tavLst>
                                        <p:tav tm="0">
                                          <p:val>
                                            <p:fltVal val="90"/>
                                          </p:val>
                                        </p:tav>
                                        <p:tav tm="100000">
                                          <p:val>
                                            <p:fltVal val="0"/>
                                          </p:val>
                                        </p:tav>
                                      </p:tavLst>
                                    </p:anim>
                                    <p:animEffect transition="in" filter="fade">
                                      <p:cBhvr>
                                        <p:cTn id="145" dur="300"/>
                                        <p:tgtEl>
                                          <p:spTgt spid="56"/>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57"/>
                                        </p:tgtEl>
                                        <p:attrNameLst>
                                          <p:attrName>style.visibility</p:attrName>
                                        </p:attrNameLst>
                                      </p:cBhvr>
                                      <p:to>
                                        <p:strVal val="visible"/>
                                      </p:to>
                                    </p:set>
                                    <p:anim calcmode="lin" valueType="num">
                                      <p:cBhvr>
                                        <p:cTn id="148" dur="300" fill="hold"/>
                                        <p:tgtEl>
                                          <p:spTgt spid="57"/>
                                        </p:tgtEl>
                                        <p:attrNameLst>
                                          <p:attrName>ppt_w</p:attrName>
                                        </p:attrNameLst>
                                      </p:cBhvr>
                                      <p:tavLst>
                                        <p:tav tm="0">
                                          <p:val>
                                            <p:fltVal val="0"/>
                                          </p:val>
                                        </p:tav>
                                        <p:tav tm="100000">
                                          <p:val>
                                            <p:strVal val="#ppt_w"/>
                                          </p:val>
                                        </p:tav>
                                      </p:tavLst>
                                    </p:anim>
                                    <p:anim calcmode="lin" valueType="num">
                                      <p:cBhvr>
                                        <p:cTn id="149" dur="300" fill="hold"/>
                                        <p:tgtEl>
                                          <p:spTgt spid="57"/>
                                        </p:tgtEl>
                                        <p:attrNameLst>
                                          <p:attrName>ppt_h</p:attrName>
                                        </p:attrNameLst>
                                      </p:cBhvr>
                                      <p:tavLst>
                                        <p:tav tm="0">
                                          <p:val>
                                            <p:fltVal val="0"/>
                                          </p:val>
                                        </p:tav>
                                        <p:tav tm="100000">
                                          <p:val>
                                            <p:strVal val="#ppt_h"/>
                                          </p:val>
                                        </p:tav>
                                      </p:tavLst>
                                    </p:anim>
                                    <p:anim calcmode="lin" valueType="num">
                                      <p:cBhvr>
                                        <p:cTn id="150" dur="300" fill="hold"/>
                                        <p:tgtEl>
                                          <p:spTgt spid="57"/>
                                        </p:tgtEl>
                                        <p:attrNameLst>
                                          <p:attrName>style.rotation</p:attrName>
                                        </p:attrNameLst>
                                      </p:cBhvr>
                                      <p:tavLst>
                                        <p:tav tm="0">
                                          <p:val>
                                            <p:fltVal val="90"/>
                                          </p:val>
                                        </p:tav>
                                        <p:tav tm="100000">
                                          <p:val>
                                            <p:fltVal val="0"/>
                                          </p:val>
                                        </p:tav>
                                      </p:tavLst>
                                    </p:anim>
                                    <p:animEffect transition="in" filter="fade">
                                      <p:cBhvr>
                                        <p:cTn id="151" dur="300"/>
                                        <p:tgtEl>
                                          <p:spTgt spid="57"/>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58"/>
                                        </p:tgtEl>
                                        <p:attrNameLst>
                                          <p:attrName>style.visibility</p:attrName>
                                        </p:attrNameLst>
                                      </p:cBhvr>
                                      <p:to>
                                        <p:strVal val="visible"/>
                                      </p:to>
                                    </p:set>
                                    <p:anim calcmode="lin" valueType="num">
                                      <p:cBhvr>
                                        <p:cTn id="154" dur="300" fill="hold"/>
                                        <p:tgtEl>
                                          <p:spTgt spid="58"/>
                                        </p:tgtEl>
                                        <p:attrNameLst>
                                          <p:attrName>ppt_w</p:attrName>
                                        </p:attrNameLst>
                                      </p:cBhvr>
                                      <p:tavLst>
                                        <p:tav tm="0">
                                          <p:val>
                                            <p:fltVal val="0"/>
                                          </p:val>
                                        </p:tav>
                                        <p:tav tm="100000">
                                          <p:val>
                                            <p:strVal val="#ppt_w"/>
                                          </p:val>
                                        </p:tav>
                                      </p:tavLst>
                                    </p:anim>
                                    <p:anim calcmode="lin" valueType="num">
                                      <p:cBhvr>
                                        <p:cTn id="155" dur="300" fill="hold"/>
                                        <p:tgtEl>
                                          <p:spTgt spid="58"/>
                                        </p:tgtEl>
                                        <p:attrNameLst>
                                          <p:attrName>ppt_h</p:attrName>
                                        </p:attrNameLst>
                                      </p:cBhvr>
                                      <p:tavLst>
                                        <p:tav tm="0">
                                          <p:val>
                                            <p:fltVal val="0"/>
                                          </p:val>
                                        </p:tav>
                                        <p:tav tm="100000">
                                          <p:val>
                                            <p:strVal val="#ppt_h"/>
                                          </p:val>
                                        </p:tav>
                                      </p:tavLst>
                                    </p:anim>
                                    <p:anim calcmode="lin" valueType="num">
                                      <p:cBhvr>
                                        <p:cTn id="156" dur="300" fill="hold"/>
                                        <p:tgtEl>
                                          <p:spTgt spid="58"/>
                                        </p:tgtEl>
                                        <p:attrNameLst>
                                          <p:attrName>style.rotation</p:attrName>
                                        </p:attrNameLst>
                                      </p:cBhvr>
                                      <p:tavLst>
                                        <p:tav tm="0">
                                          <p:val>
                                            <p:fltVal val="90"/>
                                          </p:val>
                                        </p:tav>
                                        <p:tav tm="100000">
                                          <p:val>
                                            <p:fltVal val="0"/>
                                          </p:val>
                                        </p:tav>
                                      </p:tavLst>
                                    </p:anim>
                                    <p:animEffect transition="in" filter="fade">
                                      <p:cBhvr>
                                        <p:cTn id="157" dur="300"/>
                                        <p:tgtEl>
                                          <p:spTgt spid="58"/>
                                        </p:tgtEl>
                                      </p:cBhvr>
                                    </p:animEffect>
                                  </p:childTnLst>
                                </p:cTn>
                              </p:par>
                              <p:par>
                                <p:cTn id="158" presetID="31" presetClass="entr" presetSubtype="0" fill="hold" grpId="0" nodeType="withEffect">
                                  <p:stCondLst>
                                    <p:cond delay="0"/>
                                  </p:stCondLst>
                                  <p:childTnLst>
                                    <p:set>
                                      <p:cBhvr>
                                        <p:cTn id="159" dur="1" fill="hold">
                                          <p:stCondLst>
                                            <p:cond delay="0"/>
                                          </p:stCondLst>
                                        </p:cTn>
                                        <p:tgtEl>
                                          <p:spTgt spid="59"/>
                                        </p:tgtEl>
                                        <p:attrNameLst>
                                          <p:attrName>style.visibility</p:attrName>
                                        </p:attrNameLst>
                                      </p:cBhvr>
                                      <p:to>
                                        <p:strVal val="visible"/>
                                      </p:to>
                                    </p:set>
                                    <p:anim calcmode="lin" valueType="num">
                                      <p:cBhvr>
                                        <p:cTn id="160" dur="300" fill="hold"/>
                                        <p:tgtEl>
                                          <p:spTgt spid="59"/>
                                        </p:tgtEl>
                                        <p:attrNameLst>
                                          <p:attrName>ppt_w</p:attrName>
                                        </p:attrNameLst>
                                      </p:cBhvr>
                                      <p:tavLst>
                                        <p:tav tm="0">
                                          <p:val>
                                            <p:fltVal val="0"/>
                                          </p:val>
                                        </p:tav>
                                        <p:tav tm="100000">
                                          <p:val>
                                            <p:strVal val="#ppt_w"/>
                                          </p:val>
                                        </p:tav>
                                      </p:tavLst>
                                    </p:anim>
                                    <p:anim calcmode="lin" valueType="num">
                                      <p:cBhvr>
                                        <p:cTn id="161" dur="300" fill="hold"/>
                                        <p:tgtEl>
                                          <p:spTgt spid="59"/>
                                        </p:tgtEl>
                                        <p:attrNameLst>
                                          <p:attrName>ppt_h</p:attrName>
                                        </p:attrNameLst>
                                      </p:cBhvr>
                                      <p:tavLst>
                                        <p:tav tm="0">
                                          <p:val>
                                            <p:fltVal val="0"/>
                                          </p:val>
                                        </p:tav>
                                        <p:tav tm="100000">
                                          <p:val>
                                            <p:strVal val="#ppt_h"/>
                                          </p:val>
                                        </p:tav>
                                      </p:tavLst>
                                    </p:anim>
                                    <p:anim calcmode="lin" valueType="num">
                                      <p:cBhvr>
                                        <p:cTn id="162" dur="300" fill="hold"/>
                                        <p:tgtEl>
                                          <p:spTgt spid="59"/>
                                        </p:tgtEl>
                                        <p:attrNameLst>
                                          <p:attrName>style.rotation</p:attrName>
                                        </p:attrNameLst>
                                      </p:cBhvr>
                                      <p:tavLst>
                                        <p:tav tm="0">
                                          <p:val>
                                            <p:fltVal val="90"/>
                                          </p:val>
                                        </p:tav>
                                        <p:tav tm="100000">
                                          <p:val>
                                            <p:fltVal val="0"/>
                                          </p:val>
                                        </p:tav>
                                      </p:tavLst>
                                    </p:anim>
                                    <p:animEffect transition="in" filter="fade">
                                      <p:cBhvr>
                                        <p:cTn id="163" dur="300"/>
                                        <p:tgtEl>
                                          <p:spTgt spid="59"/>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80"/>
                                        </p:tgtEl>
                                        <p:attrNameLst>
                                          <p:attrName>style.visibility</p:attrName>
                                        </p:attrNameLst>
                                      </p:cBhvr>
                                      <p:to>
                                        <p:strVal val="visible"/>
                                      </p:to>
                                    </p:set>
                                    <p:anim calcmode="lin" valueType="num">
                                      <p:cBhvr>
                                        <p:cTn id="166" dur="300" fill="hold"/>
                                        <p:tgtEl>
                                          <p:spTgt spid="80"/>
                                        </p:tgtEl>
                                        <p:attrNameLst>
                                          <p:attrName>ppt_w</p:attrName>
                                        </p:attrNameLst>
                                      </p:cBhvr>
                                      <p:tavLst>
                                        <p:tav tm="0">
                                          <p:val>
                                            <p:fltVal val="0"/>
                                          </p:val>
                                        </p:tav>
                                        <p:tav tm="100000">
                                          <p:val>
                                            <p:strVal val="#ppt_w"/>
                                          </p:val>
                                        </p:tav>
                                      </p:tavLst>
                                    </p:anim>
                                    <p:anim calcmode="lin" valueType="num">
                                      <p:cBhvr>
                                        <p:cTn id="167" dur="300" fill="hold"/>
                                        <p:tgtEl>
                                          <p:spTgt spid="80"/>
                                        </p:tgtEl>
                                        <p:attrNameLst>
                                          <p:attrName>ppt_h</p:attrName>
                                        </p:attrNameLst>
                                      </p:cBhvr>
                                      <p:tavLst>
                                        <p:tav tm="0">
                                          <p:val>
                                            <p:fltVal val="0"/>
                                          </p:val>
                                        </p:tav>
                                        <p:tav tm="100000">
                                          <p:val>
                                            <p:strVal val="#ppt_h"/>
                                          </p:val>
                                        </p:tav>
                                      </p:tavLst>
                                    </p:anim>
                                    <p:anim calcmode="lin" valueType="num">
                                      <p:cBhvr>
                                        <p:cTn id="168" dur="300" fill="hold"/>
                                        <p:tgtEl>
                                          <p:spTgt spid="80"/>
                                        </p:tgtEl>
                                        <p:attrNameLst>
                                          <p:attrName>style.rotation</p:attrName>
                                        </p:attrNameLst>
                                      </p:cBhvr>
                                      <p:tavLst>
                                        <p:tav tm="0">
                                          <p:val>
                                            <p:fltVal val="90"/>
                                          </p:val>
                                        </p:tav>
                                        <p:tav tm="100000">
                                          <p:val>
                                            <p:fltVal val="0"/>
                                          </p:val>
                                        </p:tav>
                                      </p:tavLst>
                                    </p:anim>
                                    <p:animEffect transition="in" filter="fade">
                                      <p:cBhvr>
                                        <p:cTn id="169" dur="300"/>
                                        <p:tgtEl>
                                          <p:spTgt spid="80"/>
                                        </p:tgtEl>
                                      </p:cBhvr>
                                    </p:animEffect>
                                  </p:childTnLst>
                                </p:cTn>
                              </p:par>
                              <p:par>
                                <p:cTn id="170" presetID="31" presetClass="entr" presetSubtype="0" fill="hold" grpId="0" nodeType="withEffect">
                                  <p:stCondLst>
                                    <p:cond delay="0"/>
                                  </p:stCondLst>
                                  <p:childTnLst>
                                    <p:set>
                                      <p:cBhvr>
                                        <p:cTn id="171" dur="1" fill="hold">
                                          <p:stCondLst>
                                            <p:cond delay="0"/>
                                          </p:stCondLst>
                                        </p:cTn>
                                        <p:tgtEl>
                                          <p:spTgt spid="81"/>
                                        </p:tgtEl>
                                        <p:attrNameLst>
                                          <p:attrName>style.visibility</p:attrName>
                                        </p:attrNameLst>
                                      </p:cBhvr>
                                      <p:to>
                                        <p:strVal val="visible"/>
                                      </p:to>
                                    </p:set>
                                    <p:anim calcmode="lin" valueType="num">
                                      <p:cBhvr>
                                        <p:cTn id="172" dur="300" fill="hold"/>
                                        <p:tgtEl>
                                          <p:spTgt spid="81"/>
                                        </p:tgtEl>
                                        <p:attrNameLst>
                                          <p:attrName>ppt_w</p:attrName>
                                        </p:attrNameLst>
                                      </p:cBhvr>
                                      <p:tavLst>
                                        <p:tav tm="0">
                                          <p:val>
                                            <p:fltVal val="0"/>
                                          </p:val>
                                        </p:tav>
                                        <p:tav tm="100000">
                                          <p:val>
                                            <p:strVal val="#ppt_w"/>
                                          </p:val>
                                        </p:tav>
                                      </p:tavLst>
                                    </p:anim>
                                    <p:anim calcmode="lin" valueType="num">
                                      <p:cBhvr>
                                        <p:cTn id="173" dur="300" fill="hold"/>
                                        <p:tgtEl>
                                          <p:spTgt spid="81"/>
                                        </p:tgtEl>
                                        <p:attrNameLst>
                                          <p:attrName>ppt_h</p:attrName>
                                        </p:attrNameLst>
                                      </p:cBhvr>
                                      <p:tavLst>
                                        <p:tav tm="0">
                                          <p:val>
                                            <p:fltVal val="0"/>
                                          </p:val>
                                        </p:tav>
                                        <p:tav tm="100000">
                                          <p:val>
                                            <p:strVal val="#ppt_h"/>
                                          </p:val>
                                        </p:tav>
                                      </p:tavLst>
                                    </p:anim>
                                    <p:anim calcmode="lin" valueType="num">
                                      <p:cBhvr>
                                        <p:cTn id="174" dur="300" fill="hold"/>
                                        <p:tgtEl>
                                          <p:spTgt spid="81"/>
                                        </p:tgtEl>
                                        <p:attrNameLst>
                                          <p:attrName>style.rotation</p:attrName>
                                        </p:attrNameLst>
                                      </p:cBhvr>
                                      <p:tavLst>
                                        <p:tav tm="0">
                                          <p:val>
                                            <p:fltVal val="90"/>
                                          </p:val>
                                        </p:tav>
                                        <p:tav tm="100000">
                                          <p:val>
                                            <p:fltVal val="0"/>
                                          </p:val>
                                        </p:tav>
                                      </p:tavLst>
                                    </p:anim>
                                    <p:animEffect transition="in" filter="fade">
                                      <p:cBhvr>
                                        <p:cTn id="175" dur="300"/>
                                        <p:tgtEl>
                                          <p:spTgt spid="81"/>
                                        </p:tgtEl>
                                      </p:cBhvr>
                                    </p:animEffect>
                                  </p:childTnLst>
                                </p:cTn>
                              </p:par>
                              <p:par>
                                <p:cTn id="176" presetID="31" presetClass="entr" presetSubtype="0" fill="hold" grpId="0" nodeType="withEffect">
                                  <p:stCondLst>
                                    <p:cond delay="0"/>
                                  </p:stCondLst>
                                  <p:childTnLst>
                                    <p:set>
                                      <p:cBhvr>
                                        <p:cTn id="177" dur="1" fill="hold">
                                          <p:stCondLst>
                                            <p:cond delay="0"/>
                                          </p:stCondLst>
                                        </p:cTn>
                                        <p:tgtEl>
                                          <p:spTgt spid="82"/>
                                        </p:tgtEl>
                                        <p:attrNameLst>
                                          <p:attrName>style.visibility</p:attrName>
                                        </p:attrNameLst>
                                      </p:cBhvr>
                                      <p:to>
                                        <p:strVal val="visible"/>
                                      </p:to>
                                    </p:set>
                                    <p:anim calcmode="lin" valueType="num">
                                      <p:cBhvr>
                                        <p:cTn id="178" dur="300" fill="hold"/>
                                        <p:tgtEl>
                                          <p:spTgt spid="82"/>
                                        </p:tgtEl>
                                        <p:attrNameLst>
                                          <p:attrName>ppt_w</p:attrName>
                                        </p:attrNameLst>
                                      </p:cBhvr>
                                      <p:tavLst>
                                        <p:tav tm="0">
                                          <p:val>
                                            <p:fltVal val="0"/>
                                          </p:val>
                                        </p:tav>
                                        <p:tav tm="100000">
                                          <p:val>
                                            <p:strVal val="#ppt_w"/>
                                          </p:val>
                                        </p:tav>
                                      </p:tavLst>
                                    </p:anim>
                                    <p:anim calcmode="lin" valueType="num">
                                      <p:cBhvr>
                                        <p:cTn id="179" dur="300" fill="hold"/>
                                        <p:tgtEl>
                                          <p:spTgt spid="82"/>
                                        </p:tgtEl>
                                        <p:attrNameLst>
                                          <p:attrName>ppt_h</p:attrName>
                                        </p:attrNameLst>
                                      </p:cBhvr>
                                      <p:tavLst>
                                        <p:tav tm="0">
                                          <p:val>
                                            <p:fltVal val="0"/>
                                          </p:val>
                                        </p:tav>
                                        <p:tav tm="100000">
                                          <p:val>
                                            <p:strVal val="#ppt_h"/>
                                          </p:val>
                                        </p:tav>
                                      </p:tavLst>
                                    </p:anim>
                                    <p:anim calcmode="lin" valueType="num">
                                      <p:cBhvr>
                                        <p:cTn id="180" dur="300" fill="hold"/>
                                        <p:tgtEl>
                                          <p:spTgt spid="82"/>
                                        </p:tgtEl>
                                        <p:attrNameLst>
                                          <p:attrName>style.rotation</p:attrName>
                                        </p:attrNameLst>
                                      </p:cBhvr>
                                      <p:tavLst>
                                        <p:tav tm="0">
                                          <p:val>
                                            <p:fltVal val="90"/>
                                          </p:val>
                                        </p:tav>
                                        <p:tav tm="100000">
                                          <p:val>
                                            <p:fltVal val="0"/>
                                          </p:val>
                                        </p:tav>
                                      </p:tavLst>
                                    </p:anim>
                                    <p:animEffect transition="in" filter="fade">
                                      <p:cBhvr>
                                        <p:cTn id="181" dur="300"/>
                                        <p:tgtEl>
                                          <p:spTgt spid="82"/>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83"/>
                                        </p:tgtEl>
                                        <p:attrNameLst>
                                          <p:attrName>style.visibility</p:attrName>
                                        </p:attrNameLst>
                                      </p:cBhvr>
                                      <p:to>
                                        <p:strVal val="visible"/>
                                      </p:to>
                                    </p:set>
                                    <p:anim calcmode="lin" valueType="num">
                                      <p:cBhvr>
                                        <p:cTn id="184" dur="300" fill="hold"/>
                                        <p:tgtEl>
                                          <p:spTgt spid="83"/>
                                        </p:tgtEl>
                                        <p:attrNameLst>
                                          <p:attrName>ppt_w</p:attrName>
                                        </p:attrNameLst>
                                      </p:cBhvr>
                                      <p:tavLst>
                                        <p:tav tm="0">
                                          <p:val>
                                            <p:fltVal val="0"/>
                                          </p:val>
                                        </p:tav>
                                        <p:tav tm="100000">
                                          <p:val>
                                            <p:strVal val="#ppt_w"/>
                                          </p:val>
                                        </p:tav>
                                      </p:tavLst>
                                    </p:anim>
                                    <p:anim calcmode="lin" valueType="num">
                                      <p:cBhvr>
                                        <p:cTn id="185" dur="300" fill="hold"/>
                                        <p:tgtEl>
                                          <p:spTgt spid="83"/>
                                        </p:tgtEl>
                                        <p:attrNameLst>
                                          <p:attrName>ppt_h</p:attrName>
                                        </p:attrNameLst>
                                      </p:cBhvr>
                                      <p:tavLst>
                                        <p:tav tm="0">
                                          <p:val>
                                            <p:fltVal val="0"/>
                                          </p:val>
                                        </p:tav>
                                        <p:tav tm="100000">
                                          <p:val>
                                            <p:strVal val="#ppt_h"/>
                                          </p:val>
                                        </p:tav>
                                      </p:tavLst>
                                    </p:anim>
                                    <p:anim calcmode="lin" valueType="num">
                                      <p:cBhvr>
                                        <p:cTn id="186" dur="300" fill="hold"/>
                                        <p:tgtEl>
                                          <p:spTgt spid="83"/>
                                        </p:tgtEl>
                                        <p:attrNameLst>
                                          <p:attrName>style.rotation</p:attrName>
                                        </p:attrNameLst>
                                      </p:cBhvr>
                                      <p:tavLst>
                                        <p:tav tm="0">
                                          <p:val>
                                            <p:fltVal val="90"/>
                                          </p:val>
                                        </p:tav>
                                        <p:tav tm="100000">
                                          <p:val>
                                            <p:fltVal val="0"/>
                                          </p:val>
                                        </p:tav>
                                      </p:tavLst>
                                    </p:anim>
                                    <p:animEffect transition="in" filter="fade">
                                      <p:cBhvr>
                                        <p:cTn id="187" dur="300"/>
                                        <p:tgtEl>
                                          <p:spTgt spid="83"/>
                                        </p:tgtEl>
                                      </p:cBhvr>
                                    </p:animEffect>
                                  </p:childTnLst>
                                </p:cTn>
                              </p:par>
                              <p:par>
                                <p:cTn id="188" presetID="31" presetClass="entr" presetSubtype="0" fill="hold" grpId="0" nodeType="withEffect">
                                  <p:stCondLst>
                                    <p:cond delay="0"/>
                                  </p:stCondLst>
                                  <p:childTnLst>
                                    <p:set>
                                      <p:cBhvr>
                                        <p:cTn id="189" dur="1" fill="hold">
                                          <p:stCondLst>
                                            <p:cond delay="0"/>
                                          </p:stCondLst>
                                        </p:cTn>
                                        <p:tgtEl>
                                          <p:spTgt spid="84"/>
                                        </p:tgtEl>
                                        <p:attrNameLst>
                                          <p:attrName>style.visibility</p:attrName>
                                        </p:attrNameLst>
                                      </p:cBhvr>
                                      <p:to>
                                        <p:strVal val="visible"/>
                                      </p:to>
                                    </p:set>
                                    <p:anim calcmode="lin" valueType="num">
                                      <p:cBhvr>
                                        <p:cTn id="190" dur="300" fill="hold"/>
                                        <p:tgtEl>
                                          <p:spTgt spid="84"/>
                                        </p:tgtEl>
                                        <p:attrNameLst>
                                          <p:attrName>ppt_w</p:attrName>
                                        </p:attrNameLst>
                                      </p:cBhvr>
                                      <p:tavLst>
                                        <p:tav tm="0">
                                          <p:val>
                                            <p:fltVal val="0"/>
                                          </p:val>
                                        </p:tav>
                                        <p:tav tm="100000">
                                          <p:val>
                                            <p:strVal val="#ppt_w"/>
                                          </p:val>
                                        </p:tav>
                                      </p:tavLst>
                                    </p:anim>
                                    <p:anim calcmode="lin" valueType="num">
                                      <p:cBhvr>
                                        <p:cTn id="191" dur="300" fill="hold"/>
                                        <p:tgtEl>
                                          <p:spTgt spid="84"/>
                                        </p:tgtEl>
                                        <p:attrNameLst>
                                          <p:attrName>ppt_h</p:attrName>
                                        </p:attrNameLst>
                                      </p:cBhvr>
                                      <p:tavLst>
                                        <p:tav tm="0">
                                          <p:val>
                                            <p:fltVal val="0"/>
                                          </p:val>
                                        </p:tav>
                                        <p:tav tm="100000">
                                          <p:val>
                                            <p:strVal val="#ppt_h"/>
                                          </p:val>
                                        </p:tav>
                                      </p:tavLst>
                                    </p:anim>
                                    <p:anim calcmode="lin" valueType="num">
                                      <p:cBhvr>
                                        <p:cTn id="192" dur="300" fill="hold"/>
                                        <p:tgtEl>
                                          <p:spTgt spid="84"/>
                                        </p:tgtEl>
                                        <p:attrNameLst>
                                          <p:attrName>style.rotation</p:attrName>
                                        </p:attrNameLst>
                                      </p:cBhvr>
                                      <p:tavLst>
                                        <p:tav tm="0">
                                          <p:val>
                                            <p:fltVal val="90"/>
                                          </p:val>
                                        </p:tav>
                                        <p:tav tm="100000">
                                          <p:val>
                                            <p:fltVal val="0"/>
                                          </p:val>
                                        </p:tav>
                                      </p:tavLst>
                                    </p:anim>
                                    <p:animEffect transition="in" filter="fade">
                                      <p:cBhvr>
                                        <p:cTn id="193" dur="300"/>
                                        <p:tgtEl>
                                          <p:spTgt spid="84"/>
                                        </p:tgtEl>
                                      </p:cBhvr>
                                    </p:animEffect>
                                  </p:childTnLst>
                                </p:cTn>
                              </p:par>
                              <p:par>
                                <p:cTn id="194" presetID="31" presetClass="entr" presetSubtype="0" fill="hold" grpId="0" nodeType="with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p:cTn id="196" dur="300" fill="hold"/>
                                        <p:tgtEl>
                                          <p:spTgt spid="85"/>
                                        </p:tgtEl>
                                        <p:attrNameLst>
                                          <p:attrName>ppt_w</p:attrName>
                                        </p:attrNameLst>
                                      </p:cBhvr>
                                      <p:tavLst>
                                        <p:tav tm="0">
                                          <p:val>
                                            <p:fltVal val="0"/>
                                          </p:val>
                                        </p:tav>
                                        <p:tav tm="100000">
                                          <p:val>
                                            <p:strVal val="#ppt_w"/>
                                          </p:val>
                                        </p:tav>
                                      </p:tavLst>
                                    </p:anim>
                                    <p:anim calcmode="lin" valueType="num">
                                      <p:cBhvr>
                                        <p:cTn id="197" dur="300" fill="hold"/>
                                        <p:tgtEl>
                                          <p:spTgt spid="85"/>
                                        </p:tgtEl>
                                        <p:attrNameLst>
                                          <p:attrName>ppt_h</p:attrName>
                                        </p:attrNameLst>
                                      </p:cBhvr>
                                      <p:tavLst>
                                        <p:tav tm="0">
                                          <p:val>
                                            <p:fltVal val="0"/>
                                          </p:val>
                                        </p:tav>
                                        <p:tav tm="100000">
                                          <p:val>
                                            <p:strVal val="#ppt_h"/>
                                          </p:val>
                                        </p:tav>
                                      </p:tavLst>
                                    </p:anim>
                                    <p:anim calcmode="lin" valueType="num">
                                      <p:cBhvr>
                                        <p:cTn id="198" dur="300" fill="hold"/>
                                        <p:tgtEl>
                                          <p:spTgt spid="85"/>
                                        </p:tgtEl>
                                        <p:attrNameLst>
                                          <p:attrName>style.rotation</p:attrName>
                                        </p:attrNameLst>
                                      </p:cBhvr>
                                      <p:tavLst>
                                        <p:tav tm="0">
                                          <p:val>
                                            <p:fltVal val="90"/>
                                          </p:val>
                                        </p:tav>
                                        <p:tav tm="100000">
                                          <p:val>
                                            <p:fltVal val="0"/>
                                          </p:val>
                                        </p:tav>
                                      </p:tavLst>
                                    </p:anim>
                                    <p:animEffect transition="in" filter="fade">
                                      <p:cBhvr>
                                        <p:cTn id="199" dur="300"/>
                                        <p:tgtEl>
                                          <p:spTgt spid="85"/>
                                        </p:tgtEl>
                                      </p:cBhvr>
                                    </p:animEffect>
                                  </p:childTnLst>
                                </p:cTn>
                              </p:par>
                              <p:par>
                                <p:cTn id="200" presetID="31" presetClass="entr" presetSubtype="0" fill="hold" grpId="0" nodeType="withEffect">
                                  <p:stCondLst>
                                    <p:cond delay="0"/>
                                  </p:stCondLst>
                                  <p:childTnLst>
                                    <p:set>
                                      <p:cBhvr>
                                        <p:cTn id="201" dur="1" fill="hold">
                                          <p:stCondLst>
                                            <p:cond delay="0"/>
                                          </p:stCondLst>
                                        </p:cTn>
                                        <p:tgtEl>
                                          <p:spTgt spid="86"/>
                                        </p:tgtEl>
                                        <p:attrNameLst>
                                          <p:attrName>style.visibility</p:attrName>
                                        </p:attrNameLst>
                                      </p:cBhvr>
                                      <p:to>
                                        <p:strVal val="visible"/>
                                      </p:to>
                                    </p:set>
                                    <p:anim calcmode="lin" valueType="num">
                                      <p:cBhvr>
                                        <p:cTn id="202" dur="300" fill="hold"/>
                                        <p:tgtEl>
                                          <p:spTgt spid="86"/>
                                        </p:tgtEl>
                                        <p:attrNameLst>
                                          <p:attrName>ppt_w</p:attrName>
                                        </p:attrNameLst>
                                      </p:cBhvr>
                                      <p:tavLst>
                                        <p:tav tm="0">
                                          <p:val>
                                            <p:fltVal val="0"/>
                                          </p:val>
                                        </p:tav>
                                        <p:tav tm="100000">
                                          <p:val>
                                            <p:strVal val="#ppt_w"/>
                                          </p:val>
                                        </p:tav>
                                      </p:tavLst>
                                    </p:anim>
                                    <p:anim calcmode="lin" valueType="num">
                                      <p:cBhvr>
                                        <p:cTn id="203" dur="300" fill="hold"/>
                                        <p:tgtEl>
                                          <p:spTgt spid="86"/>
                                        </p:tgtEl>
                                        <p:attrNameLst>
                                          <p:attrName>ppt_h</p:attrName>
                                        </p:attrNameLst>
                                      </p:cBhvr>
                                      <p:tavLst>
                                        <p:tav tm="0">
                                          <p:val>
                                            <p:fltVal val="0"/>
                                          </p:val>
                                        </p:tav>
                                        <p:tav tm="100000">
                                          <p:val>
                                            <p:strVal val="#ppt_h"/>
                                          </p:val>
                                        </p:tav>
                                      </p:tavLst>
                                    </p:anim>
                                    <p:anim calcmode="lin" valueType="num">
                                      <p:cBhvr>
                                        <p:cTn id="204" dur="300" fill="hold"/>
                                        <p:tgtEl>
                                          <p:spTgt spid="86"/>
                                        </p:tgtEl>
                                        <p:attrNameLst>
                                          <p:attrName>style.rotation</p:attrName>
                                        </p:attrNameLst>
                                      </p:cBhvr>
                                      <p:tavLst>
                                        <p:tav tm="0">
                                          <p:val>
                                            <p:fltVal val="90"/>
                                          </p:val>
                                        </p:tav>
                                        <p:tav tm="100000">
                                          <p:val>
                                            <p:fltVal val="0"/>
                                          </p:val>
                                        </p:tav>
                                      </p:tavLst>
                                    </p:anim>
                                    <p:animEffect transition="in" filter="fade">
                                      <p:cBhvr>
                                        <p:cTn id="205" dur="300"/>
                                        <p:tgtEl>
                                          <p:spTgt spid="86"/>
                                        </p:tgtEl>
                                      </p:cBhvr>
                                    </p:animEffect>
                                  </p:childTnLst>
                                </p:cTn>
                              </p:par>
                            </p:childTnLst>
                          </p:cTn>
                        </p:par>
                        <p:par>
                          <p:cTn id="206" fill="hold">
                            <p:stCondLst>
                              <p:cond delay="2500"/>
                            </p:stCondLst>
                            <p:childTnLst>
                              <p:par>
                                <p:cTn id="207" presetID="22" presetClass="entr" presetSubtype="8" fill="hold" nodeType="afterEffect">
                                  <p:stCondLst>
                                    <p:cond delay="0"/>
                                  </p:stCondLst>
                                  <p:childTnLst>
                                    <p:set>
                                      <p:cBhvr>
                                        <p:cTn id="208" dur="1" fill="hold">
                                          <p:stCondLst>
                                            <p:cond delay="0"/>
                                          </p:stCondLst>
                                        </p:cTn>
                                        <p:tgtEl>
                                          <p:spTgt spid="87"/>
                                        </p:tgtEl>
                                        <p:attrNameLst>
                                          <p:attrName>style.visibility</p:attrName>
                                        </p:attrNameLst>
                                      </p:cBhvr>
                                      <p:to>
                                        <p:strVal val="visible"/>
                                      </p:to>
                                    </p:set>
                                    <p:animEffect transition="in" filter="wipe(left)">
                                      <p:cBhvr>
                                        <p:cTn id="209" dur="500"/>
                                        <p:tgtEl>
                                          <p:spTgt spid="87"/>
                                        </p:tgtEl>
                                      </p:cBhvr>
                                    </p:animEffect>
                                  </p:childTnLst>
                                </p:cTn>
                              </p:par>
                            </p:childTnLst>
                          </p:cTn>
                        </p:par>
                        <p:par>
                          <p:cTn id="210" fill="hold">
                            <p:stCondLst>
                              <p:cond delay="3000"/>
                            </p:stCondLst>
                            <p:childTnLst>
                              <p:par>
                                <p:cTn id="211" presetID="41" presetClass="entr" presetSubtype="0" fill="hold" grpId="0" nodeType="afterEffect">
                                  <p:stCondLst>
                                    <p:cond delay="0"/>
                                  </p:stCondLst>
                                  <p:iterate type="lt">
                                    <p:tmPct val="10000"/>
                                  </p:iterate>
                                  <p:childTnLst>
                                    <p:set>
                                      <p:cBhvr>
                                        <p:cTn id="212" dur="1" fill="hold">
                                          <p:stCondLst>
                                            <p:cond delay="0"/>
                                          </p:stCondLst>
                                        </p:cTn>
                                        <p:tgtEl>
                                          <p:spTgt spid="88"/>
                                        </p:tgtEl>
                                        <p:attrNameLst>
                                          <p:attrName>style.visibility</p:attrName>
                                        </p:attrNameLst>
                                      </p:cBhvr>
                                      <p:to>
                                        <p:strVal val="visible"/>
                                      </p:to>
                                    </p:set>
                                    <p:anim calcmode="lin" valueType="num">
                                      <p:cBhvr>
                                        <p:cTn id="213"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14" dur="500" fill="hold"/>
                                        <p:tgtEl>
                                          <p:spTgt spid="88"/>
                                        </p:tgtEl>
                                        <p:attrNameLst>
                                          <p:attrName>ppt_y</p:attrName>
                                        </p:attrNameLst>
                                      </p:cBhvr>
                                      <p:tavLst>
                                        <p:tav tm="0">
                                          <p:val>
                                            <p:strVal val="#ppt_y"/>
                                          </p:val>
                                        </p:tav>
                                        <p:tav tm="100000">
                                          <p:val>
                                            <p:strVal val="#ppt_y"/>
                                          </p:val>
                                        </p:tav>
                                      </p:tavLst>
                                    </p:anim>
                                    <p:anim calcmode="lin" valueType="num">
                                      <p:cBhvr>
                                        <p:cTn id="215"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16"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17" dur="500" tmFilter="0,0; .5, 1; 1, 1"/>
                                        <p:tgtEl>
                                          <p:spTgt spid="88"/>
                                        </p:tgtEl>
                                      </p:cBhvr>
                                    </p:animEffect>
                                  </p:childTnLst>
                                </p:cTn>
                              </p:par>
                              <p:par>
                                <p:cTn id="218" presetID="41" presetClass="entr" presetSubtype="0" fill="hold" grpId="0" nodeType="withEffect">
                                  <p:stCondLst>
                                    <p:cond delay="0"/>
                                  </p:stCondLst>
                                  <p:iterate type="lt">
                                    <p:tmPct val="10000"/>
                                  </p:iterate>
                                  <p:childTnLst>
                                    <p:set>
                                      <p:cBhvr>
                                        <p:cTn id="219" dur="1" fill="hold">
                                          <p:stCondLst>
                                            <p:cond delay="0"/>
                                          </p:stCondLst>
                                        </p:cTn>
                                        <p:tgtEl>
                                          <p:spTgt spid="89"/>
                                        </p:tgtEl>
                                        <p:attrNameLst>
                                          <p:attrName>style.visibility</p:attrName>
                                        </p:attrNameLst>
                                      </p:cBhvr>
                                      <p:to>
                                        <p:strVal val="visible"/>
                                      </p:to>
                                    </p:set>
                                    <p:anim calcmode="lin" valueType="num">
                                      <p:cBhvr>
                                        <p:cTn id="220"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221" dur="500" fill="hold"/>
                                        <p:tgtEl>
                                          <p:spTgt spid="89"/>
                                        </p:tgtEl>
                                        <p:attrNameLst>
                                          <p:attrName>ppt_y</p:attrName>
                                        </p:attrNameLst>
                                      </p:cBhvr>
                                      <p:tavLst>
                                        <p:tav tm="0">
                                          <p:val>
                                            <p:strVal val="#ppt_y"/>
                                          </p:val>
                                        </p:tav>
                                        <p:tav tm="100000">
                                          <p:val>
                                            <p:strVal val="#ppt_y"/>
                                          </p:val>
                                        </p:tav>
                                      </p:tavLst>
                                    </p:anim>
                                    <p:anim calcmode="lin" valueType="num">
                                      <p:cBhvr>
                                        <p:cTn id="222"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223"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224" dur="500" tmFilter="0,0; .5, 1; 1, 1"/>
                                        <p:tgtEl>
                                          <p:spTgt spid="89"/>
                                        </p:tgtEl>
                                      </p:cBhvr>
                                    </p:animEffect>
                                  </p:childTnLst>
                                </p:cTn>
                              </p:par>
                            </p:childTnLst>
                          </p:cTn>
                        </p:par>
                        <p:par>
                          <p:cTn id="225" fill="hold">
                            <p:stCondLst>
                              <p:cond delay="3800"/>
                            </p:stCondLst>
                            <p:childTnLst>
                              <p:par>
                                <p:cTn id="226" presetID="22" presetClass="entr" presetSubtype="2" fill="hold" nodeType="afterEffect">
                                  <p:stCondLst>
                                    <p:cond delay="0"/>
                                  </p:stCondLst>
                                  <p:childTnLst>
                                    <p:set>
                                      <p:cBhvr>
                                        <p:cTn id="227" dur="1" fill="hold">
                                          <p:stCondLst>
                                            <p:cond delay="0"/>
                                          </p:stCondLst>
                                        </p:cTn>
                                        <p:tgtEl>
                                          <p:spTgt spid="92"/>
                                        </p:tgtEl>
                                        <p:attrNameLst>
                                          <p:attrName>style.visibility</p:attrName>
                                        </p:attrNameLst>
                                      </p:cBhvr>
                                      <p:to>
                                        <p:strVal val="visible"/>
                                      </p:to>
                                    </p:set>
                                    <p:animEffect transition="in" filter="wipe(right)">
                                      <p:cBhvr>
                                        <p:cTn id="228" dur="500"/>
                                        <p:tgtEl>
                                          <p:spTgt spid="92"/>
                                        </p:tgtEl>
                                      </p:cBhvr>
                                    </p:animEffect>
                                  </p:childTnLst>
                                </p:cTn>
                              </p:par>
                            </p:childTnLst>
                          </p:cTn>
                        </p:par>
                        <p:par>
                          <p:cTn id="229" fill="hold">
                            <p:stCondLst>
                              <p:cond delay="4300"/>
                            </p:stCondLst>
                            <p:childTnLst>
                              <p:par>
                                <p:cTn id="230" presetID="41" presetClass="entr" presetSubtype="0" fill="hold" grpId="0" nodeType="afterEffect">
                                  <p:stCondLst>
                                    <p:cond delay="0"/>
                                  </p:stCondLst>
                                  <p:iterate type="lt">
                                    <p:tmPct val="10000"/>
                                  </p:iterate>
                                  <p:childTnLst>
                                    <p:set>
                                      <p:cBhvr>
                                        <p:cTn id="231" dur="1" fill="hold">
                                          <p:stCondLst>
                                            <p:cond delay="0"/>
                                          </p:stCondLst>
                                        </p:cTn>
                                        <p:tgtEl>
                                          <p:spTgt spid="90"/>
                                        </p:tgtEl>
                                        <p:attrNameLst>
                                          <p:attrName>style.visibility</p:attrName>
                                        </p:attrNameLst>
                                      </p:cBhvr>
                                      <p:to>
                                        <p:strVal val="visible"/>
                                      </p:to>
                                    </p:set>
                                    <p:anim calcmode="lin" valueType="num">
                                      <p:cBhvr>
                                        <p:cTn id="232"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233" dur="500" fill="hold"/>
                                        <p:tgtEl>
                                          <p:spTgt spid="90"/>
                                        </p:tgtEl>
                                        <p:attrNameLst>
                                          <p:attrName>ppt_y</p:attrName>
                                        </p:attrNameLst>
                                      </p:cBhvr>
                                      <p:tavLst>
                                        <p:tav tm="0">
                                          <p:val>
                                            <p:strVal val="#ppt_y"/>
                                          </p:val>
                                        </p:tav>
                                        <p:tav tm="100000">
                                          <p:val>
                                            <p:strVal val="#ppt_y"/>
                                          </p:val>
                                        </p:tav>
                                      </p:tavLst>
                                    </p:anim>
                                    <p:anim calcmode="lin" valueType="num">
                                      <p:cBhvr>
                                        <p:cTn id="234"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235"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236" dur="500" tmFilter="0,0; .5, 1; 1, 1"/>
                                        <p:tgtEl>
                                          <p:spTgt spid="90"/>
                                        </p:tgtEl>
                                      </p:cBhvr>
                                    </p:animEffect>
                                  </p:childTnLst>
                                </p:cTn>
                              </p:par>
                              <p:par>
                                <p:cTn id="237" presetID="41" presetClass="entr" presetSubtype="0" fill="hold" grpId="0" nodeType="withEffect">
                                  <p:stCondLst>
                                    <p:cond delay="0"/>
                                  </p:stCondLst>
                                  <p:iterate type="lt">
                                    <p:tmPct val="10000"/>
                                  </p:iterate>
                                  <p:childTnLst>
                                    <p:set>
                                      <p:cBhvr>
                                        <p:cTn id="238" dur="1" fill="hold">
                                          <p:stCondLst>
                                            <p:cond delay="0"/>
                                          </p:stCondLst>
                                        </p:cTn>
                                        <p:tgtEl>
                                          <p:spTgt spid="91"/>
                                        </p:tgtEl>
                                        <p:attrNameLst>
                                          <p:attrName>style.visibility</p:attrName>
                                        </p:attrNameLst>
                                      </p:cBhvr>
                                      <p:to>
                                        <p:strVal val="visible"/>
                                      </p:to>
                                    </p:set>
                                    <p:anim calcmode="lin" valueType="num">
                                      <p:cBhvr>
                                        <p:cTn id="239"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240" dur="500" fill="hold"/>
                                        <p:tgtEl>
                                          <p:spTgt spid="91"/>
                                        </p:tgtEl>
                                        <p:attrNameLst>
                                          <p:attrName>ppt_y</p:attrName>
                                        </p:attrNameLst>
                                      </p:cBhvr>
                                      <p:tavLst>
                                        <p:tav tm="0">
                                          <p:val>
                                            <p:strVal val="#ppt_y"/>
                                          </p:val>
                                        </p:tav>
                                        <p:tav tm="100000">
                                          <p:val>
                                            <p:strVal val="#ppt_y"/>
                                          </p:val>
                                        </p:tav>
                                      </p:tavLst>
                                    </p:anim>
                                    <p:anim calcmode="lin" valueType="num">
                                      <p:cBhvr>
                                        <p:cTn id="241"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242"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243" dur="500" tmFilter="0,0; .5, 1; 1, 1"/>
                                        <p:tgtEl>
                                          <p:spTgt spid="91"/>
                                        </p:tgtEl>
                                      </p:cBhvr>
                                    </p:animEffect>
                                  </p:childTnLst>
                                </p:cTn>
                              </p:par>
                            </p:childTnLst>
                          </p:cTn>
                        </p:par>
                        <p:par>
                          <p:cTn id="244" fill="hold">
                            <p:stCondLst>
                              <p:cond delay="5199"/>
                            </p:stCondLst>
                            <p:childTnLst>
                              <p:par>
                                <p:cTn id="245" presetID="41" presetClass="entr" presetSubtype="0" fill="hold" grpId="0" nodeType="afterEffect">
                                  <p:stCondLst>
                                    <p:cond delay="0"/>
                                  </p:stCondLst>
                                  <p:iterate type="lt">
                                    <p:tmPct val="10000"/>
                                  </p:iterate>
                                  <p:childTnLst>
                                    <p:set>
                                      <p:cBhvr>
                                        <p:cTn id="246" dur="1" fill="hold">
                                          <p:stCondLst>
                                            <p:cond delay="0"/>
                                          </p:stCondLst>
                                        </p:cTn>
                                        <p:tgtEl>
                                          <p:spTgt spid="96"/>
                                        </p:tgtEl>
                                        <p:attrNameLst>
                                          <p:attrName>style.visibility</p:attrName>
                                        </p:attrNameLst>
                                      </p:cBhvr>
                                      <p:to>
                                        <p:strVal val="visible"/>
                                      </p:to>
                                    </p:set>
                                    <p:anim calcmode="lin" valueType="num">
                                      <p:cBhvr>
                                        <p:cTn id="247"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248" dur="500" fill="hold"/>
                                        <p:tgtEl>
                                          <p:spTgt spid="96"/>
                                        </p:tgtEl>
                                        <p:attrNameLst>
                                          <p:attrName>ppt_y</p:attrName>
                                        </p:attrNameLst>
                                      </p:cBhvr>
                                      <p:tavLst>
                                        <p:tav tm="0">
                                          <p:val>
                                            <p:strVal val="#ppt_y"/>
                                          </p:val>
                                        </p:tav>
                                        <p:tav tm="100000">
                                          <p:val>
                                            <p:strVal val="#ppt_y"/>
                                          </p:val>
                                        </p:tav>
                                      </p:tavLst>
                                    </p:anim>
                                    <p:anim calcmode="lin" valueType="num">
                                      <p:cBhvr>
                                        <p:cTn id="249"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250"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251" dur="500" tmFilter="0,0; .5, 1; 1, 1"/>
                                        <p:tgtEl>
                                          <p:spTgt spid="96"/>
                                        </p:tgtEl>
                                      </p:cBhvr>
                                    </p:animEffect>
                                  </p:childTnLst>
                                </p:cTn>
                              </p:par>
                              <p:par>
                                <p:cTn id="252" presetID="41" presetClass="entr" presetSubtype="0" fill="hold" grpId="0" nodeType="withEffect">
                                  <p:stCondLst>
                                    <p:cond delay="0"/>
                                  </p:stCondLst>
                                  <p:iterate type="lt">
                                    <p:tmPct val="10000"/>
                                  </p:iterate>
                                  <p:childTnLst>
                                    <p:set>
                                      <p:cBhvr>
                                        <p:cTn id="253" dur="1" fill="hold">
                                          <p:stCondLst>
                                            <p:cond delay="0"/>
                                          </p:stCondLst>
                                        </p:cTn>
                                        <p:tgtEl>
                                          <p:spTgt spid="97"/>
                                        </p:tgtEl>
                                        <p:attrNameLst>
                                          <p:attrName>style.visibility</p:attrName>
                                        </p:attrNameLst>
                                      </p:cBhvr>
                                      <p:to>
                                        <p:strVal val="visible"/>
                                      </p:to>
                                    </p:set>
                                    <p:anim calcmode="lin" valueType="num">
                                      <p:cBhvr>
                                        <p:cTn id="254"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255" dur="500" fill="hold"/>
                                        <p:tgtEl>
                                          <p:spTgt spid="97"/>
                                        </p:tgtEl>
                                        <p:attrNameLst>
                                          <p:attrName>ppt_y</p:attrName>
                                        </p:attrNameLst>
                                      </p:cBhvr>
                                      <p:tavLst>
                                        <p:tav tm="0">
                                          <p:val>
                                            <p:strVal val="#ppt_y"/>
                                          </p:val>
                                        </p:tav>
                                        <p:tav tm="100000">
                                          <p:val>
                                            <p:strVal val="#ppt_y"/>
                                          </p:val>
                                        </p:tav>
                                      </p:tavLst>
                                    </p:anim>
                                    <p:anim calcmode="lin" valueType="num">
                                      <p:cBhvr>
                                        <p:cTn id="256"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257"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258" dur="500" tmFilter="0,0; .5, 1; 1, 1"/>
                                        <p:tgtEl>
                                          <p:spTgt spid="97"/>
                                        </p:tgtEl>
                                      </p:cBhvr>
                                    </p:animEffect>
                                  </p:childTnLst>
                                </p:cTn>
                              </p:par>
                              <p:par>
                                <p:cTn id="259" presetID="41" presetClass="entr" presetSubtype="0" fill="hold" grpId="0" nodeType="withEffect">
                                  <p:stCondLst>
                                    <p:cond delay="0"/>
                                  </p:stCondLst>
                                  <p:iterate type="lt">
                                    <p:tmPct val="10000"/>
                                  </p:iterate>
                                  <p:childTnLst>
                                    <p:set>
                                      <p:cBhvr>
                                        <p:cTn id="260" dur="1" fill="hold">
                                          <p:stCondLst>
                                            <p:cond delay="0"/>
                                          </p:stCondLst>
                                        </p:cTn>
                                        <p:tgtEl>
                                          <p:spTgt spid="98"/>
                                        </p:tgtEl>
                                        <p:attrNameLst>
                                          <p:attrName>style.visibility</p:attrName>
                                        </p:attrNameLst>
                                      </p:cBhvr>
                                      <p:to>
                                        <p:strVal val="visible"/>
                                      </p:to>
                                    </p:set>
                                    <p:anim calcmode="lin" valueType="num">
                                      <p:cBhvr>
                                        <p:cTn id="261" dur="500" fill="hold"/>
                                        <p:tgtEl>
                                          <p:spTgt spid="98"/>
                                        </p:tgtEl>
                                        <p:attrNameLst>
                                          <p:attrName>ppt_x</p:attrName>
                                        </p:attrNameLst>
                                      </p:cBhvr>
                                      <p:tavLst>
                                        <p:tav tm="0">
                                          <p:val>
                                            <p:strVal val="#ppt_x"/>
                                          </p:val>
                                        </p:tav>
                                        <p:tav tm="50000">
                                          <p:val>
                                            <p:strVal val="#ppt_x+.1"/>
                                          </p:val>
                                        </p:tav>
                                        <p:tav tm="100000">
                                          <p:val>
                                            <p:strVal val="#ppt_x"/>
                                          </p:val>
                                        </p:tav>
                                      </p:tavLst>
                                    </p:anim>
                                    <p:anim calcmode="lin" valueType="num">
                                      <p:cBhvr>
                                        <p:cTn id="262" dur="500" fill="hold"/>
                                        <p:tgtEl>
                                          <p:spTgt spid="98"/>
                                        </p:tgtEl>
                                        <p:attrNameLst>
                                          <p:attrName>ppt_y</p:attrName>
                                        </p:attrNameLst>
                                      </p:cBhvr>
                                      <p:tavLst>
                                        <p:tav tm="0">
                                          <p:val>
                                            <p:strVal val="#ppt_y"/>
                                          </p:val>
                                        </p:tav>
                                        <p:tav tm="100000">
                                          <p:val>
                                            <p:strVal val="#ppt_y"/>
                                          </p:val>
                                        </p:tav>
                                      </p:tavLst>
                                    </p:anim>
                                    <p:anim calcmode="lin" valueType="num">
                                      <p:cBhvr>
                                        <p:cTn id="263" dur="500" fill="hold"/>
                                        <p:tgtEl>
                                          <p:spTgt spid="98"/>
                                        </p:tgtEl>
                                        <p:attrNameLst>
                                          <p:attrName>ppt_h</p:attrName>
                                        </p:attrNameLst>
                                      </p:cBhvr>
                                      <p:tavLst>
                                        <p:tav tm="0">
                                          <p:val>
                                            <p:strVal val="#ppt_h/10"/>
                                          </p:val>
                                        </p:tav>
                                        <p:tav tm="50000">
                                          <p:val>
                                            <p:strVal val="#ppt_h+.01"/>
                                          </p:val>
                                        </p:tav>
                                        <p:tav tm="100000">
                                          <p:val>
                                            <p:strVal val="#ppt_h"/>
                                          </p:val>
                                        </p:tav>
                                      </p:tavLst>
                                    </p:anim>
                                    <p:anim calcmode="lin" valueType="num">
                                      <p:cBhvr>
                                        <p:cTn id="264" dur="500" fill="hold"/>
                                        <p:tgtEl>
                                          <p:spTgt spid="98"/>
                                        </p:tgtEl>
                                        <p:attrNameLst>
                                          <p:attrName>ppt_w</p:attrName>
                                        </p:attrNameLst>
                                      </p:cBhvr>
                                      <p:tavLst>
                                        <p:tav tm="0">
                                          <p:val>
                                            <p:strVal val="#ppt_w/10"/>
                                          </p:val>
                                        </p:tav>
                                        <p:tav tm="50000">
                                          <p:val>
                                            <p:strVal val="#ppt_w+.01"/>
                                          </p:val>
                                        </p:tav>
                                        <p:tav tm="100000">
                                          <p:val>
                                            <p:strVal val="#ppt_w"/>
                                          </p:val>
                                        </p:tav>
                                      </p:tavLst>
                                    </p:anim>
                                    <p:animEffect transition="in" filter="fade">
                                      <p:cBhvr>
                                        <p:cTn id="265" dur="500" tmFilter="0,0; .5, 1; 1, 1"/>
                                        <p:tgtEl>
                                          <p:spTgt spid="98"/>
                                        </p:tgtEl>
                                      </p:cBhvr>
                                    </p:animEffect>
                                  </p:childTnLst>
                                </p:cTn>
                              </p:par>
                              <p:par>
                                <p:cTn id="266" presetID="31" presetClass="entr" presetSubtype="0" fill="hold" grpId="0" nodeType="withEffect">
                                  <p:stCondLst>
                                    <p:cond delay="0"/>
                                  </p:stCondLst>
                                  <p:childTnLst>
                                    <p:set>
                                      <p:cBhvr>
                                        <p:cTn id="267" dur="1" fill="hold">
                                          <p:stCondLst>
                                            <p:cond delay="0"/>
                                          </p:stCondLst>
                                        </p:cTn>
                                        <p:tgtEl>
                                          <p:spTgt spid="93"/>
                                        </p:tgtEl>
                                        <p:attrNameLst>
                                          <p:attrName>style.visibility</p:attrName>
                                        </p:attrNameLst>
                                      </p:cBhvr>
                                      <p:to>
                                        <p:strVal val="visible"/>
                                      </p:to>
                                    </p:set>
                                    <p:anim calcmode="lin" valueType="num">
                                      <p:cBhvr>
                                        <p:cTn id="268" dur="1000" fill="hold"/>
                                        <p:tgtEl>
                                          <p:spTgt spid="93"/>
                                        </p:tgtEl>
                                        <p:attrNameLst>
                                          <p:attrName>ppt_w</p:attrName>
                                        </p:attrNameLst>
                                      </p:cBhvr>
                                      <p:tavLst>
                                        <p:tav tm="0">
                                          <p:val>
                                            <p:fltVal val="0"/>
                                          </p:val>
                                        </p:tav>
                                        <p:tav tm="100000">
                                          <p:val>
                                            <p:strVal val="#ppt_w"/>
                                          </p:val>
                                        </p:tav>
                                      </p:tavLst>
                                    </p:anim>
                                    <p:anim calcmode="lin" valueType="num">
                                      <p:cBhvr>
                                        <p:cTn id="269" dur="1000" fill="hold"/>
                                        <p:tgtEl>
                                          <p:spTgt spid="93"/>
                                        </p:tgtEl>
                                        <p:attrNameLst>
                                          <p:attrName>ppt_h</p:attrName>
                                        </p:attrNameLst>
                                      </p:cBhvr>
                                      <p:tavLst>
                                        <p:tav tm="0">
                                          <p:val>
                                            <p:fltVal val="0"/>
                                          </p:val>
                                        </p:tav>
                                        <p:tav tm="100000">
                                          <p:val>
                                            <p:strVal val="#ppt_h"/>
                                          </p:val>
                                        </p:tav>
                                      </p:tavLst>
                                    </p:anim>
                                    <p:anim calcmode="lin" valueType="num">
                                      <p:cBhvr>
                                        <p:cTn id="270" dur="1000" fill="hold"/>
                                        <p:tgtEl>
                                          <p:spTgt spid="93"/>
                                        </p:tgtEl>
                                        <p:attrNameLst>
                                          <p:attrName>style.rotation</p:attrName>
                                        </p:attrNameLst>
                                      </p:cBhvr>
                                      <p:tavLst>
                                        <p:tav tm="0">
                                          <p:val>
                                            <p:fltVal val="90"/>
                                          </p:val>
                                        </p:tav>
                                        <p:tav tm="100000">
                                          <p:val>
                                            <p:fltVal val="0"/>
                                          </p:val>
                                        </p:tav>
                                      </p:tavLst>
                                    </p:anim>
                                    <p:animEffect transition="in" filter="fade">
                                      <p:cBhvr>
                                        <p:cTn id="271" dur="1000"/>
                                        <p:tgtEl>
                                          <p:spTgt spid="93"/>
                                        </p:tgtEl>
                                      </p:cBhvr>
                                    </p:animEffect>
                                  </p:childTnLst>
                                </p:cTn>
                              </p:par>
                              <p:par>
                                <p:cTn id="272" presetID="31" presetClass="entr" presetSubtype="0" fill="hold" grpId="0" nodeType="withEffect">
                                  <p:stCondLst>
                                    <p:cond delay="0"/>
                                  </p:stCondLst>
                                  <p:childTnLst>
                                    <p:set>
                                      <p:cBhvr>
                                        <p:cTn id="273" dur="1" fill="hold">
                                          <p:stCondLst>
                                            <p:cond delay="0"/>
                                          </p:stCondLst>
                                        </p:cTn>
                                        <p:tgtEl>
                                          <p:spTgt spid="94"/>
                                        </p:tgtEl>
                                        <p:attrNameLst>
                                          <p:attrName>style.visibility</p:attrName>
                                        </p:attrNameLst>
                                      </p:cBhvr>
                                      <p:to>
                                        <p:strVal val="visible"/>
                                      </p:to>
                                    </p:set>
                                    <p:anim calcmode="lin" valueType="num">
                                      <p:cBhvr>
                                        <p:cTn id="274" dur="1000" fill="hold"/>
                                        <p:tgtEl>
                                          <p:spTgt spid="94"/>
                                        </p:tgtEl>
                                        <p:attrNameLst>
                                          <p:attrName>ppt_w</p:attrName>
                                        </p:attrNameLst>
                                      </p:cBhvr>
                                      <p:tavLst>
                                        <p:tav tm="0">
                                          <p:val>
                                            <p:fltVal val="0"/>
                                          </p:val>
                                        </p:tav>
                                        <p:tav tm="100000">
                                          <p:val>
                                            <p:strVal val="#ppt_w"/>
                                          </p:val>
                                        </p:tav>
                                      </p:tavLst>
                                    </p:anim>
                                    <p:anim calcmode="lin" valueType="num">
                                      <p:cBhvr>
                                        <p:cTn id="275" dur="1000" fill="hold"/>
                                        <p:tgtEl>
                                          <p:spTgt spid="94"/>
                                        </p:tgtEl>
                                        <p:attrNameLst>
                                          <p:attrName>ppt_h</p:attrName>
                                        </p:attrNameLst>
                                      </p:cBhvr>
                                      <p:tavLst>
                                        <p:tav tm="0">
                                          <p:val>
                                            <p:fltVal val="0"/>
                                          </p:val>
                                        </p:tav>
                                        <p:tav tm="100000">
                                          <p:val>
                                            <p:strVal val="#ppt_h"/>
                                          </p:val>
                                        </p:tav>
                                      </p:tavLst>
                                    </p:anim>
                                    <p:anim calcmode="lin" valueType="num">
                                      <p:cBhvr>
                                        <p:cTn id="276" dur="1000" fill="hold"/>
                                        <p:tgtEl>
                                          <p:spTgt spid="94"/>
                                        </p:tgtEl>
                                        <p:attrNameLst>
                                          <p:attrName>style.rotation</p:attrName>
                                        </p:attrNameLst>
                                      </p:cBhvr>
                                      <p:tavLst>
                                        <p:tav tm="0">
                                          <p:val>
                                            <p:fltVal val="90"/>
                                          </p:val>
                                        </p:tav>
                                        <p:tav tm="100000">
                                          <p:val>
                                            <p:fltVal val="0"/>
                                          </p:val>
                                        </p:tav>
                                      </p:tavLst>
                                    </p:anim>
                                    <p:animEffect transition="in" filter="fade">
                                      <p:cBhvr>
                                        <p:cTn id="277" dur="1000"/>
                                        <p:tgtEl>
                                          <p:spTgt spid="94"/>
                                        </p:tgtEl>
                                      </p:cBhvr>
                                    </p:animEffect>
                                  </p:childTnLst>
                                </p:cTn>
                              </p:par>
                              <p:par>
                                <p:cTn id="278" presetID="31" presetClass="entr" presetSubtype="0" fill="hold" grpId="0" nodeType="withEffect">
                                  <p:stCondLst>
                                    <p:cond delay="0"/>
                                  </p:stCondLst>
                                  <p:childTnLst>
                                    <p:set>
                                      <p:cBhvr>
                                        <p:cTn id="279" dur="1" fill="hold">
                                          <p:stCondLst>
                                            <p:cond delay="0"/>
                                          </p:stCondLst>
                                        </p:cTn>
                                        <p:tgtEl>
                                          <p:spTgt spid="95"/>
                                        </p:tgtEl>
                                        <p:attrNameLst>
                                          <p:attrName>style.visibility</p:attrName>
                                        </p:attrNameLst>
                                      </p:cBhvr>
                                      <p:to>
                                        <p:strVal val="visible"/>
                                      </p:to>
                                    </p:set>
                                    <p:anim calcmode="lin" valueType="num">
                                      <p:cBhvr>
                                        <p:cTn id="280" dur="1000" fill="hold"/>
                                        <p:tgtEl>
                                          <p:spTgt spid="95"/>
                                        </p:tgtEl>
                                        <p:attrNameLst>
                                          <p:attrName>ppt_w</p:attrName>
                                        </p:attrNameLst>
                                      </p:cBhvr>
                                      <p:tavLst>
                                        <p:tav tm="0">
                                          <p:val>
                                            <p:fltVal val="0"/>
                                          </p:val>
                                        </p:tav>
                                        <p:tav tm="100000">
                                          <p:val>
                                            <p:strVal val="#ppt_w"/>
                                          </p:val>
                                        </p:tav>
                                      </p:tavLst>
                                    </p:anim>
                                    <p:anim calcmode="lin" valueType="num">
                                      <p:cBhvr>
                                        <p:cTn id="281" dur="1000" fill="hold"/>
                                        <p:tgtEl>
                                          <p:spTgt spid="95"/>
                                        </p:tgtEl>
                                        <p:attrNameLst>
                                          <p:attrName>ppt_h</p:attrName>
                                        </p:attrNameLst>
                                      </p:cBhvr>
                                      <p:tavLst>
                                        <p:tav tm="0">
                                          <p:val>
                                            <p:fltVal val="0"/>
                                          </p:val>
                                        </p:tav>
                                        <p:tav tm="100000">
                                          <p:val>
                                            <p:strVal val="#ppt_h"/>
                                          </p:val>
                                        </p:tav>
                                      </p:tavLst>
                                    </p:anim>
                                    <p:anim calcmode="lin" valueType="num">
                                      <p:cBhvr>
                                        <p:cTn id="282" dur="1000" fill="hold"/>
                                        <p:tgtEl>
                                          <p:spTgt spid="95"/>
                                        </p:tgtEl>
                                        <p:attrNameLst>
                                          <p:attrName>style.rotation</p:attrName>
                                        </p:attrNameLst>
                                      </p:cBhvr>
                                      <p:tavLst>
                                        <p:tav tm="0">
                                          <p:val>
                                            <p:fltVal val="90"/>
                                          </p:val>
                                        </p:tav>
                                        <p:tav tm="100000">
                                          <p:val>
                                            <p:fltVal val="0"/>
                                          </p:val>
                                        </p:tav>
                                      </p:tavLst>
                                    </p:anim>
                                    <p:animEffect transition="in" filter="fade">
                                      <p:cBhvr>
                                        <p:cTn id="283" dur="1000"/>
                                        <p:tgtEl>
                                          <p:spTgt spid="95"/>
                                        </p:tgtEl>
                                      </p:cBhvr>
                                    </p:animEffect>
                                  </p:childTnLst>
                                </p:cTn>
                              </p:par>
                            </p:childTnLst>
                          </p:cTn>
                        </p:par>
                        <p:par>
                          <p:cTn id="284" fill="hold">
                            <p:stCondLst>
                              <p:cond delay="6200"/>
                            </p:stCondLst>
                            <p:childTnLst>
                              <p:par>
                                <p:cTn id="285" presetID="22" presetClass="entr" presetSubtype="8" fill="hold" grpId="0" nodeType="afterEffect">
                                  <p:stCondLst>
                                    <p:cond delay="0"/>
                                  </p:stCondLst>
                                  <p:childTnLst>
                                    <p:set>
                                      <p:cBhvr>
                                        <p:cTn id="286" dur="1" fill="hold">
                                          <p:stCondLst>
                                            <p:cond delay="0"/>
                                          </p:stCondLst>
                                        </p:cTn>
                                        <p:tgtEl>
                                          <p:spTgt spid="36"/>
                                        </p:tgtEl>
                                        <p:attrNameLst>
                                          <p:attrName>style.visibility</p:attrName>
                                        </p:attrNameLst>
                                      </p:cBhvr>
                                      <p:to>
                                        <p:strVal val="visible"/>
                                      </p:to>
                                    </p:set>
                                    <p:animEffect transition="in" filter="wipe(left)">
                                      <p:cBhvr>
                                        <p:cTn id="287" dur="500"/>
                                        <p:tgtEl>
                                          <p:spTgt spid="36"/>
                                        </p:tgtEl>
                                      </p:cBhvr>
                                    </p:animEffect>
                                  </p:childTnLst>
                                </p:cTn>
                              </p:par>
                              <p:par>
                                <p:cTn id="288" presetID="22" presetClass="entr" presetSubtype="8" fill="hold" grpId="0" nodeType="withEffect">
                                  <p:stCondLst>
                                    <p:cond delay="0"/>
                                  </p:stCondLst>
                                  <p:childTnLst>
                                    <p:set>
                                      <p:cBhvr>
                                        <p:cTn id="289" dur="1" fill="hold">
                                          <p:stCondLst>
                                            <p:cond delay="0"/>
                                          </p:stCondLst>
                                        </p:cTn>
                                        <p:tgtEl>
                                          <p:spTgt spid="99"/>
                                        </p:tgtEl>
                                        <p:attrNameLst>
                                          <p:attrName>style.visibility</p:attrName>
                                        </p:attrNameLst>
                                      </p:cBhvr>
                                      <p:to>
                                        <p:strVal val="visible"/>
                                      </p:to>
                                    </p:set>
                                    <p:animEffect transition="in" filter="wipe(left)">
                                      <p:cBhvr>
                                        <p:cTn id="29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33" grpId="0" animBg="1"/>
      <p:bldP spid="34" grpId="0" animBg="1"/>
      <p:bldP spid="35" grpId="0" bldLvl="0" animBg="1" autoUpdateAnimBg="0"/>
      <p:bldP spid="36" grpId="0" animBg="1" autoUpdateAnimBg="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80" grpId="0" animBg="1"/>
      <p:bldP spid="81" grpId="0" animBg="1"/>
      <p:bldP spid="82" grpId="0" animBg="1"/>
      <p:bldP spid="83" grpId="0" animBg="1"/>
      <p:bldP spid="84" grpId="0" animBg="1"/>
      <p:bldP spid="85" grpId="0" animBg="1"/>
      <p:bldP spid="86" grpId="0" animBg="1"/>
      <p:bldP spid="88" grpId="0" autoUpdateAnimBg="0"/>
      <p:bldP spid="89" grpId="0" autoUpdateAnimBg="0"/>
      <p:bldP spid="90" grpId="0" autoUpdateAnimBg="0"/>
      <p:bldP spid="91" grpId="0" autoUpdateAnimBg="0"/>
      <p:bldP spid="93" grpId="0" animBg="1" autoUpdateAnimBg="0"/>
      <p:bldP spid="94" grpId="0" animBg="1" autoUpdateAnimBg="0"/>
      <p:bldP spid="95" grpId="0" animBg="1" autoUpdateAnimBg="0"/>
      <p:bldP spid="96" grpId="0" autoUpdateAnimBg="0"/>
      <p:bldP spid="97" grpId="0" autoUpdateAnimBg="0"/>
      <p:bldP spid="98" grpId="0" autoUpdateAnimBg="0"/>
      <p:bldP spid="9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9" name="Group 5"/>
          <p:cNvGrpSpPr/>
          <p:nvPr/>
        </p:nvGrpSpPr>
        <p:grpSpPr bwMode="auto">
          <a:xfrm>
            <a:off x="952500" y="404813"/>
            <a:ext cx="360363" cy="287337"/>
            <a:chOff x="0" y="0"/>
            <a:chExt cx="360040" cy="288032"/>
          </a:xfrm>
        </p:grpSpPr>
        <p:sp>
          <p:nvSpPr>
            <p:cNvPr id="20"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21"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2"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3"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4"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 name="Freeform 6"/>
          <p:cNvSpPr>
            <a:spLocks noEditPoints="1"/>
          </p:cNvSpPr>
          <p:nvPr/>
        </p:nvSpPr>
        <p:spPr bwMode="auto">
          <a:xfrm>
            <a:off x="6355455" y="2221582"/>
            <a:ext cx="1575772" cy="1576388"/>
          </a:xfrm>
          <a:custGeom>
            <a:avLst/>
            <a:gdLst>
              <a:gd name="T0" fmla="*/ 2795 w 2801"/>
              <a:gd name="T1" fmla="*/ 1534 h 2801"/>
              <a:gd name="T2" fmla="*/ 2801 w 2801"/>
              <a:gd name="T3" fmla="*/ 1401 h 2801"/>
              <a:gd name="T4" fmla="*/ 2795 w 2801"/>
              <a:gd name="T5" fmla="*/ 1268 h 2801"/>
              <a:gd name="T6" fmla="*/ 2509 w 2801"/>
              <a:gd name="T7" fmla="*/ 1237 h 2801"/>
              <a:gd name="T8" fmla="*/ 2443 w 2801"/>
              <a:gd name="T9" fmla="*/ 988 h 2801"/>
              <a:gd name="T10" fmla="*/ 2675 w 2801"/>
              <a:gd name="T11" fmla="*/ 819 h 2801"/>
              <a:gd name="T12" fmla="*/ 2542 w 2801"/>
              <a:gd name="T13" fmla="*/ 588 h 2801"/>
              <a:gd name="T14" fmla="*/ 2279 w 2801"/>
              <a:gd name="T15" fmla="*/ 705 h 2801"/>
              <a:gd name="T16" fmla="*/ 2097 w 2801"/>
              <a:gd name="T17" fmla="*/ 523 h 2801"/>
              <a:gd name="T18" fmla="*/ 2213 w 2801"/>
              <a:gd name="T19" fmla="*/ 260 h 2801"/>
              <a:gd name="T20" fmla="*/ 1983 w 2801"/>
              <a:gd name="T21" fmla="*/ 127 h 2801"/>
              <a:gd name="T22" fmla="*/ 1814 w 2801"/>
              <a:gd name="T23" fmla="*/ 359 h 2801"/>
              <a:gd name="T24" fmla="*/ 1564 w 2801"/>
              <a:gd name="T25" fmla="*/ 292 h 2801"/>
              <a:gd name="T26" fmla="*/ 1534 w 2801"/>
              <a:gd name="T27" fmla="*/ 7 h 2801"/>
              <a:gd name="T28" fmla="*/ 1401 w 2801"/>
              <a:gd name="T29" fmla="*/ 0 h 2801"/>
              <a:gd name="T30" fmla="*/ 1268 w 2801"/>
              <a:gd name="T31" fmla="*/ 7 h 2801"/>
              <a:gd name="T32" fmla="*/ 1238 w 2801"/>
              <a:gd name="T33" fmla="*/ 292 h 2801"/>
              <a:gd name="T34" fmla="*/ 988 w 2801"/>
              <a:gd name="T35" fmla="*/ 359 h 2801"/>
              <a:gd name="T36" fmla="*/ 819 w 2801"/>
              <a:gd name="T37" fmla="*/ 127 h 2801"/>
              <a:gd name="T38" fmla="*/ 588 w 2801"/>
              <a:gd name="T39" fmla="*/ 260 h 2801"/>
              <a:gd name="T40" fmla="*/ 705 w 2801"/>
              <a:gd name="T41" fmla="*/ 523 h 2801"/>
              <a:gd name="T42" fmla="*/ 523 w 2801"/>
              <a:gd name="T43" fmla="*/ 705 h 2801"/>
              <a:gd name="T44" fmla="*/ 260 w 2801"/>
              <a:gd name="T45" fmla="*/ 588 h 2801"/>
              <a:gd name="T46" fmla="*/ 127 w 2801"/>
              <a:gd name="T47" fmla="*/ 819 h 2801"/>
              <a:gd name="T48" fmla="*/ 359 w 2801"/>
              <a:gd name="T49" fmla="*/ 988 h 2801"/>
              <a:gd name="T50" fmla="*/ 292 w 2801"/>
              <a:gd name="T51" fmla="*/ 1237 h 2801"/>
              <a:gd name="T52" fmla="*/ 7 w 2801"/>
              <a:gd name="T53" fmla="*/ 1268 h 2801"/>
              <a:gd name="T54" fmla="*/ 0 w 2801"/>
              <a:gd name="T55" fmla="*/ 1401 h 2801"/>
              <a:gd name="T56" fmla="*/ 7 w 2801"/>
              <a:gd name="T57" fmla="*/ 1534 h 2801"/>
              <a:gd name="T58" fmla="*/ 292 w 2801"/>
              <a:gd name="T59" fmla="*/ 1564 h 2801"/>
              <a:gd name="T60" fmla="*/ 359 w 2801"/>
              <a:gd name="T61" fmla="*/ 1814 h 2801"/>
              <a:gd name="T62" fmla="*/ 127 w 2801"/>
              <a:gd name="T63" fmla="*/ 1983 h 2801"/>
              <a:gd name="T64" fmla="*/ 260 w 2801"/>
              <a:gd name="T65" fmla="*/ 2213 h 2801"/>
              <a:gd name="T66" fmla="*/ 523 w 2801"/>
              <a:gd name="T67" fmla="*/ 2097 h 2801"/>
              <a:gd name="T68" fmla="*/ 705 w 2801"/>
              <a:gd name="T69" fmla="*/ 2279 h 2801"/>
              <a:gd name="T70" fmla="*/ 588 w 2801"/>
              <a:gd name="T71" fmla="*/ 2542 h 2801"/>
              <a:gd name="T72" fmla="*/ 819 w 2801"/>
              <a:gd name="T73" fmla="*/ 2675 h 2801"/>
              <a:gd name="T74" fmla="*/ 988 w 2801"/>
              <a:gd name="T75" fmla="*/ 2443 h 2801"/>
              <a:gd name="T76" fmla="*/ 1238 w 2801"/>
              <a:gd name="T77" fmla="*/ 2509 h 2801"/>
              <a:gd name="T78" fmla="*/ 1268 w 2801"/>
              <a:gd name="T79" fmla="*/ 2795 h 2801"/>
              <a:gd name="T80" fmla="*/ 1401 w 2801"/>
              <a:gd name="T81" fmla="*/ 2801 h 2801"/>
              <a:gd name="T82" fmla="*/ 1534 w 2801"/>
              <a:gd name="T83" fmla="*/ 2795 h 2801"/>
              <a:gd name="T84" fmla="*/ 1564 w 2801"/>
              <a:gd name="T85" fmla="*/ 2509 h 2801"/>
              <a:gd name="T86" fmla="*/ 1814 w 2801"/>
              <a:gd name="T87" fmla="*/ 2443 h 2801"/>
              <a:gd name="T88" fmla="*/ 1983 w 2801"/>
              <a:gd name="T89" fmla="*/ 2675 h 2801"/>
              <a:gd name="T90" fmla="*/ 2214 w 2801"/>
              <a:gd name="T91" fmla="*/ 2542 h 2801"/>
              <a:gd name="T92" fmla="*/ 2097 w 2801"/>
              <a:gd name="T93" fmla="*/ 2279 h 2801"/>
              <a:gd name="T94" fmla="*/ 2279 w 2801"/>
              <a:gd name="T95" fmla="*/ 2097 h 2801"/>
              <a:gd name="T96" fmla="*/ 2542 w 2801"/>
              <a:gd name="T97" fmla="*/ 2213 h 2801"/>
              <a:gd name="T98" fmla="*/ 2675 w 2801"/>
              <a:gd name="T99" fmla="*/ 1983 h 2801"/>
              <a:gd name="T100" fmla="*/ 2443 w 2801"/>
              <a:gd name="T101" fmla="*/ 1814 h 2801"/>
              <a:gd name="T102" fmla="*/ 2509 w 2801"/>
              <a:gd name="T103" fmla="*/ 1564 h 2801"/>
              <a:gd name="T104" fmla="*/ 2795 w 2801"/>
              <a:gd name="T105" fmla="*/ 1534 h 2801"/>
              <a:gd name="T106" fmla="*/ 1401 w 2801"/>
              <a:gd name="T107" fmla="*/ 488 h 2801"/>
              <a:gd name="T108" fmla="*/ 2313 w 2801"/>
              <a:gd name="T109" fmla="*/ 1401 h 2801"/>
              <a:gd name="T110" fmla="*/ 1401 w 2801"/>
              <a:gd name="T111" fmla="*/ 2313 h 2801"/>
              <a:gd name="T112" fmla="*/ 488 w 2801"/>
              <a:gd name="T113" fmla="*/ 1401 h 2801"/>
              <a:gd name="T114" fmla="*/ 1401 w 2801"/>
              <a:gd name="T115" fmla="*/ 488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rgbClr val="FF0000"/>
          </a:solidFill>
          <a:ln>
            <a:noFill/>
          </a:ln>
        </p:spPr>
        <p:txBody>
          <a:bodyPr lIns="68562" tIns="34281" rIns="68562" bIns="34281"/>
          <a:lstStyle/>
          <a:p>
            <a:endParaRPr lang="zh-CN" altLang="en-US" sz="1600" b="0"/>
          </a:p>
        </p:txBody>
      </p:sp>
      <p:sp>
        <p:nvSpPr>
          <p:cNvPr id="26" name="Freeform 7"/>
          <p:cNvSpPr>
            <a:spLocks noEditPoints="1"/>
          </p:cNvSpPr>
          <p:nvPr/>
        </p:nvSpPr>
        <p:spPr bwMode="auto">
          <a:xfrm>
            <a:off x="4715414" y="1453630"/>
            <a:ext cx="1869742" cy="1869281"/>
          </a:xfrm>
          <a:custGeom>
            <a:avLst/>
            <a:gdLst>
              <a:gd name="T0" fmla="*/ 3315 w 3322"/>
              <a:gd name="T1" fmla="*/ 1820 h 3322"/>
              <a:gd name="T2" fmla="*/ 3322 w 3322"/>
              <a:gd name="T3" fmla="*/ 1661 h 3322"/>
              <a:gd name="T4" fmla="*/ 3315 w 3322"/>
              <a:gd name="T5" fmla="*/ 1503 h 3322"/>
              <a:gd name="T6" fmla="*/ 2976 w 3322"/>
              <a:gd name="T7" fmla="*/ 1468 h 3322"/>
              <a:gd name="T8" fmla="*/ 2897 w 3322"/>
              <a:gd name="T9" fmla="*/ 1172 h 3322"/>
              <a:gd name="T10" fmla="*/ 3172 w 3322"/>
              <a:gd name="T11" fmla="*/ 972 h 3322"/>
              <a:gd name="T12" fmla="*/ 3014 w 3322"/>
              <a:gd name="T13" fmla="*/ 698 h 3322"/>
              <a:gd name="T14" fmla="*/ 2703 w 3322"/>
              <a:gd name="T15" fmla="*/ 836 h 3322"/>
              <a:gd name="T16" fmla="*/ 2486 w 3322"/>
              <a:gd name="T17" fmla="*/ 620 h 3322"/>
              <a:gd name="T18" fmla="*/ 2625 w 3322"/>
              <a:gd name="T19" fmla="*/ 308 h 3322"/>
              <a:gd name="T20" fmla="*/ 2351 w 3322"/>
              <a:gd name="T21" fmla="*/ 150 h 3322"/>
              <a:gd name="T22" fmla="*/ 2151 w 3322"/>
              <a:gd name="T23" fmla="*/ 426 h 3322"/>
              <a:gd name="T24" fmla="*/ 1855 w 3322"/>
              <a:gd name="T25" fmla="*/ 347 h 3322"/>
              <a:gd name="T26" fmla="*/ 1819 w 3322"/>
              <a:gd name="T27" fmla="*/ 8 h 3322"/>
              <a:gd name="T28" fmla="*/ 1661 w 3322"/>
              <a:gd name="T29" fmla="*/ 0 h 3322"/>
              <a:gd name="T30" fmla="*/ 1503 w 3322"/>
              <a:gd name="T31" fmla="*/ 8 h 3322"/>
              <a:gd name="T32" fmla="*/ 1467 w 3322"/>
              <a:gd name="T33" fmla="*/ 347 h 3322"/>
              <a:gd name="T34" fmla="*/ 1171 w 3322"/>
              <a:gd name="T35" fmla="*/ 426 h 3322"/>
              <a:gd name="T36" fmla="*/ 971 w 3322"/>
              <a:gd name="T37" fmla="*/ 150 h 3322"/>
              <a:gd name="T38" fmla="*/ 697 w 3322"/>
              <a:gd name="T39" fmla="*/ 308 h 3322"/>
              <a:gd name="T40" fmla="*/ 836 w 3322"/>
              <a:gd name="T41" fmla="*/ 620 h 3322"/>
              <a:gd name="T42" fmla="*/ 619 w 3322"/>
              <a:gd name="T43" fmla="*/ 836 h 3322"/>
              <a:gd name="T44" fmla="*/ 308 w 3322"/>
              <a:gd name="T45" fmla="*/ 698 h 3322"/>
              <a:gd name="T46" fmla="*/ 150 w 3322"/>
              <a:gd name="T47" fmla="*/ 972 h 3322"/>
              <a:gd name="T48" fmla="*/ 425 w 3322"/>
              <a:gd name="T49" fmla="*/ 1172 h 3322"/>
              <a:gd name="T50" fmla="*/ 346 w 3322"/>
              <a:gd name="T51" fmla="*/ 1468 h 3322"/>
              <a:gd name="T52" fmla="*/ 8 w 3322"/>
              <a:gd name="T53" fmla="*/ 1503 h 3322"/>
              <a:gd name="T54" fmla="*/ 0 w 3322"/>
              <a:gd name="T55" fmla="*/ 1661 h 3322"/>
              <a:gd name="T56" fmla="*/ 8 w 3322"/>
              <a:gd name="T57" fmla="*/ 1820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3 h 3322"/>
              <a:gd name="T74" fmla="*/ 1171 w 3322"/>
              <a:gd name="T75" fmla="*/ 2897 h 3322"/>
              <a:gd name="T76" fmla="*/ 1467 w 3322"/>
              <a:gd name="T77" fmla="*/ 2976 h 3322"/>
              <a:gd name="T78" fmla="*/ 1503 w 3322"/>
              <a:gd name="T79" fmla="*/ 3315 h 3322"/>
              <a:gd name="T80" fmla="*/ 1661 w 3322"/>
              <a:gd name="T81" fmla="*/ 3322 h 3322"/>
              <a:gd name="T82" fmla="*/ 1819 w 3322"/>
              <a:gd name="T83" fmla="*/ 3315 h 3322"/>
              <a:gd name="T84" fmla="*/ 1855 w 3322"/>
              <a:gd name="T85" fmla="*/ 2976 h 3322"/>
              <a:gd name="T86" fmla="*/ 2151 w 3322"/>
              <a:gd name="T87" fmla="*/ 2897 h 3322"/>
              <a:gd name="T88" fmla="*/ 2351 w 3322"/>
              <a:gd name="T89" fmla="*/ 3173 h 3322"/>
              <a:gd name="T90" fmla="*/ 2625 w 3322"/>
              <a:gd name="T91" fmla="*/ 3014 h 3322"/>
              <a:gd name="T92" fmla="*/ 2486 w 3322"/>
              <a:gd name="T93" fmla="*/ 2703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5 w 3322"/>
              <a:gd name="T105" fmla="*/ 1820 h 3322"/>
              <a:gd name="T106" fmla="*/ 1661 w 3322"/>
              <a:gd name="T107" fmla="*/ 586 h 3322"/>
              <a:gd name="T108" fmla="*/ 2736 w 3322"/>
              <a:gd name="T109" fmla="*/ 1661 h 3322"/>
              <a:gd name="T110" fmla="*/ 1661 w 3322"/>
              <a:gd name="T111" fmla="*/ 2737 h 3322"/>
              <a:gd name="T112" fmla="*/ 586 w 3322"/>
              <a:gd name="T113" fmla="*/ 1661 h 3322"/>
              <a:gd name="T114" fmla="*/ 1661 w 3322"/>
              <a:gd name="T115" fmla="*/ 586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FF9900"/>
          </a:solidFill>
          <a:ln>
            <a:noFill/>
          </a:ln>
        </p:spPr>
        <p:txBody>
          <a:bodyPr lIns="68562" tIns="34281" rIns="68562" bIns="34281"/>
          <a:lstStyle/>
          <a:p>
            <a:endParaRPr lang="zh-CN" altLang="en-US" sz="1600" b="0"/>
          </a:p>
        </p:txBody>
      </p:sp>
      <p:sp>
        <p:nvSpPr>
          <p:cNvPr id="27" name="Freeform 8"/>
          <p:cNvSpPr>
            <a:spLocks noEditPoints="1"/>
          </p:cNvSpPr>
          <p:nvPr/>
        </p:nvSpPr>
        <p:spPr bwMode="auto">
          <a:xfrm>
            <a:off x="1009256" y="1448866"/>
            <a:ext cx="1869742" cy="1870472"/>
          </a:xfrm>
          <a:custGeom>
            <a:avLst/>
            <a:gdLst>
              <a:gd name="T0" fmla="*/ 3314 w 3322"/>
              <a:gd name="T1" fmla="*/ 1819 h 3322"/>
              <a:gd name="T2" fmla="*/ 3322 w 3322"/>
              <a:gd name="T3" fmla="*/ 1661 h 3322"/>
              <a:gd name="T4" fmla="*/ 3314 w 3322"/>
              <a:gd name="T5" fmla="*/ 1503 h 3322"/>
              <a:gd name="T6" fmla="*/ 2976 w 3322"/>
              <a:gd name="T7" fmla="*/ 1467 h 3322"/>
              <a:gd name="T8" fmla="*/ 2897 w 3322"/>
              <a:gd name="T9" fmla="*/ 1171 h 3322"/>
              <a:gd name="T10" fmla="*/ 3172 w 3322"/>
              <a:gd name="T11" fmla="*/ 971 h 3322"/>
              <a:gd name="T12" fmla="*/ 3014 w 3322"/>
              <a:gd name="T13" fmla="*/ 697 h 3322"/>
              <a:gd name="T14" fmla="*/ 2703 w 3322"/>
              <a:gd name="T15" fmla="*/ 836 h 3322"/>
              <a:gd name="T16" fmla="*/ 2486 w 3322"/>
              <a:gd name="T17" fmla="*/ 619 h 3322"/>
              <a:gd name="T18" fmla="*/ 2625 w 3322"/>
              <a:gd name="T19" fmla="*/ 308 h 3322"/>
              <a:gd name="T20" fmla="*/ 2351 w 3322"/>
              <a:gd name="T21" fmla="*/ 150 h 3322"/>
              <a:gd name="T22" fmla="*/ 2151 w 3322"/>
              <a:gd name="T23" fmla="*/ 425 h 3322"/>
              <a:gd name="T24" fmla="*/ 1855 w 3322"/>
              <a:gd name="T25" fmla="*/ 346 h 3322"/>
              <a:gd name="T26" fmla="*/ 1819 w 3322"/>
              <a:gd name="T27" fmla="*/ 8 h 3322"/>
              <a:gd name="T28" fmla="*/ 1661 w 3322"/>
              <a:gd name="T29" fmla="*/ 0 h 3322"/>
              <a:gd name="T30" fmla="*/ 1503 w 3322"/>
              <a:gd name="T31" fmla="*/ 8 h 3322"/>
              <a:gd name="T32" fmla="*/ 1467 w 3322"/>
              <a:gd name="T33" fmla="*/ 346 h 3322"/>
              <a:gd name="T34" fmla="*/ 1171 w 3322"/>
              <a:gd name="T35" fmla="*/ 425 h 3322"/>
              <a:gd name="T36" fmla="*/ 971 w 3322"/>
              <a:gd name="T37" fmla="*/ 150 h 3322"/>
              <a:gd name="T38" fmla="*/ 697 w 3322"/>
              <a:gd name="T39" fmla="*/ 308 h 3322"/>
              <a:gd name="T40" fmla="*/ 836 w 3322"/>
              <a:gd name="T41" fmla="*/ 619 h 3322"/>
              <a:gd name="T42" fmla="*/ 619 w 3322"/>
              <a:gd name="T43" fmla="*/ 836 h 3322"/>
              <a:gd name="T44" fmla="*/ 308 w 3322"/>
              <a:gd name="T45" fmla="*/ 697 h 3322"/>
              <a:gd name="T46" fmla="*/ 150 w 3322"/>
              <a:gd name="T47" fmla="*/ 971 h 3322"/>
              <a:gd name="T48" fmla="*/ 425 w 3322"/>
              <a:gd name="T49" fmla="*/ 1171 h 3322"/>
              <a:gd name="T50" fmla="*/ 346 w 3322"/>
              <a:gd name="T51" fmla="*/ 1467 h 3322"/>
              <a:gd name="T52" fmla="*/ 8 w 3322"/>
              <a:gd name="T53" fmla="*/ 1503 h 3322"/>
              <a:gd name="T54" fmla="*/ 0 w 3322"/>
              <a:gd name="T55" fmla="*/ 1661 h 3322"/>
              <a:gd name="T56" fmla="*/ 8 w 3322"/>
              <a:gd name="T57" fmla="*/ 1819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2 h 3322"/>
              <a:gd name="T74" fmla="*/ 1171 w 3322"/>
              <a:gd name="T75" fmla="*/ 2897 h 3322"/>
              <a:gd name="T76" fmla="*/ 1467 w 3322"/>
              <a:gd name="T77" fmla="*/ 2976 h 3322"/>
              <a:gd name="T78" fmla="*/ 1503 w 3322"/>
              <a:gd name="T79" fmla="*/ 3314 h 3322"/>
              <a:gd name="T80" fmla="*/ 1661 w 3322"/>
              <a:gd name="T81" fmla="*/ 3322 h 3322"/>
              <a:gd name="T82" fmla="*/ 1819 w 3322"/>
              <a:gd name="T83" fmla="*/ 3314 h 3322"/>
              <a:gd name="T84" fmla="*/ 1855 w 3322"/>
              <a:gd name="T85" fmla="*/ 2976 h 3322"/>
              <a:gd name="T86" fmla="*/ 2151 w 3322"/>
              <a:gd name="T87" fmla="*/ 2897 h 3322"/>
              <a:gd name="T88" fmla="*/ 2351 w 3322"/>
              <a:gd name="T89" fmla="*/ 3172 h 3322"/>
              <a:gd name="T90" fmla="*/ 2625 w 3322"/>
              <a:gd name="T91" fmla="*/ 3014 h 3322"/>
              <a:gd name="T92" fmla="*/ 2486 w 3322"/>
              <a:gd name="T93" fmla="*/ 2702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4 w 3322"/>
              <a:gd name="T105" fmla="*/ 1819 h 3322"/>
              <a:gd name="T106" fmla="*/ 1661 w 3322"/>
              <a:gd name="T107" fmla="*/ 572 h 3322"/>
              <a:gd name="T108" fmla="*/ 2750 w 3322"/>
              <a:gd name="T109" fmla="*/ 1661 h 3322"/>
              <a:gd name="T110" fmla="*/ 1661 w 3322"/>
              <a:gd name="T111" fmla="*/ 2750 h 3322"/>
              <a:gd name="T112" fmla="*/ 572 w 3322"/>
              <a:gd name="T113" fmla="*/ 1661 h 3322"/>
              <a:gd name="T114" fmla="*/ 1661 w 3322"/>
              <a:gd name="T115" fmla="*/ 572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rgbClr val="FF9900"/>
          </a:solidFill>
          <a:ln>
            <a:noFill/>
          </a:ln>
        </p:spPr>
        <p:txBody>
          <a:bodyPr lIns="68562" tIns="34281" rIns="68562" bIns="34281"/>
          <a:lstStyle/>
          <a:p>
            <a:endParaRPr lang="zh-CN" altLang="en-US" sz="1600" b="0"/>
          </a:p>
        </p:txBody>
      </p:sp>
      <p:sp>
        <p:nvSpPr>
          <p:cNvPr id="28" name="Freeform 9"/>
          <p:cNvSpPr>
            <a:spLocks noEditPoints="1"/>
          </p:cNvSpPr>
          <p:nvPr/>
        </p:nvSpPr>
        <p:spPr bwMode="auto">
          <a:xfrm>
            <a:off x="2652867" y="1994173"/>
            <a:ext cx="2337474" cy="2337197"/>
          </a:xfrm>
          <a:custGeom>
            <a:avLst/>
            <a:gdLst>
              <a:gd name="T0" fmla="*/ 4143 w 4152"/>
              <a:gd name="T1" fmla="*/ 2274 h 4152"/>
              <a:gd name="T2" fmla="*/ 4152 w 4152"/>
              <a:gd name="T3" fmla="*/ 2076 h 4152"/>
              <a:gd name="T4" fmla="*/ 4143 w 4152"/>
              <a:gd name="T5" fmla="*/ 1878 h 4152"/>
              <a:gd name="T6" fmla="*/ 3720 w 4152"/>
              <a:gd name="T7" fmla="*/ 1834 h 4152"/>
              <a:gd name="T8" fmla="*/ 3621 w 4152"/>
              <a:gd name="T9" fmla="*/ 1464 h 4152"/>
              <a:gd name="T10" fmla="*/ 3965 w 4152"/>
              <a:gd name="T11" fmla="*/ 1214 h 4152"/>
              <a:gd name="T12" fmla="*/ 3767 w 4152"/>
              <a:gd name="T13" fmla="*/ 871 h 4152"/>
              <a:gd name="T14" fmla="*/ 3378 w 4152"/>
              <a:gd name="T15" fmla="*/ 1045 h 4152"/>
              <a:gd name="T16" fmla="*/ 3108 w 4152"/>
              <a:gd name="T17" fmla="*/ 774 h 4152"/>
              <a:gd name="T18" fmla="*/ 3281 w 4152"/>
              <a:gd name="T19" fmla="*/ 385 h 4152"/>
              <a:gd name="T20" fmla="*/ 2939 w 4152"/>
              <a:gd name="T21" fmla="*/ 187 h 4152"/>
              <a:gd name="T22" fmla="*/ 2688 w 4152"/>
              <a:gd name="T23" fmla="*/ 532 h 4152"/>
              <a:gd name="T24" fmla="*/ 2318 w 4152"/>
              <a:gd name="T25" fmla="*/ 433 h 4152"/>
              <a:gd name="T26" fmla="*/ 2274 w 4152"/>
              <a:gd name="T27" fmla="*/ 9 h 4152"/>
              <a:gd name="T28" fmla="*/ 2076 w 4152"/>
              <a:gd name="T29" fmla="*/ 0 h 4152"/>
              <a:gd name="T30" fmla="*/ 1879 w 4152"/>
              <a:gd name="T31" fmla="*/ 9 h 4152"/>
              <a:gd name="T32" fmla="*/ 1834 w 4152"/>
              <a:gd name="T33" fmla="*/ 433 h 4152"/>
              <a:gd name="T34" fmla="*/ 1464 w 4152"/>
              <a:gd name="T35" fmla="*/ 531 h 4152"/>
              <a:gd name="T36" fmla="*/ 1214 w 4152"/>
              <a:gd name="T37" fmla="*/ 187 h 4152"/>
              <a:gd name="T38" fmla="*/ 872 w 4152"/>
              <a:gd name="T39" fmla="*/ 385 h 4152"/>
              <a:gd name="T40" fmla="*/ 1045 w 4152"/>
              <a:gd name="T41" fmla="*/ 774 h 4152"/>
              <a:gd name="T42" fmla="*/ 774 w 4152"/>
              <a:gd name="T43" fmla="*/ 1045 h 4152"/>
              <a:gd name="T44" fmla="*/ 385 w 4152"/>
              <a:gd name="T45" fmla="*/ 871 h 4152"/>
              <a:gd name="T46" fmla="*/ 187 w 4152"/>
              <a:gd name="T47" fmla="*/ 1214 h 4152"/>
              <a:gd name="T48" fmla="*/ 532 w 4152"/>
              <a:gd name="T49" fmla="*/ 1464 h 4152"/>
              <a:gd name="T50" fmla="*/ 433 w 4152"/>
              <a:gd name="T51" fmla="*/ 1834 h 4152"/>
              <a:gd name="T52" fmla="*/ 9 w 4152"/>
              <a:gd name="T53" fmla="*/ 1878 h 4152"/>
              <a:gd name="T54" fmla="*/ 0 w 4152"/>
              <a:gd name="T55" fmla="*/ 2076 h 4152"/>
              <a:gd name="T56" fmla="*/ 9 w 4152"/>
              <a:gd name="T57" fmla="*/ 2274 h 4152"/>
              <a:gd name="T58" fmla="*/ 433 w 4152"/>
              <a:gd name="T59" fmla="*/ 2318 h 4152"/>
              <a:gd name="T60" fmla="*/ 532 w 4152"/>
              <a:gd name="T61" fmla="*/ 2688 h 4152"/>
              <a:gd name="T62" fmla="*/ 187 w 4152"/>
              <a:gd name="T63" fmla="*/ 2939 h 4152"/>
              <a:gd name="T64" fmla="*/ 385 w 4152"/>
              <a:gd name="T65" fmla="*/ 3281 h 4152"/>
              <a:gd name="T66" fmla="*/ 774 w 4152"/>
              <a:gd name="T67" fmla="*/ 3107 h 4152"/>
              <a:gd name="T68" fmla="*/ 1045 w 4152"/>
              <a:gd name="T69" fmla="*/ 3378 h 4152"/>
              <a:gd name="T70" fmla="*/ 871 w 4152"/>
              <a:gd name="T71" fmla="*/ 3767 h 4152"/>
              <a:gd name="T72" fmla="*/ 1214 w 4152"/>
              <a:gd name="T73" fmla="*/ 3965 h 4152"/>
              <a:gd name="T74" fmla="*/ 1464 w 4152"/>
              <a:gd name="T75" fmla="*/ 3621 h 4152"/>
              <a:gd name="T76" fmla="*/ 1834 w 4152"/>
              <a:gd name="T77" fmla="*/ 3720 h 4152"/>
              <a:gd name="T78" fmla="*/ 1879 w 4152"/>
              <a:gd name="T79" fmla="*/ 4143 h 4152"/>
              <a:gd name="T80" fmla="*/ 2076 w 4152"/>
              <a:gd name="T81" fmla="*/ 4152 h 4152"/>
              <a:gd name="T82" fmla="*/ 2274 w 4152"/>
              <a:gd name="T83" fmla="*/ 4143 h 4152"/>
              <a:gd name="T84" fmla="*/ 2318 w 4152"/>
              <a:gd name="T85" fmla="*/ 3720 h 4152"/>
              <a:gd name="T86" fmla="*/ 2688 w 4152"/>
              <a:gd name="T87" fmla="*/ 3621 h 4152"/>
              <a:gd name="T88" fmla="*/ 2939 w 4152"/>
              <a:gd name="T89" fmla="*/ 3965 h 4152"/>
              <a:gd name="T90" fmla="*/ 3281 w 4152"/>
              <a:gd name="T91" fmla="*/ 3767 h 4152"/>
              <a:gd name="T92" fmla="*/ 3108 w 4152"/>
              <a:gd name="T93" fmla="*/ 3378 h 4152"/>
              <a:gd name="T94" fmla="*/ 3378 w 4152"/>
              <a:gd name="T95" fmla="*/ 3107 h 4152"/>
              <a:gd name="T96" fmla="*/ 3767 w 4152"/>
              <a:gd name="T97" fmla="*/ 3281 h 4152"/>
              <a:gd name="T98" fmla="*/ 3965 w 4152"/>
              <a:gd name="T99" fmla="*/ 2939 h 4152"/>
              <a:gd name="T100" fmla="*/ 3621 w 4152"/>
              <a:gd name="T101" fmla="*/ 2688 h 4152"/>
              <a:gd name="T102" fmla="*/ 3720 w 4152"/>
              <a:gd name="T103" fmla="*/ 2318 h 4152"/>
              <a:gd name="T104" fmla="*/ 4143 w 4152"/>
              <a:gd name="T105" fmla="*/ 2274 h 4152"/>
              <a:gd name="T106" fmla="*/ 2076 w 4152"/>
              <a:gd name="T107" fmla="*/ 708 h 4152"/>
              <a:gd name="T108" fmla="*/ 3444 w 4152"/>
              <a:gd name="T109" fmla="*/ 2076 h 4152"/>
              <a:gd name="T110" fmla="*/ 2076 w 4152"/>
              <a:gd name="T111" fmla="*/ 3444 h 4152"/>
              <a:gd name="T112" fmla="*/ 708 w 4152"/>
              <a:gd name="T113" fmla="*/ 2076 h 4152"/>
              <a:gd name="T114" fmla="*/ 2076 w 4152"/>
              <a:gd name="T115" fmla="*/ 708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FF0000"/>
          </a:solidFill>
          <a:ln>
            <a:noFill/>
          </a:ln>
        </p:spPr>
        <p:txBody>
          <a:bodyPr lIns="68562" tIns="34281" rIns="68562" bIns="34281"/>
          <a:lstStyle/>
          <a:p>
            <a:endParaRPr lang="zh-CN" altLang="en-US" sz="1600" b="0"/>
          </a:p>
        </p:txBody>
      </p:sp>
      <p:sp>
        <p:nvSpPr>
          <p:cNvPr id="35" name="TextBox 30"/>
          <p:cNvSpPr txBox="1">
            <a:spLocks noChangeArrowheads="1"/>
          </p:cNvSpPr>
          <p:nvPr/>
        </p:nvSpPr>
        <p:spPr bwMode="auto">
          <a:xfrm>
            <a:off x="3195580" y="2920479"/>
            <a:ext cx="1252048"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这里输入您的文本</a:t>
            </a:r>
            <a:endParaRPr lang="en-US" altLang="zh-CN" sz="1600" b="0">
              <a:latin typeface="微软雅黑" panose="020B0503020204020204" pitchFamily="34" charset="-122"/>
              <a:ea typeface="微软雅黑" panose="020B0503020204020204" pitchFamily="34" charset="-122"/>
            </a:endParaRPr>
          </a:p>
        </p:txBody>
      </p:sp>
      <p:sp>
        <p:nvSpPr>
          <p:cNvPr id="36" name="TextBox 31"/>
          <p:cNvSpPr txBox="1">
            <a:spLocks noChangeArrowheads="1"/>
          </p:cNvSpPr>
          <p:nvPr/>
        </p:nvSpPr>
        <p:spPr bwMode="auto">
          <a:xfrm>
            <a:off x="1380586" y="2145382"/>
            <a:ext cx="1127082"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这里输入您的文本</a:t>
            </a:r>
            <a:endParaRPr lang="en-US" altLang="zh-CN" sz="1600" b="0">
              <a:latin typeface="微软雅黑" panose="020B0503020204020204" pitchFamily="34" charset="-122"/>
              <a:ea typeface="微软雅黑" panose="020B0503020204020204" pitchFamily="34" charset="-122"/>
            </a:endParaRPr>
          </a:p>
        </p:txBody>
      </p:sp>
      <p:sp>
        <p:nvSpPr>
          <p:cNvPr id="37" name="TextBox 32"/>
          <p:cNvSpPr txBox="1">
            <a:spLocks noChangeArrowheads="1"/>
          </p:cNvSpPr>
          <p:nvPr/>
        </p:nvSpPr>
        <p:spPr bwMode="auto">
          <a:xfrm>
            <a:off x="5104597" y="2166813"/>
            <a:ext cx="1127081"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这里输入您的文本</a:t>
            </a:r>
            <a:endParaRPr lang="en-US" altLang="zh-CN" sz="1600" b="0">
              <a:latin typeface="微软雅黑" panose="020B0503020204020204" pitchFamily="34" charset="-122"/>
              <a:ea typeface="微软雅黑" panose="020B0503020204020204" pitchFamily="34" charset="-122"/>
            </a:endParaRPr>
          </a:p>
        </p:txBody>
      </p:sp>
      <p:sp>
        <p:nvSpPr>
          <p:cNvPr id="38" name="TextBox 33"/>
          <p:cNvSpPr txBox="1">
            <a:spLocks noChangeArrowheads="1"/>
          </p:cNvSpPr>
          <p:nvPr/>
        </p:nvSpPr>
        <p:spPr bwMode="auto">
          <a:xfrm>
            <a:off x="6578015" y="2770460"/>
            <a:ext cx="1127081"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latin typeface="微软雅黑" panose="020B0503020204020204" pitchFamily="34" charset="-122"/>
                <a:ea typeface="微软雅黑" panose="020B0503020204020204" pitchFamily="34" charset="-122"/>
              </a:rPr>
              <a:t>这里输入您的文本</a:t>
            </a:r>
            <a:endParaRPr lang="en-US" altLang="zh-CN" sz="1600" b="0">
              <a:latin typeface="微软雅黑" panose="020B0503020204020204" pitchFamily="34" charset="-122"/>
              <a:ea typeface="微软雅黑" panose="020B0503020204020204" pitchFamily="34" charset="-122"/>
            </a:endParaRPr>
          </a:p>
        </p:txBody>
      </p:sp>
      <p:sp>
        <p:nvSpPr>
          <p:cNvPr id="39" name="TextBox 34"/>
          <p:cNvSpPr txBox="1">
            <a:spLocks noChangeArrowheads="1"/>
          </p:cNvSpPr>
          <p:nvPr/>
        </p:nvSpPr>
        <p:spPr bwMode="auto">
          <a:xfrm>
            <a:off x="1346072" y="1016670"/>
            <a:ext cx="1319887"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添加标题一</a:t>
            </a:r>
            <a:endParaRPr lang="en-US" altLang="zh-CN" sz="1400" b="0">
              <a:latin typeface="微软雅黑" panose="020B0503020204020204" pitchFamily="34" charset="-122"/>
              <a:ea typeface="微软雅黑" panose="020B0503020204020204" pitchFamily="34" charset="-122"/>
            </a:endParaRPr>
          </a:p>
        </p:txBody>
      </p:sp>
      <p:sp>
        <p:nvSpPr>
          <p:cNvPr id="40" name="TextBox 35"/>
          <p:cNvSpPr txBox="1">
            <a:spLocks noChangeArrowheads="1"/>
          </p:cNvSpPr>
          <p:nvPr/>
        </p:nvSpPr>
        <p:spPr bwMode="auto">
          <a:xfrm>
            <a:off x="3086086" y="1548879"/>
            <a:ext cx="1319887"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添加标题二</a:t>
            </a:r>
            <a:endParaRPr lang="en-US" altLang="zh-CN" sz="1400" b="0">
              <a:latin typeface="微软雅黑" panose="020B0503020204020204" pitchFamily="34" charset="-122"/>
              <a:ea typeface="微软雅黑" panose="020B0503020204020204" pitchFamily="34" charset="-122"/>
            </a:endParaRPr>
          </a:p>
        </p:txBody>
      </p:sp>
      <p:sp>
        <p:nvSpPr>
          <p:cNvPr id="41" name="TextBox 36"/>
          <p:cNvSpPr txBox="1">
            <a:spLocks noChangeArrowheads="1"/>
          </p:cNvSpPr>
          <p:nvPr/>
        </p:nvSpPr>
        <p:spPr bwMode="auto">
          <a:xfrm>
            <a:off x="4917741" y="1057151"/>
            <a:ext cx="1319888"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添加标题三</a:t>
            </a:r>
            <a:endParaRPr lang="en-US" altLang="zh-CN" sz="1400" b="0">
              <a:latin typeface="微软雅黑" panose="020B0503020204020204" pitchFamily="34" charset="-122"/>
              <a:ea typeface="微软雅黑" panose="020B0503020204020204" pitchFamily="34" charset="-122"/>
            </a:endParaRPr>
          </a:p>
        </p:txBody>
      </p:sp>
      <p:sp>
        <p:nvSpPr>
          <p:cNvPr id="42" name="TextBox 37"/>
          <p:cNvSpPr txBox="1">
            <a:spLocks noChangeArrowheads="1"/>
          </p:cNvSpPr>
          <p:nvPr/>
        </p:nvSpPr>
        <p:spPr bwMode="auto">
          <a:xfrm>
            <a:off x="6513747" y="1742951"/>
            <a:ext cx="1319887"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添加标题四</a:t>
            </a:r>
            <a:endParaRPr lang="en-US" altLang="zh-CN" sz="1400" b="0">
              <a:latin typeface="微软雅黑" panose="020B0503020204020204" pitchFamily="34" charset="-122"/>
              <a:ea typeface="微软雅黑" panose="020B0503020204020204" pitchFamily="34" charset="-122"/>
            </a:endParaRPr>
          </a:p>
        </p:txBody>
      </p:sp>
      <p:sp>
        <p:nvSpPr>
          <p:cNvPr id="43" name="Freeform 6"/>
          <p:cNvSpPr/>
          <p:nvPr/>
        </p:nvSpPr>
        <p:spPr bwMode="auto">
          <a:xfrm>
            <a:off x="2446969" y="4203973"/>
            <a:ext cx="3221764" cy="456009"/>
          </a:xfrm>
          <a:custGeom>
            <a:avLst/>
            <a:gdLst>
              <a:gd name="T0" fmla="*/ 190044 w 4297504"/>
              <a:gd name="T1" fmla="*/ 0 h 607261"/>
              <a:gd name="T2" fmla="*/ 327915 w 4297504"/>
              <a:gd name="T3" fmla="*/ 6348 h 607261"/>
              <a:gd name="T4" fmla="*/ 356106 w 4297504"/>
              <a:gd name="T5" fmla="*/ 257434 h 607261"/>
              <a:gd name="T6" fmla="*/ 388526 w 4297504"/>
              <a:gd name="T7" fmla="*/ 313152 h 607261"/>
              <a:gd name="T8" fmla="*/ 647176 w 4297504"/>
              <a:gd name="T9" fmla="*/ 313152 h 607261"/>
              <a:gd name="T10" fmla="*/ 676072 w 4297504"/>
              <a:gd name="T11" fmla="*/ 257434 h 607261"/>
              <a:gd name="T12" fmla="*/ 705672 w 4297504"/>
              <a:gd name="T13" fmla="*/ 6348 h 607261"/>
              <a:gd name="T14" fmla="*/ 981942 w 4297504"/>
              <a:gd name="T15" fmla="*/ 6348 h 607261"/>
              <a:gd name="T16" fmla="*/ 1010133 w 4297504"/>
              <a:gd name="T17" fmla="*/ 257434 h 607261"/>
              <a:gd name="T18" fmla="*/ 1042552 w 4297504"/>
              <a:gd name="T19" fmla="*/ 313152 h 607261"/>
              <a:gd name="T20" fmla="*/ 1301203 w 4297504"/>
              <a:gd name="T21" fmla="*/ 313152 h 607261"/>
              <a:gd name="T22" fmla="*/ 1330098 w 4297504"/>
              <a:gd name="T23" fmla="*/ 257434 h 607261"/>
              <a:gd name="T24" fmla="*/ 1359699 w 4297504"/>
              <a:gd name="T25" fmla="*/ 6348 h 607261"/>
              <a:gd name="T26" fmla="*/ 1635968 w 4297504"/>
              <a:gd name="T27" fmla="*/ 6348 h 607261"/>
              <a:gd name="T28" fmla="*/ 1664159 w 4297504"/>
              <a:gd name="T29" fmla="*/ 257434 h 607261"/>
              <a:gd name="T30" fmla="*/ 1696579 w 4297504"/>
              <a:gd name="T31" fmla="*/ 313152 h 607261"/>
              <a:gd name="T32" fmla="*/ 1955229 w 4297504"/>
              <a:gd name="T33" fmla="*/ 313152 h 607261"/>
              <a:gd name="T34" fmla="*/ 1984125 w 4297504"/>
              <a:gd name="T35" fmla="*/ 257434 h 607261"/>
              <a:gd name="T36" fmla="*/ 2013725 w 4297504"/>
              <a:gd name="T37" fmla="*/ 6348 h 607261"/>
              <a:gd name="T38" fmla="*/ 2289995 w 4297504"/>
              <a:gd name="T39" fmla="*/ 6348 h 607261"/>
              <a:gd name="T40" fmla="*/ 2318186 w 4297504"/>
              <a:gd name="T41" fmla="*/ 257434 h 607261"/>
              <a:gd name="T42" fmla="*/ 2350605 w 4297504"/>
              <a:gd name="T43" fmla="*/ 313152 h 607261"/>
              <a:gd name="T44" fmla="*/ 2609256 w 4297504"/>
              <a:gd name="T45" fmla="*/ 313152 h 607261"/>
              <a:gd name="T46" fmla="*/ 2638151 w 4297504"/>
              <a:gd name="T47" fmla="*/ 257434 h 607261"/>
              <a:gd name="T48" fmla="*/ 2667752 w 4297504"/>
              <a:gd name="T49" fmla="*/ 6348 h 607261"/>
              <a:gd name="T50" fmla="*/ 2944022 w 4297504"/>
              <a:gd name="T51" fmla="*/ 6348 h 607261"/>
              <a:gd name="T52" fmla="*/ 2972213 w 4297504"/>
              <a:gd name="T53" fmla="*/ 257434 h 607261"/>
              <a:gd name="T54" fmla="*/ 3004632 w 4297504"/>
              <a:gd name="T55" fmla="*/ 313152 h 607261"/>
              <a:gd name="T56" fmla="*/ 3263283 w 4297504"/>
              <a:gd name="T57" fmla="*/ 313152 h 607261"/>
              <a:gd name="T58" fmla="*/ 3292178 w 4297504"/>
              <a:gd name="T59" fmla="*/ 257434 h 607261"/>
              <a:gd name="T60" fmla="*/ 3321074 w 4297504"/>
              <a:gd name="T61" fmla="*/ 6348 h 607261"/>
              <a:gd name="T62" fmla="*/ 3598048 w 4297504"/>
              <a:gd name="T63" fmla="*/ 6348 h 607261"/>
              <a:gd name="T64" fmla="*/ 3626239 w 4297504"/>
              <a:gd name="T65" fmla="*/ 257434 h 607261"/>
              <a:gd name="T66" fmla="*/ 3658659 w 4297504"/>
              <a:gd name="T67" fmla="*/ 313152 h 607261"/>
              <a:gd name="T68" fmla="*/ 3917309 w 4297504"/>
              <a:gd name="T69" fmla="*/ 313152 h 607261"/>
              <a:gd name="T70" fmla="*/ 3946205 w 4297504"/>
              <a:gd name="T71" fmla="*/ 257434 h 607261"/>
              <a:gd name="T72" fmla="*/ 3975100 w 4297504"/>
              <a:gd name="T73" fmla="*/ 6348 h 607261"/>
              <a:gd name="T74" fmla="*/ 4252075 w 4297504"/>
              <a:gd name="T75" fmla="*/ 6348 h 607261"/>
              <a:gd name="T76" fmla="*/ 4280266 w 4297504"/>
              <a:gd name="T77" fmla="*/ 257434 h 607261"/>
              <a:gd name="T78" fmla="*/ 4297504 w 4297504"/>
              <a:gd name="T79" fmla="*/ 297378 h 607261"/>
              <a:gd name="T80" fmla="*/ 4297504 w 4297504"/>
              <a:gd name="T81" fmla="*/ 607261 h 607261"/>
              <a:gd name="T82" fmla="*/ 0 w 4297504"/>
              <a:gd name="T83" fmla="*/ 607261 h 607261"/>
              <a:gd name="T84" fmla="*/ 0 w 4297504"/>
              <a:gd name="T85" fmla="*/ 303943 h 607261"/>
              <a:gd name="T86" fmla="*/ 22045 w 4297504"/>
              <a:gd name="T87" fmla="*/ 257434 h 607261"/>
              <a:gd name="T88" fmla="*/ 51645 w 4297504"/>
              <a:gd name="T89" fmla="*/ 6348 h 607261"/>
              <a:gd name="T90" fmla="*/ 190044 w 4297504"/>
              <a:gd name="T91" fmla="*/ 0 h 607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rgbClr val="FF9900"/>
          </a:solidFill>
          <a:ln>
            <a:noFill/>
          </a:ln>
        </p:spPr>
        <p:txBody>
          <a:bodyPr lIns="68562" tIns="34281" rIns="68562" bIns="34281"/>
          <a:lstStyle/>
          <a:p>
            <a:endParaRPr lang="zh-CN" altLang="en-US" sz="1600" b="0"/>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500"/>
                                        <p:tgtEl>
                                          <p:spTgt spid="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ppt_x</p:attrName>
                                        </p:attrNameLst>
                                      </p:cBhvr>
                                      <p:tavLst>
                                        <p:tav tm="0">
                                          <p:val>
                                            <p:strVal val="0-#ppt_w/2"/>
                                          </p:val>
                                        </p:tav>
                                        <p:tav tm="100000">
                                          <p:val>
                                            <p:strVal val="#ppt_x"/>
                                          </p:val>
                                        </p:tav>
                                      </p:tavLst>
                                    </p:anim>
                                    <p:anim calcmode="lin" valueType="num">
                                      <p:cBhvr>
                                        <p:cTn id="12" dur="3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300" fill="hold"/>
                                        <p:tgtEl>
                                          <p:spTgt spid="18"/>
                                        </p:tgtEl>
                                        <p:attrNameLst>
                                          <p:attrName>ppt_x</p:attrName>
                                        </p:attrNameLst>
                                      </p:cBhvr>
                                      <p:tavLst>
                                        <p:tav tm="0">
                                          <p:val>
                                            <p:strVal val="0-#ppt_w/2"/>
                                          </p:val>
                                        </p:tav>
                                        <p:tav tm="100000">
                                          <p:val>
                                            <p:strVal val="#ppt_x"/>
                                          </p:val>
                                        </p:tav>
                                      </p:tavLst>
                                    </p:anim>
                                    <p:anim calcmode="lin" valueType="num">
                                      <p:cBhvr>
                                        <p:cTn id="16" dur="3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p:cBhvr>
                                        <p:cTn id="20" dur="500"/>
                                        <p:tgtEl>
                                          <p:spTgt spid="24"/>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p:cBhvr>
                                        <p:cTn id="24" dur="500"/>
                                        <p:tgtEl>
                                          <p:spTgt spid="23"/>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0-#ppt_w/2"/>
                                          </p:val>
                                        </p:tav>
                                        <p:tav tm="100000">
                                          <p:val>
                                            <p:strVal val="#ppt_x"/>
                                          </p:val>
                                        </p:tav>
                                      </p:tavLst>
                                    </p:anim>
                                    <p:anim calcmode="lin" valueType="num">
                                      <p:cBhvr additive="base">
                                        <p:cTn id="29" dur="500" fill="hold"/>
                                        <p:tgtEl>
                                          <p:spTgt spid="4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 presetClass="exit" presetSubtype="2" fill="hold" grpId="1" nodeType="afterEffect">
                                  <p:stCondLst>
                                    <p:cond delay="0"/>
                                  </p:stCondLst>
                                  <p:childTnLst>
                                    <p:anim calcmode="lin" valueType="num">
                                      <p:cBhvr additive="base">
                                        <p:cTn id="53" dur="1000"/>
                                        <p:tgtEl>
                                          <p:spTgt spid="43"/>
                                        </p:tgtEl>
                                        <p:attrNameLst>
                                          <p:attrName>ppt_x</p:attrName>
                                        </p:attrNameLst>
                                      </p:cBhvr>
                                      <p:tavLst>
                                        <p:tav tm="0">
                                          <p:val>
                                            <p:strVal val="ppt_x"/>
                                          </p:val>
                                        </p:tav>
                                        <p:tav tm="100000">
                                          <p:val>
                                            <p:strVal val="1+ppt_w/2"/>
                                          </p:val>
                                        </p:tav>
                                      </p:tavLst>
                                    </p:anim>
                                    <p:anim calcmode="lin" valueType="num">
                                      <p:cBhvr additive="base">
                                        <p:cTn id="54" dur="1000"/>
                                        <p:tgtEl>
                                          <p:spTgt spid="43"/>
                                        </p:tgtEl>
                                        <p:attrNameLst>
                                          <p:attrName>ppt_y</p:attrName>
                                        </p:attrNameLst>
                                      </p:cBhvr>
                                      <p:tavLst>
                                        <p:tav tm="0">
                                          <p:val>
                                            <p:strVal val="ppt_y"/>
                                          </p:val>
                                        </p:tav>
                                        <p:tav tm="100000">
                                          <p:val>
                                            <p:strVal val="ppt_y"/>
                                          </p:val>
                                        </p:tav>
                                      </p:tavLst>
                                    </p:anim>
                                    <p:set>
                                      <p:cBhvr>
                                        <p:cTn id="55" dur="1" fill="hold">
                                          <p:stCondLst>
                                            <p:cond delay="999"/>
                                          </p:stCondLst>
                                        </p:cTn>
                                        <p:tgtEl>
                                          <p:spTgt spid="43"/>
                                        </p:tgtEl>
                                        <p:attrNameLst>
                                          <p:attrName>style.visibility</p:attrName>
                                        </p:attrNameLst>
                                      </p:cBhvr>
                                      <p:to>
                                        <p:strVal val="hidden"/>
                                      </p:to>
                                    </p:set>
                                  </p:childTnLst>
                                </p:cTn>
                              </p:par>
                              <p:par>
                                <p:cTn id="56" presetID="8" presetClass="emph" presetSubtype="0" fill="hold" grpId="1" nodeType="withEffect">
                                  <p:stCondLst>
                                    <p:cond delay="300"/>
                                  </p:stCondLst>
                                  <p:childTnLst>
                                    <p:animRot by="-21599940">
                                      <p:cBhvr>
                                        <p:cTn id="57" dur="2000" fill="hold"/>
                                        <p:tgtEl>
                                          <p:spTgt spid="28"/>
                                        </p:tgtEl>
                                        <p:attrNameLst>
                                          <p:attrName>r</p:attrName>
                                        </p:attrNameLst>
                                      </p:cBhvr>
                                    </p:animRot>
                                  </p:childTnLst>
                                </p:cTn>
                              </p:par>
                              <p:par>
                                <p:cTn id="58" presetID="8" presetClass="emph" presetSubtype="0" fill="hold" grpId="1" nodeType="withEffect">
                                  <p:stCondLst>
                                    <p:cond delay="500"/>
                                  </p:stCondLst>
                                  <p:childTnLst>
                                    <p:animRot by="-21599940">
                                      <p:cBhvr>
                                        <p:cTn id="59" dur="2000" fill="hold"/>
                                        <p:tgtEl>
                                          <p:spTgt spid="26"/>
                                        </p:tgtEl>
                                        <p:attrNameLst>
                                          <p:attrName>r</p:attrName>
                                        </p:attrNameLst>
                                      </p:cBhvr>
                                    </p:animRot>
                                  </p:childTnLst>
                                </p:cTn>
                              </p:par>
                              <p:par>
                                <p:cTn id="60" presetID="8" presetClass="emph" presetSubtype="0" fill="hold" grpId="1" nodeType="withEffect">
                                  <p:stCondLst>
                                    <p:cond delay="500"/>
                                  </p:stCondLst>
                                  <p:childTnLst>
                                    <p:animRot by="-21599940">
                                      <p:cBhvr>
                                        <p:cTn id="61" dur="2000" fill="hold"/>
                                        <p:tgtEl>
                                          <p:spTgt spid="27"/>
                                        </p:tgtEl>
                                        <p:attrNameLst>
                                          <p:attrName>r</p:attrName>
                                        </p:attrNameLst>
                                      </p:cBhvr>
                                    </p:animRot>
                                  </p:childTnLst>
                                </p:cTn>
                              </p:par>
                              <p:par>
                                <p:cTn id="62" presetID="8" presetClass="emph" presetSubtype="0" fill="hold" grpId="1" nodeType="withEffect">
                                  <p:stCondLst>
                                    <p:cond delay="500"/>
                                  </p:stCondLst>
                                  <p:childTnLst>
                                    <p:animRot by="-21599940">
                                      <p:cBhvr>
                                        <p:cTn id="63" dur="2000" fill="hold"/>
                                        <p:tgtEl>
                                          <p:spTgt spid="25"/>
                                        </p:tgtEl>
                                        <p:attrNameLst>
                                          <p:attrName>r</p:attrName>
                                        </p:attrNameLst>
                                      </p:cBhvr>
                                    </p:animRo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5500"/>
                            </p:stCondLst>
                            <p:childTnLst>
                              <p:par>
                                <p:cTn id="86" presetID="31"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style.rotation</p:attrName>
                                        </p:attrNameLst>
                                      </p:cBhvr>
                                      <p:tavLst>
                                        <p:tav tm="0">
                                          <p:val>
                                            <p:fltVal val="90"/>
                                          </p:val>
                                        </p:tav>
                                        <p:tav tm="100000">
                                          <p:val>
                                            <p:fltVal val="0"/>
                                          </p:val>
                                        </p:tav>
                                      </p:tavLst>
                                    </p:anim>
                                    <p:animEffect transition="in" filter="fade">
                                      <p:cBhvr>
                                        <p:cTn id="91" dur="500"/>
                                        <p:tgtEl>
                                          <p:spTgt spid="36"/>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 calcmode="lin" valueType="num">
                                      <p:cBhvr>
                                        <p:cTn id="96" dur="500" fill="hold"/>
                                        <p:tgtEl>
                                          <p:spTgt spid="35"/>
                                        </p:tgtEl>
                                        <p:attrNameLst>
                                          <p:attrName>style.rotation</p:attrName>
                                        </p:attrNameLst>
                                      </p:cBhvr>
                                      <p:tavLst>
                                        <p:tav tm="0">
                                          <p:val>
                                            <p:fltVal val="90"/>
                                          </p:val>
                                        </p:tav>
                                        <p:tav tm="100000">
                                          <p:val>
                                            <p:fltVal val="0"/>
                                          </p:val>
                                        </p:tav>
                                      </p:tavLst>
                                    </p:anim>
                                    <p:animEffect transition="in" filter="fade">
                                      <p:cBhvr>
                                        <p:cTn id="97" dur="500"/>
                                        <p:tgtEl>
                                          <p:spTgt spid="35"/>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 calcmode="lin" valueType="num">
                                      <p:cBhvr>
                                        <p:cTn id="102" dur="500" fill="hold"/>
                                        <p:tgtEl>
                                          <p:spTgt spid="37"/>
                                        </p:tgtEl>
                                        <p:attrNameLst>
                                          <p:attrName>style.rotation</p:attrName>
                                        </p:attrNameLst>
                                      </p:cBhvr>
                                      <p:tavLst>
                                        <p:tav tm="0">
                                          <p:val>
                                            <p:fltVal val="90"/>
                                          </p:val>
                                        </p:tav>
                                        <p:tav tm="100000">
                                          <p:val>
                                            <p:fltVal val="0"/>
                                          </p:val>
                                        </p:tav>
                                      </p:tavLst>
                                    </p:anim>
                                    <p:animEffect transition="in" filter="fade">
                                      <p:cBhvr>
                                        <p:cTn id="103" dur="500"/>
                                        <p:tgtEl>
                                          <p:spTgt spid="37"/>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fltVal val="0"/>
                                          </p:val>
                                        </p:tav>
                                        <p:tav tm="100000">
                                          <p:val>
                                            <p:strVal val="#ppt_h"/>
                                          </p:val>
                                        </p:tav>
                                      </p:tavLst>
                                    </p:anim>
                                    <p:anim calcmode="lin" valueType="num">
                                      <p:cBhvr>
                                        <p:cTn id="108" dur="500" fill="hold"/>
                                        <p:tgtEl>
                                          <p:spTgt spid="38"/>
                                        </p:tgtEl>
                                        <p:attrNameLst>
                                          <p:attrName>style.rotation</p:attrName>
                                        </p:attrNameLst>
                                      </p:cBhvr>
                                      <p:tavLst>
                                        <p:tav tm="0">
                                          <p:val>
                                            <p:fltVal val="90"/>
                                          </p:val>
                                        </p:tav>
                                        <p:tav tm="100000">
                                          <p:val>
                                            <p:fltVal val="0"/>
                                          </p:val>
                                        </p:tav>
                                      </p:tavLst>
                                    </p:anim>
                                    <p:animEffect transition="in" filter="fade">
                                      <p:cBhvr>
                                        <p:cTn id="10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22" grpId="0" animBg="1"/>
      <p:bldP spid="23" grpId="0" animBg="1"/>
      <p:bldP spid="24" grpId="0" bldLvl="0" animBg="1" autoUpdateAnimBg="0"/>
      <p:bldP spid="25" grpId="0" animBg="1"/>
      <p:bldP spid="25" grpId="1" animBg="1"/>
      <p:bldP spid="26" grpId="0" animBg="1"/>
      <p:bldP spid="26" grpId="1" animBg="1"/>
      <p:bldP spid="27" grpId="0" animBg="1"/>
      <p:bldP spid="27" grpId="1" animBg="1"/>
      <p:bldP spid="28" grpId="0" animBg="1"/>
      <p:bldP spid="28" grpId="1" animBg="1"/>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animBg="1"/>
      <p:bldP spid="4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Group 3"/>
          <p:cNvGrpSpPr/>
          <p:nvPr/>
        </p:nvGrpSpPr>
        <p:grpSpPr bwMode="auto">
          <a:xfrm>
            <a:off x="611560" y="1402599"/>
            <a:ext cx="4379219" cy="2891359"/>
            <a:chOff x="0" y="0"/>
            <a:chExt cx="5166566" cy="3409678"/>
          </a:xfrm>
        </p:grpSpPr>
        <p:sp>
          <p:nvSpPr>
            <p:cNvPr id="23"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C0000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24"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25"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26"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grpSp>
      <p:sp>
        <p:nvSpPr>
          <p:cNvPr id="27" name="KSO_GN4"/>
          <p:cNvSpPr>
            <a:spLocks noChangeArrowheads="1"/>
          </p:cNvSpPr>
          <p:nvPr/>
        </p:nvSpPr>
        <p:spPr bwMode="auto">
          <a:xfrm>
            <a:off x="723420" y="1519254"/>
            <a:ext cx="1664817" cy="1665299"/>
          </a:xfrm>
          <a:prstGeom prst="ellipse">
            <a:avLst/>
          </a:prstGeom>
          <a:solidFill>
            <a:srgbClr val="C000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5400">
                <a:solidFill>
                  <a:schemeClr val="bg1"/>
                </a:solidFill>
                <a:latin typeface="Impact" panose="020B0806030902050204" pitchFamily="34" charset="0"/>
              </a:rPr>
              <a:t>04</a:t>
            </a:r>
          </a:p>
        </p:txBody>
      </p:sp>
      <p:sp>
        <p:nvSpPr>
          <p:cNvPr id="28" name="KSO_GN3"/>
          <p:cNvSpPr>
            <a:spLocks noChangeArrowheads="1"/>
          </p:cNvSpPr>
          <p:nvPr/>
        </p:nvSpPr>
        <p:spPr bwMode="auto">
          <a:xfrm>
            <a:off x="2256147" y="2739362"/>
            <a:ext cx="1178105" cy="1178446"/>
          </a:xfrm>
          <a:prstGeom prst="ellipse">
            <a:avLst/>
          </a:prstGeom>
          <a:solidFill>
            <a:srgbClr val="FF99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4000">
                <a:solidFill>
                  <a:schemeClr val="bg1"/>
                </a:solidFill>
                <a:latin typeface="Impact" panose="020B0806030902050204" pitchFamily="34" charset="0"/>
              </a:rPr>
              <a:t>03</a:t>
            </a:r>
          </a:p>
        </p:txBody>
      </p:sp>
      <p:sp>
        <p:nvSpPr>
          <p:cNvPr id="36" name="KSO_GN2"/>
          <p:cNvSpPr>
            <a:spLocks noChangeArrowheads="1"/>
          </p:cNvSpPr>
          <p:nvPr/>
        </p:nvSpPr>
        <p:spPr bwMode="auto">
          <a:xfrm rot="10800000" flipV="1">
            <a:off x="3478282" y="3390483"/>
            <a:ext cx="840144" cy="840387"/>
          </a:xfrm>
          <a:prstGeom prst="ellipse">
            <a:avLst/>
          </a:prstGeom>
          <a:solidFill>
            <a:srgbClr val="C000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a:solidFill>
                  <a:schemeClr val="bg1"/>
                </a:solidFill>
                <a:latin typeface="Impact" panose="020B0806030902050204" pitchFamily="34" charset="0"/>
              </a:rPr>
              <a:t>02</a:t>
            </a:r>
            <a:endParaRPr lang="en-US" altLang="zh-CN" sz="1500">
              <a:solidFill>
                <a:schemeClr val="bg1"/>
              </a:solidFill>
              <a:latin typeface="Impact" panose="020B0806030902050204" pitchFamily="34" charset="0"/>
            </a:endParaRPr>
          </a:p>
        </p:txBody>
      </p:sp>
      <p:sp>
        <p:nvSpPr>
          <p:cNvPr id="37" name="KSO_GN1"/>
          <p:cNvSpPr>
            <a:spLocks noChangeArrowheads="1"/>
          </p:cNvSpPr>
          <p:nvPr/>
        </p:nvSpPr>
        <p:spPr bwMode="auto">
          <a:xfrm>
            <a:off x="4279156" y="4008274"/>
            <a:ext cx="579532" cy="579700"/>
          </a:xfrm>
          <a:prstGeom prst="ellipse">
            <a:avLst/>
          </a:prstGeom>
          <a:solidFill>
            <a:srgbClr val="FF990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dirty="0">
                <a:solidFill>
                  <a:schemeClr val="bg1"/>
                </a:solidFill>
                <a:latin typeface="Impact" panose="020B0806030902050204" pitchFamily="34" charset="0"/>
              </a:rPr>
              <a:t>01</a:t>
            </a:r>
          </a:p>
        </p:txBody>
      </p:sp>
      <p:sp>
        <p:nvSpPr>
          <p:cNvPr id="38" name="文本框 11"/>
          <p:cNvSpPr txBox="1">
            <a:spLocks noChangeArrowheads="1"/>
          </p:cNvSpPr>
          <p:nvPr/>
        </p:nvSpPr>
        <p:spPr bwMode="auto">
          <a:xfrm>
            <a:off x="2395644" y="1124621"/>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p>
        </p:txBody>
      </p:sp>
      <p:sp>
        <p:nvSpPr>
          <p:cNvPr id="39" name="文本框 12"/>
          <p:cNvSpPr txBox="1">
            <a:spLocks noChangeArrowheads="1"/>
          </p:cNvSpPr>
          <p:nvPr/>
        </p:nvSpPr>
        <p:spPr bwMode="auto">
          <a:xfrm>
            <a:off x="3328924" y="2256935"/>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p>
        </p:txBody>
      </p:sp>
      <p:sp>
        <p:nvSpPr>
          <p:cNvPr id="40" name="文本框 13"/>
          <p:cNvSpPr txBox="1">
            <a:spLocks noChangeArrowheads="1"/>
          </p:cNvSpPr>
          <p:nvPr/>
        </p:nvSpPr>
        <p:spPr bwMode="auto">
          <a:xfrm>
            <a:off x="4300526" y="3174824"/>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p>
        </p:txBody>
      </p:sp>
      <p:sp>
        <p:nvSpPr>
          <p:cNvPr id="41" name="文本框 14"/>
          <p:cNvSpPr txBox="1">
            <a:spLocks noChangeArrowheads="1"/>
          </p:cNvSpPr>
          <p:nvPr/>
        </p:nvSpPr>
        <p:spPr bwMode="auto">
          <a:xfrm>
            <a:off x="4986582" y="3984727"/>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2750"/>
                                        <p:tgtEl>
                                          <p:spTgt spid="22"/>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5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8"/>
                                        </p:tgtEl>
                                        <p:attrNameLst>
                                          <p:attrName>ppt_y</p:attrName>
                                        </p:attrNameLst>
                                      </p:cBhvr>
                                      <p:tavLst>
                                        <p:tav tm="0">
                                          <p:val>
                                            <p:strVal val="#ppt_y"/>
                                          </p:val>
                                        </p:tav>
                                        <p:tav tm="100000">
                                          <p:val>
                                            <p:strVal val="#ppt_y"/>
                                          </p:val>
                                        </p:tav>
                                      </p:tavLst>
                                    </p:anim>
                                    <p:anim calcmode="lin" valueType="num">
                                      <p:cBhvr>
                                        <p:cTn id="4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8"/>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9"/>
                                        </p:tgtEl>
                                        <p:attrNameLst>
                                          <p:attrName>ppt_y</p:attrName>
                                        </p:attrNameLst>
                                      </p:cBhvr>
                                      <p:tavLst>
                                        <p:tav tm="0">
                                          <p:val>
                                            <p:strVal val="#ppt_y"/>
                                          </p:val>
                                        </p:tav>
                                        <p:tav tm="100000">
                                          <p:val>
                                            <p:strVal val="#ppt_y"/>
                                          </p:val>
                                        </p:tav>
                                      </p:tavLst>
                                    </p:anim>
                                    <p:anim calcmode="lin" valueType="num">
                                      <p:cBhvr>
                                        <p:cTn id="53"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9"/>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
                                        </p:tgtEl>
                                        <p:attrNameLst>
                                          <p:attrName>ppt_y</p:attrName>
                                        </p:attrNameLst>
                                      </p:cBhvr>
                                      <p:tavLst>
                                        <p:tav tm="0">
                                          <p:val>
                                            <p:strVal val="#ppt_y"/>
                                          </p:val>
                                        </p:tav>
                                        <p:tav tm="100000">
                                          <p:val>
                                            <p:strVal val="#ppt_y"/>
                                          </p:val>
                                        </p:tav>
                                      </p:tavLst>
                                    </p:anim>
                                    <p:anim calcmode="lin" valueType="num">
                                      <p:cBhvr>
                                        <p:cTn id="6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41"/>
                                        </p:tgtEl>
                                        <p:attrNameLst>
                                          <p:attrName>ppt_y</p:attrName>
                                        </p:attrNameLst>
                                      </p:cBhvr>
                                      <p:tavLst>
                                        <p:tav tm="0">
                                          <p:val>
                                            <p:strVal val="#ppt_y"/>
                                          </p:val>
                                        </p:tav>
                                        <p:tav tm="100000">
                                          <p:val>
                                            <p:strVal val="#ppt_y"/>
                                          </p:val>
                                        </p:tav>
                                      </p:tavLst>
                                    </p:anim>
                                    <p:anim calcmode="lin" valueType="num">
                                      <p:cBhvr>
                                        <p:cTn id="6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27" grpId="0" animBg="1" autoUpdateAnimBg="0"/>
      <p:bldP spid="28" grpId="0" animBg="1" autoUpdateAnimBg="0"/>
      <p:bldP spid="36" grpId="0" animBg="1" autoUpdateAnimBg="0"/>
      <p:bldP spid="37" grpId="0" animBg="1" autoUpdateAnimBg="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Group 3"/>
          <p:cNvGrpSpPr/>
          <p:nvPr/>
        </p:nvGrpSpPr>
        <p:grpSpPr bwMode="auto">
          <a:xfrm>
            <a:off x="5291138" y="2437656"/>
            <a:ext cx="1014412" cy="1654175"/>
            <a:chOff x="0" y="0"/>
            <a:chExt cx="639" cy="1043"/>
          </a:xfrm>
        </p:grpSpPr>
        <p:sp>
          <p:nvSpPr>
            <p:cNvPr id="23"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endParaRPr lang="zh-CN" altLang="en-US"/>
            </a:p>
          </p:txBody>
        </p:sp>
        <p:sp>
          <p:nvSpPr>
            <p:cNvPr id="24"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endParaRPr lang="zh-CN" altLang="en-US"/>
            </a:p>
          </p:txBody>
        </p:sp>
      </p:grpSp>
      <p:grpSp>
        <p:nvGrpSpPr>
          <p:cNvPr id="25" name="Group 6"/>
          <p:cNvGrpSpPr/>
          <p:nvPr/>
        </p:nvGrpSpPr>
        <p:grpSpPr bwMode="auto">
          <a:xfrm>
            <a:off x="2787650" y="2437656"/>
            <a:ext cx="1014413" cy="1654175"/>
            <a:chOff x="0" y="0"/>
            <a:chExt cx="639" cy="1043"/>
          </a:xfrm>
        </p:grpSpPr>
        <p:sp>
          <p:nvSpPr>
            <p:cNvPr id="26"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endParaRPr lang="zh-CN" altLang="en-US"/>
            </a:p>
          </p:txBody>
        </p:sp>
        <p:sp>
          <p:nvSpPr>
            <p:cNvPr id="27"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endParaRPr lang="zh-CN" altLang="en-US"/>
            </a:p>
          </p:txBody>
        </p:sp>
      </p:grpSp>
      <p:grpSp>
        <p:nvGrpSpPr>
          <p:cNvPr id="28" name="Group 9"/>
          <p:cNvGrpSpPr/>
          <p:nvPr/>
        </p:nvGrpSpPr>
        <p:grpSpPr bwMode="auto">
          <a:xfrm>
            <a:off x="3205163" y="2567831"/>
            <a:ext cx="1073150" cy="1697038"/>
            <a:chOff x="0" y="0"/>
            <a:chExt cx="676" cy="1070"/>
          </a:xfrm>
        </p:grpSpPr>
        <p:sp>
          <p:nvSpPr>
            <p:cNvPr id="36" name="Oval 10"/>
            <p:cNvSpPr>
              <a:spLocks noChangeArrowheads="1"/>
            </p:cNvSpPr>
            <p:nvPr/>
          </p:nvSpPr>
          <p:spPr bwMode="auto">
            <a:xfrm>
              <a:off x="343" y="0"/>
              <a:ext cx="313" cy="316"/>
            </a:xfrm>
            <a:prstGeom prst="ellipse">
              <a:avLst/>
            </a:prstGeom>
            <a:solidFill>
              <a:srgbClr val="FF9900"/>
            </a:solidFill>
            <a:ln w="12700" cmpd="sng">
              <a:solidFill>
                <a:srgbClr val="FFFFFF"/>
              </a:solidFill>
              <a:round/>
            </a:ln>
          </p:spPr>
          <p:txBody>
            <a:bodyPr/>
            <a:lstStyle/>
            <a:p>
              <a:endParaRPr lang="zh-CN" altLang="en-US"/>
            </a:p>
          </p:txBody>
        </p:sp>
        <p:sp>
          <p:nvSpPr>
            <p:cNvPr id="37"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rgbClr val="FF9900"/>
            </a:solidFill>
            <a:ln w="12700" cap="flat" cmpd="sng">
              <a:solidFill>
                <a:srgbClr val="FFFFFF"/>
              </a:solidFill>
              <a:round/>
            </a:ln>
          </p:spPr>
          <p:txBody>
            <a:bodyPr/>
            <a:lstStyle/>
            <a:p>
              <a:endParaRPr lang="zh-CN" altLang="en-US"/>
            </a:p>
          </p:txBody>
        </p:sp>
      </p:grpSp>
      <p:grpSp>
        <p:nvGrpSpPr>
          <p:cNvPr id="38" name="Group 12"/>
          <p:cNvGrpSpPr/>
          <p:nvPr/>
        </p:nvGrpSpPr>
        <p:grpSpPr bwMode="auto">
          <a:xfrm>
            <a:off x="4787900" y="2540844"/>
            <a:ext cx="1066800" cy="1697037"/>
            <a:chOff x="0" y="0"/>
            <a:chExt cx="672" cy="1070"/>
          </a:xfrm>
        </p:grpSpPr>
        <p:sp>
          <p:nvSpPr>
            <p:cNvPr id="39" name="Oval 13"/>
            <p:cNvSpPr>
              <a:spLocks noChangeArrowheads="1"/>
            </p:cNvSpPr>
            <p:nvPr/>
          </p:nvSpPr>
          <p:spPr bwMode="auto">
            <a:xfrm>
              <a:off x="17" y="0"/>
              <a:ext cx="316" cy="316"/>
            </a:xfrm>
            <a:prstGeom prst="ellipse">
              <a:avLst/>
            </a:prstGeom>
            <a:solidFill>
              <a:srgbClr val="FF9900"/>
            </a:solidFill>
            <a:ln w="12700" cmpd="sng">
              <a:solidFill>
                <a:srgbClr val="FFFFFF"/>
              </a:solidFill>
              <a:round/>
            </a:ln>
          </p:spPr>
          <p:txBody>
            <a:bodyPr/>
            <a:lstStyle/>
            <a:p>
              <a:endParaRPr lang="zh-CN" altLang="en-US"/>
            </a:p>
          </p:txBody>
        </p:sp>
        <p:sp>
          <p:nvSpPr>
            <p:cNvPr id="40"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FF9900"/>
            </a:solidFill>
            <a:ln w="12700" cap="flat" cmpd="sng">
              <a:solidFill>
                <a:srgbClr val="FFFFFF"/>
              </a:solidFill>
              <a:round/>
            </a:ln>
          </p:spPr>
          <p:txBody>
            <a:bodyPr/>
            <a:lstStyle/>
            <a:p>
              <a:endParaRPr lang="zh-CN" altLang="en-US"/>
            </a:p>
          </p:txBody>
        </p:sp>
      </p:grpSp>
      <p:grpSp>
        <p:nvGrpSpPr>
          <p:cNvPr id="41" name="Group 15"/>
          <p:cNvGrpSpPr/>
          <p:nvPr/>
        </p:nvGrpSpPr>
        <p:grpSpPr bwMode="auto">
          <a:xfrm>
            <a:off x="4225925" y="2520206"/>
            <a:ext cx="647700" cy="1962150"/>
            <a:chOff x="0" y="0"/>
            <a:chExt cx="408" cy="1238"/>
          </a:xfrm>
        </p:grpSpPr>
        <p:sp>
          <p:nvSpPr>
            <p:cNvPr id="48" name="Oval 16"/>
            <p:cNvSpPr>
              <a:spLocks noChangeArrowheads="1"/>
            </p:cNvSpPr>
            <p:nvPr/>
          </p:nvSpPr>
          <p:spPr bwMode="auto">
            <a:xfrm>
              <a:off x="19" y="0"/>
              <a:ext cx="366" cy="366"/>
            </a:xfrm>
            <a:prstGeom prst="ellipse">
              <a:avLst/>
            </a:prstGeom>
            <a:solidFill>
              <a:srgbClr val="CC0000"/>
            </a:solidFill>
            <a:ln w="12700" cmpd="sng">
              <a:solidFill>
                <a:srgbClr val="FFFFFF"/>
              </a:solidFill>
              <a:round/>
            </a:ln>
          </p:spPr>
          <p:txBody>
            <a:bodyPr/>
            <a:lstStyle/>
            <a:p>
              <a:endParaRPr lang="zh-CN" altLang="en-US"/>
            </a:p>
          </p:txBody>
        </p:sp>
        <p:sp>
          <p:nvSpPr>
            <p:cNvPr id="49"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CC0000"/>
            </a:solidFill>
            <a:ln w="12700" cap="flat" cmpd="sng">
              <a:solidFill>
                <a:srgbClr val="FFFFFF"/>
              </a:solidFill>
              <a:round/>
            </a:ln>
          </p:spPr>
          <p:txBody>
            <a:bodyPr/>
            <a:lstStyle/>
            <a:p>
              <a:endParaRPr lang="zh-CN" altLang="en-US"/>
            </a:p>
          </p:txBody>
        </p:sp>
      </p:grpSp>
      <p:sp>
        <p:nvSpPr>
          <p:cNvPr id="50" name="Rectangle 18"/>
          <p:cNvSpPr>
            <a:spLocks noChangeArrowheads="1"/>
          </p:cNvSpPr>
          <p:nvPr/>
        </p:nvSpPr>
        <p:spPr bwMode="auto">
          <a:xfrm>
            <a:off x="447675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1</a:t>
            </a:r>
            <a:endParaRPr lang="en-US" altLang="zh-CN"/>
          </a:p>
        </p:txBody>
      </p:sp>
      <p:sp>
        <p:nvSpPr>
          <p:cNvPr id="51" name="Rectangle 19"/>
          <p:cNvSpPr>
            <a:spLocks noChangeArrowheads="1"/>
          </p:cNvSpPr>
          <p:nvPr/>
        </p:nvSpPr>
        <p:spPr bwMode="auto">
          <a:xfrm>
            <a:off x="3925888"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2</a:t>
            </a:r>
            <a:endParaRPr lang="en-US" altLang="zh-CN"/>
          </a:p>
        </p:txBody>
      </p:sp>
      <p:sp>
        <p:nvSpPr>
          <p:cNvPr id="52" name="Rectangle 20"/>
          <p:cNvSpPr>
            <a:spLocks noChangeArrowheads="1"/>
          </p:cNvSpPr>
          <p:nvPr/>
        </p:nvSpPr>
        <p:spPr bwMode="auto">
          <a:xfrm>
            <a:off x="3452813"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4</a:t>
            </a:r>
            <a:endParaRPr lang="en-US" altLang="zh-CN"/>
          </a:p>
        </p:txBody>
      </p:sp>
      <p:sp>
        <p:nvSpPr>
          <p:cNvPr id="53" name="Rectangle 21"/>
          <p:cNvSpPr>
            <a:spLocks noChangeArrowheads="1"/>
          </p:cNvSpPr>
          <p:nvPr/>
        </p:nvSpPr>
        <p:spPr bwMode="auto">
          <a:xfrm>
            <a:off x="5486400"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5</a:t>
            </a:r>
            <a:endParaRPr lang="en-US" altLang="zh-CN"/>
          </a:p>
        </p:txBody>
      </p:sp>
      <p:sp>
        <p:nvSpPr>
          <p:cNvPr id="54" name="Rectangle 22"/>
          <p:cNvSpPr>
            <a:spLocks noChangeArrowheads="1"/>
          </p:cNvSpPr>
          <p:nvPr/>
        </p:nvSpPr>
        <p:spPr bwMode="auto">
          <a:xfrm>
            <a:off x="502920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3</a:t>
            </a:r>
            <a:endParaRPr lang="en-US" altLang="zh-CN"/>
          </a:p>
        </p:txBody>
      </p:sp>
      <p:sp>
        <p:nvSpPr>
          <p:cNvPr id="55" name="Text Box 38"/>
          <p:cNvSpPr txBox="1">
            <a:spLocks noChangeArrowheads="1"/>
          </p:cNvSpPr>
          <p:nvPr/>
        </p:nvSpPr>
        <p:spPr bwMode="auto">
          <a:xfrm>
            <a:off x="6208713"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a:solidFill>
                  <a:srgbClr val="CC0000"/>
                </a:solidFill>
                <a:ea typeface="微软雅黑" panose="020B0503020204020204" pitchFamily="34" charset="-122"/>
              </a:rPr>
              <a:t>5.</a:t>
            </a:r>
            <a:r>
              <a:rPr lang="zh-CN" altLang="en-US" sz="1200" b="1">
                <a:solidFill>
                  <a:srgbClr val="CC0000"/>
                </a:solidFill>
                <a:ea typeface="微软雅黑" panose="020B0503020204020204" pitchFamily="34" charset="-122"/>
              </a:rPr>
              <a:t>单击添加标题文本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p:txBody>
      </p:sp>
      <p:sp>
        <p:nvSpPr>
          <p:cNvPr id="56" name="Text Box 38"/>
          <p:cNvSpPr txBox="1">
            <a:spLocks noChangeArrowheads="1"/>
          </p:cNvSpPr>
          <p:nvPr/>
        </p:nvSpPr>
        <p:spPr bwMode="auto">
          <a:xfrm>
            <a:off x="6208713" y="3086944"/>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a:solidFill>
                  <a:srgbClr val="CC0000"/>
                </a:solidFill>
                <a:ea typeface="微软雅黑" panose="020B0503020204020204" pitchFamily="34" charset="-122"/>
              </a:rPr>
              <a:t>3.</a:t>
            </a:r>
            <a:r>
              <a:rPr lang="zh-CN" altLang="en-US" sz="1200" b="1">
                <a:solidFill>
                  <a:srgbClr val="CC0000"/>
                </a:solidFill>
                <a:ea typeface="微软雅黑" panose="020B0503020204020204" pitchFamily="34" charset="-122"/>
              </a:rPr>
              <a:t>单击添加标题文本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p:txBody>
      </p:sp>
      <p:sp>
        <p:nvSpPr>
          <p:cNvPr id="57" name="Text Box 38"/>
          <p:cNvSpPr txBox="1">
            <a:spLocks noChangeArrowheads="1"/>
          </p:cNvSpPr>
          <p:nvPr/>
        </p:nvSpPr>
        <p:spPr bwMode="auto">
          <a:xfrm>
            <a:off x="414338"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a:solidFill>
                  <a:srgbClr val="CC0000"/>
                </a:solidFill>
                <a:ea typeface="微软雅黑" panose="020B0503020204020204" pitchFamily="34" charset="-122"/>
              </a:rPr>
              <a:t>4.</a:t>
            </a:r>
            <a:r>
              <a:rPr lang="zh-CN" altLang="en-US" sz="1200" b="1">
                <a:solidFill>
                  <a:srgbClr val="CC0000"/>
                </a:solidFill>
                <a:ea typeface="微软雅黑" panose="020B0503020204020204" pitchFamily="34" charset="-122"/>
              </a:rPr>
              <a:t>单击添加标题文本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p:txBody>
      </p:sp>
      <p:sp>
        <p:nvSpPr>
          <p:cNvPr id="58" name="Text Box 38"/>
          <p:cNvSpPr txBox="1">
            <a:spLocks noChangeArrowheads="1"/>
          </p:cNvSpPr>
          <p:nvPr/>
        </p:nvSpPr>
        <p:spPr bwMode="auto">
          <a:xfrm>
            <a:off x="414338" y="3086944"/>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a:solidFill>
                  <a:srgbClr val="CC0000"/>
                </a:solidFill>
                <a:ea typeface="微软雅黑" panose="020B0503020204020204" pitchFamily="34" charset="-122"/>
              </a:rPr>
              <a:t>2.</a:t>
            </a:r>
            <a:r>
              <a:rPr lang="zh-CN" altLang="en-US" sz="1200" b="1">
                <a:solidFill>
                  <a:srgbClr val="CC0000"/>
                </a:solidFill>
                <a:ea typeface="微软雅黑" panose="020B0503020204020204" pitchFamily="34" charset="-122"/>
              </a:rPr>
              <a:t>单击添加标题文本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p:txBody>
      </p:sp>
      <p:sp>
        <p:nvSpPr>
          <p:cNvPr id="59" name="Text Box 38"/>
          <p:cNvSpPr txBox="1">
            <a:spLocks noChangeArrowheads="1"/>
          </p:cNvSpPr>
          <p:nvPr/>
        </p:nvSpPr>
        <p:spPr bwMode="auto">
          <a:xfrm>
            <a:off x="3282950" y="12756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a:solidFill>
                  <a:srgbClr val="CC0000"/>
                </a:solidFill>
                <a:ea typeface="微软雅黑" panose="020B0503020204020204" pitchFamily="34" charset="-122"/>
              </a:rPr>
              <a:t>1.</a:t>
            </a:r>
            <a:r>
              <a:rPr lang="zh-CN" altLang="en-US" sz="1200" b="1">
                <a:solidFill>
                  <a:srgbClr val="CC0000"/>
                </a:solidFill>
                <a:ea typeface="微软雅黑" panose="020B0503020204020204" pitchFamily="34" charset="-122"/>
              </a:rPr>
              <a:t>单击添加标题文本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a:p>
            <a:pPr algn="ctr">
              <a:lnSpc>
                <a:spcPct val="120000"/>
              </a:lnSpc>
            </a:pPr>
            <a:r>
              <a:rPr lang="zh-CN" altLang="en-US" sz="1000">
                <a:solidFill>
                  <a:srgbClr val="5F5F5F"/>
                </a:solidFill>
                <a:ea typeface="微软雅黑" panose="020B0503020204020204" pitchFamily="34" charset="-122"/>
              </a:rPr>
              <a:t>单击添加文本 单击添加文本 单击添加文本</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par>
                                <p:cTn id="25" presetID="47"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strVal val="#ppt_x"/>
                                          </p:val>
                                        </p:tav>
                                        <p:tav tm="100000">
                                          <p:val>
                                            <p:strVal val="#ppt_x"/>
                                          </p:val>
                                        </p:tav>
                                      </p:tavLst>
                                    </p:anim>
                                    <p:anim calcmode="lin" valueType="num">
                                      <p:cBhvr>
                                        <p:cTn id="29" dur="500" fill="hold"/>
                                        <p:tgtEl>
                                          <p:spTgt spid="41"/>
                                        </p:tgtEl>
                                        <p:attrNameLst>
                                          <p:attrName>ppt_y</p:attrName>
                                        </p:attrNameLst>
                                      </p:cBhvr>
                                      <p:tavLst>
                                        <p:tav tm="0">
                                          <p:val>
                                            <p:strVal val="#ppt_y-.1"/>
                                          </p:val>
                                        </p:tav>
                                        <p:tav tm="100000">
                                          <p:val>
                                            <p:strVal val="#ppt_y"/>
                                          </p:val>
                                        </p:tav>
                                      </p:tavLst>
                                    </p:anim>
                                  </p:childTnLst>
                                </p:cTn>
                              </p:par>
                              <p:par>
                                <p:cTn id="30" presetID="23" presetClass="entr" presetSubtype="16" fill="hold" grpId="0" nodeType="withEffect">
                                  <p:stCondLst>
                                    <p:cond delay="50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childTnLst>
                                </p:cTn>
                              </p:par>
                              <p:par>
                                <p:cTn id="34" presetID="12" presetClass="entr" presetSubtype="4" fill="hold" grpId="0" nodeType="withEffect">
                                  <p:stCondLst>
                                    <p:cond delay="500"/>
                                  </p:stCondLst>
                                  <p:childTnLst>
                                    <p:set>
                                      <p:cBhvr>
                                        <p:cTn id="35" dur="1" fill="hold">
                                          <p:stCondLst>
                                            <p:cond delay="0"/>
                                          </p:stCondLst>
                                        </p:cTn>
                                        <p:tgtEl>
                                          <p:spTgt spid="59"/>
                                        </p:tgtEl>
                                        <p:attrNameLst>
                                          <p:attrName>style.visibility</p:attrName>
                                        </p:attrNameLst>
                                      </p:cBhvr>
                                      <p:to>
                                        <p:strVal val="visible"/>
                                      </p:to>
                                    </p:set>
                                    <p:animEffect transition="in" filter="slide(fromBottom)">
                                      <p:cBhvr>
                                        <p:cTn id="36" dur="500"/>
                                        <p:tgtEl>
                                          <p:spTgt spid="59"/>
                                        </p:tgtEl>
                                      </p:cBhvr>
                                    </p:animEffect>
                                  </p:childTnLst>
                                </p:cTn>
                              </p:par>
                              <p:par>
                                <p:cTn id="37" presetID="47" presetClass="entr" presetSubtype="0" fill="hold" nodeType="withEffect">
                                  <p:stCondLst>
                                    <p:cond delay="1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par>
                                <p:cTn id="42" presetID="23" presetClass="entr" presetSubtype="16" fill="hold" grpId="0" nodeType="withEffect">
                                  <p:stCondLst>
                                    <p:cond delay="60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childTnLst>
                                </p:cTn>
                              </p:par>
                              <p:par>
                                <p:cTn id="46" presetID="12" presetClass="entr" presetSubtype="2" fill="hold" grpId="0" nodeType="withEffect">
                                  <p:stCondLst>
                                    <p:cond delay="600"/>
                                  </p:stCondLst>
                                  <p:childTnLst>
                                    <p:set>
                                      <p:cBhvr>
                                        <p:cTn id="47" dur="1" fill="hold">
                                          <p:stCondLst>
                                            <p:cond delay="0"/>
                                          </p:stCondLst>
                                        </p:cTn>
                                        <p:tgtEl>
                                          <p:spTgt spid="58"/>
                                        </p:tgtEl>
                                        <p:attrNameLst>
                                          <p:attrName>style.visibility</p:attrName>
                                        </p:attrNameLst>
                                      </p:cBhvr>
                                      <p:to>
                                        <p:strVal val="visible"/>
                                      </p:to>
                                    </p:set>
                                    <p:animEffect transition="in" filter="slide(fromRight)">
                                      <p:cBhvr>
                                        <p:cTn id="48" dur="500"/>
                                        <p:tgtEl>
                                          <p:spTgt spid="58"/>
                                        </p:tgtEl>
                                      </p:cBhvr>
                                    </p:animEffect>
                                  </p:childTnLst>
                                </p:cTn>
                              </p:par>
                              <p:par>
                                <p:cTn id="49" presetID="47" presetClass="entr" presetSubtype="0" fill="hold" nodeType="withEffect">
                                  <p:stCondLst>
                                    <p:cond delay="20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anim calcmode="lin" valueType="num">
                                      <p:cBhvr>
                                        <p:cTn id="52" dur="500" fill="hold"/>
                                        <p:tgtEl>
                                          <p:spTgt spid="38"/>
                                        </p:tgtEl>
                                        <p:attrNameLst>
                                          <p:attrName>ppt_x</p:attrName>
                                        </p:attrNameLst>
                                      </p:cBhvr>
                                      <p:tavLst>
                                        <p:tav tm="0">
                                          <p:val>
                                            <p:strVal val="#ppt_x"/>
                                          </p:val>
                                        </p:tav>
                                        <p:tav tm="100000">
                                          <p:val>
                                            <p:strVal val="#ppt_x"/>
                                          </p:val>
                                        </p:tav>
                                      </p:tavLst>
                                    </p:anim>
                                    <p:anim calcmode="lin" valueType="num">
                                      <p:cBhvr>
                                        <p:cTn id="53" dur="500" fill="hold"/>
                                        <p:tgtEl>
                                          <p:spTgt spid="38"/>
                                        </p:tgtEl>
                                        <p:attrNameLst>
                                          <p:attrName>ppt_y</p:attrName>
                                        </p:attrNameLst>
                                      </p:cBhvr>
                                      <p:tavLst>
                                        <p:tav tm="0">
                                          <p:val>
                                            <p:strVal val="#ppt_y-.1"/>
                                          </p:val>
                                        </p:tav>
                                        <p:tav tm="100000">
                                          <p:val>
                                            <p:strVal val="#ppt_y"/>
                                          </p:val>
                                        </p:tav>
                                      </p:tavLst>
                                    </p:anim>
                                  </p:childTnLst>
                                </p:cTn>
                              </p:par>
                              <p:par>
                                <p:cTn id="54" presetID="23" presetClass="entr" presetSubtype="16" fill="hold" grpId="0" nodeType="withEffect">
                                  <p:stCondLst>
                                    <p:cond delay="70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childTnLst>
                                </p:cTn>
                              </p:par>
                              <p:par>
                                <p:cTn id="58" presetID="12" presetClass="entr" presetSubtype="8" fill="hold" grpId="0" nodeType="withEffect">
                                  <p:stCondLst>
                                    <p:cond delay="700"/>
                                  </p:stCondLst>
                                  <p:childTnLst>
                                    <p:set>
                                      <p:cBhvr>
                                        <p:cTn id="59" dur="1" fill="hold">
                                          <p:stCondLst>
                                            <p:cond delay="0"/>
                                          </p:stCondLst>
                                        </p:cTn>
                                        <p:tgtEl>
                                          <p:spTgt spid="56"/>
                                        </p:tgtEl>
                                        <p:attrNameLst>
                                          <p:attrName>style.visibility</p:attrName>
                                        </p:attrNameLst>
                                      </p:cBhvr>
                                      <p:to>
                                        <p:strVal val="visible"/>
                                      </p:to>
                                    </p:set>
                                    <p:animEffect transition="in" filter="slide(fromLeft)">
                                      <p:cBhvr>
                                        <p:cTn id="60" dur="500"/>
                                        <p:tgtEl>
                                          <p:spTgt spid="56"/>
                                        </p:tgtEl>
                                      </p:cBhvr>
                                    </p:animEffect>
                                  </p:childTnLst>
                                </p:cTn>
                              </p:par>
                              <p:par>
                                <p:cTn id="61" presetID="47" presetClass="entr" presetSubtype="0" fill="hold" nodeType="withEffect">
                                  <p:stCondLst>
                                    <p:cond delay="30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strVal val="#ppt_x"/>
                                          </p:val>
                                        </p:tav>
                                        <p:tav tm="100000">
                                          <p:val>
                                            <p:strVal val="#ppt_x"/>
                                          </p:val>
                                        </p:tav>
                                      </p:tavLst>
                                    </p:anim>
                                    <p:anim calcmode="lin" valueType="num">
                                      <p:cBhvr>
                                        <p:cTn id="65" dur="500" fill="hold"/>
                                        <p:tgtEl>
                                          <p:spTgt spid="22"/>
                                        </p:tgtEl>
                                        <p:attrNameLst>
                                          <p:attrName>ppt_y</p:attrName>
                                        </p:attrNameLst>
                                      </p:cBhvr>
                                      <p:tavLst>
                                        <p:tav tm="0">
                                          <p:val>
                                            <p:strVal val="#ppt_y-.1"/>
                                          </p:val>
                                        </p:tav>
                                        <p:tav tm="100000">
                                          <p:val>
                                            <p:strVal val="#ppt_y"/>
                                          </p:val>
                                        </p:tav>
                                      </p:tavLst>
                                    </p:anim>
                                  </p:childTnLst>
                                </p:cTn>
                              </p:par>
                              <p:par>
                                <p:cTn id="66" presetID="23" presetClass="entr" presetSubtype="16" fill="hold" grpId="0" nodeType="withEffect">
                                  <p:stCondLst>
                                    <p:cond delay="80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childTnLst>
                                </p:cTn>
                              </p:par>
                              <p:par>
                                <p:cTn id="70" presetID="12" presetClass="entr" presetSubtype="2" fill="hold" grpId="0" nodeType="withEffect">
                                  <p:stCondLst>
                                    <p:cond delay="800"/>
                                  </p:stCondLst>
                                  <p:childTnLst>
                                    <p:set>
                                      <p:cBhvr>
                                        <p:cTn id="71" dur="1" fill="hold">
                                          <p:stCondLst>
                                            <p:cond delay="0"/>
                                          </p:stCondLst>
                                        </p:cTn>
                                        <p:tgtEl>
                                          <p:spTgt spid="57"/>
                                        </p:tgtEl>
                                        <p:attrNameLst>
                                          <p:attrName>style.visibility</p:attrName>
                                        </p:attrNameLst>
                                      </p:cBhvr>
                                      <p:to>
                                        <p:strVal val="visible"/>
                                      </p:to>
                                    </p:set>
                                    <p:animEffect transition="in" filter="slide(fromRight)">
                                      <p:cBhvr>
                                        <p:cTn id="72" dur="500"/>
                                        <p:tgtEl>
                                          <p:spTgt spid="57"/>
                                        </p:tgtEl>
                                      </p:cBhvr>
                                    </p:animEffect>
                                  </p:childTnLst>
                                </p:cTn>
                              </p:par>
                              <p:par>
                                <p:cTn id="73" presetID="47" presetClass="entr" presetSubtype="0" fill="hold" nodeType="withEffect">
                                  <p:stCondLst>
                                    <p:cond delay="40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anim calcmode="lin" valueType="num">
                                      <p:cBhvr>
                                        <p:cTn id="76" dur="500" fill="hold"/>
                                        <p:tgtEl>
                                          <p:spTgt spid="25"/>
                                        </p:tgtEl>
                                        <p:attrNameLst>
                                          <p:attrName>ppt_x</p:attrName>
                                        </p:attrNameLst>
                                      </p:cBhvr>
                                      <p:tavLst>
                                        <p:tav tm="0">
                                          <p:val>
                                            <p:strVal val="#ppt_x"/>
                                          </p:val>
                                        </p:tav>
                                        <p:tav tm="100000">
                                          <p:val>
                                            <p:strVal val="#ppt_x"/>
                                          </p:val>
                                        </p:tav>
                                      </p:tavLst>
                                    </p:anim>
                                    <p:anim calcmode="lin" valueType="num">
                                      <p:cBhvr>
                                        <p:cTn id="77" dur="500" fill="hold"/>
                                        <p:tgtEl>
                                          <p:spTgt spid="25"/>
                                        </p:tgtEl>
                                        <p:attrNameLst>
                                          <p:attrName>ppt_y</p:attrName>
                                        </p:attrNameLst>
                                      </p:cBhvr>
                                      <p:tavLst>
                                        <p:tav tm="0">
                                          <p:val>
                                            <p:strVal val="#ppt_y-.1"/>
                                          </p:val>
                                        </p:tav>
                                        <p:tav tm="100000">
                                          <p:val>
                                            <p:strVal val="#ppt_y"/>
                                          </p:val>
                                        </p:tav>
                                      </p:tavLst>
                                    </p:anim>
                                  </p:childTnLst>
                                </p:cTn>
                              </p:par>
                              <p:par>
                                <p:cTn id="78" presetID="23" presetClass="entr" presetSubtype="16" fill="hold" grpId="0" nodeType="withEffect">
                                  <p:stCondLst>
                                    <p:cond delay="90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ppt_w</p:attrName>
                                        </p:attrNameLst>
                                      </p:cBhvr>
                                      <p:tavLst>
                                        <p:tav tm="0">
                                          <p:val>
                                            <p:fltVal val="0"/>
                                          </p:val>
                                        </p:tav>
                                        <p:tav tm="100000">
                                          <p:val>
                                            <p:strVal val="#ppt_w"/>
                                          </p:val>
                                        </p:tav>
                                      </p:tavLst>
                                    </p:anim>
                                    <p:anim calcmode="lin" valueType="num">
                                      <p:cBhvr>
                                        <p:cTn id="81" dur="500" fill="hold"/>
                                        <p:tgtEl>
                                          <p:spTgt spid="53"/>
                                        </p:tgtEl>
                                        <p:attrNameLst>
                                          <p:attrName>ppt_h</p:attrName>
                                        </p:attrNameLst>
                                      </p:cBhvr>
                                      <p:tavLst>
                                        <p:tav tm="0">
                                          <p:val>
                                            <p:fltVal val="0"/>
                                          </p:val>
                                        </p:tav>
                                        <p:tav tm="100000">
                                          <p:val>
                                            <p:strVal val="#ppt_h"/>
                                          </p:val>
                                        </p:tav>
                                      </p:tavLst>
                                    </p:anim>
                                  </p:childTnLst>
                                </p:cTn>
                              </p:par>
                              <p:par>
                                <p:cTn id="82" presetID="12" presetClass="entr" presetSubtype="8" fill="hold" grpId="0" nodeType="withEffect">
                                  <p:stCondLst>
                                    <p:cond delay="900"/>
                                  </p:stCondLst>
                                  <p:childTnLst>
                                    <p:set>
                                      <p:cBhvr>
                                        <p:cTn id="83" dur="1" fill="hold">
                                          <p:stCondLst>
                                            <p:cond delay="0"/>
                                          </p:stCondLst>
                                        </p:cTn>
                                        <p:tgtEl>
                                          <p:spTgt spid="55"/>
                                        </p:tgtEl>
                                        <p:attrNameLst>
                                          <p:attrName>style.visibility</p:attrName>
                                        </p:attrNameLst>
                                      </p:cBhvr>
                                      <p:to>
                                        <p:strVal val="visible"/>
                                      </p:to>
                                    </p:set>
                                    <p:animEffect transition="in" filter="slide(fromLeft)">
                                      <p:cBhvr>
                                        <p:cTn id="8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50" grpId="0" autoUpdateAnimBg="0"/>
      <p:bldP spid="51" grpId="0" autoUpdateAnimBg="0"/>
      <p:bldP spid="52" grpId="0" autoUpdateAnimBg="0"/>
      <p:bldP spid="53" grpId="0" autoUpdateAnimBg="0"/>
      <p:bldP spid="54" grpId="0" autoUpdateAnimBg="0"/>
      <p:bldP spid="55" grpId="0" autoUpdateAnimBg="0"/>
      <p:bldP spid="56" grpId="0" autoUpdateAnimBg="0"/>
      <p:bldP spid="57" grpId="0" autoUpdateAnimBg="0"/>
      <p:bldP spid="58" grpId="0" autoUpdateAnimBg="0"/>
      <p:bldP spid="5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39" name="Group 5"/>
          <p:cNvGrpSpPr/>
          <p:nvPr/>
        </p:nvGrpSpPr>
        <p:grpSpPr bwMode="auto">
          <a:xfrm>
            <a:off x="952500" y="404813"/>
            <a:ext cx="360363" cy="287337"/>
            <a:chOff x="0" y="0"/>
            <a:chExt cx="360040" cy="288032"/>
          </a:xfrm>
        </p:grpSpPr>
        <p:sp>
          <p:nvSpPr>
            <p:cNvPr id="40"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41"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42"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3"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4"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5" name="Freeform 3"/>
          <p:cNvSpPr>
            <a:spLocks noEditPoints="1"/>
          </p:cNvSpPr>
          <p:nvPr/>
        </p:nvSpPr>
        <p:spPr bwMode="auto">
          <a:xfrm>
            <a:off x="6429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Rectangle 4"/>
          <p:cNvSpPr>
            <a:spLocks noChangeArrowheads="1"/>
          </p:cNvSpPr>
          <p:nvPr/>
        </p:nvSpPr>
        <p:spPr bwMode="auto">
          <a:xfrm>
            <a:off x="11477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35%</a:t>
            </a:r>
            <a:endParaRPr lang="en-US" altLang="zh-CN" sz="2800">
              <a:solidFill>
                <a:schemeClr val="bg1"/>
              </a:solidFill>
            </a:endParaRPr>
          </a:p>
        </p:txBody>
      </p:sp>
      <p:sp>
        <p:nvSpPr>
          <p:cNvPr id="47" name="Freeform 5"/>
          <p:cNvSpPr>
            <a:spLocks noEditPoints="1"/>
          </p:cNvSpPr>
          <p:nvPr/>
        </p:nvSpPr>
        <p:spPr bwMode="auto">
          <a:xfrm>
            <a:off x="27003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endParaRPr lang="zh-CN" altLang="en-US"/>
          </a:p>
        </p:txBody>
      </p:sp>
      <p:sp>
        <p:nvSpPr>
          <p:cNvPr id="48" name="Rectangle 6"/>
          <p:cNvSpPr>
            <a:spLocks noChangeArrowheads="1"/>
          </p:cNvSpPr>
          <p:nvPr/>
        </p:nvSpPr>
        <p:spPr bwMode="auto">
          <a:xfrm>
            <a:off x="32051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20%</a:t>
            </a:r>
            <a:endParaRPr lang="en-US" altLang="zh-CN" sz="2800">
              <a:solidFill>
                <a:schemeClr val="bg1"/>
              </a:solidFill>
            </a:endParaRPr>
          </a:p>
        </p:txBody>
      </p:sp>
      <p:sp>
        <p:nvSpPr>
          <p:cNvPr id="49" name="Freeform 7"/>
          <p:cNvSpPr>
            <a:spLocks noEditPoints="1"/>
          </p:cNvSpPr>
          <p:nvPr/>
        </p:nvSpPr>
        <p:spPr bwMode="auto">
          <a:xfrm>
            <a:off x="471963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Rectangle 8"/>
          <p:cNvSpPr>
            <a:spLocks noChangeArrowheads="1"/>
          </p:cNvSpPr>
          <p:nvPr/>
        </p:nvSpPr>
        <p:spPr bwMode="auto">
          <a:xfrm>
            <a:off x="522446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18%</a:t>
            </a:r>
            <a:endParaRPr lang="en-US" altLang="zh-CN" sz="2800">
              <a:solidFill>
                <a:schemeClr val="bg1"/>
              </a:solidFill>
            </a:endParaRPr>
          </a:p>
        </p:txBody>
      </p:sp>
      <p:sp>
        <p:nvSpPr>
          <p:cNvPr id="51" name="Freeform 9"/>
          <p:cNvSpPr>
            <a:spLocks noEditPoints="1"/>
          </p:cNvSpPr>
          <p:nvPr/>
        </p:nvSpPr>
        <p:spPr bwMode="auto">
          <a:xfrm>
            <a:off x="6719888" y="1275606"/>
            <a:ext cx="1778000" cy="1785937"/>
          </a:xfrm>
          <a:custGeom>
            <a:avLst/>
            <a:gdLst>
              <a:gd name="T0" fmla="*/ 280 w 560"/>
              <a:gd name="T1" fmla="*/ 0 h 560"/>
              <a:gd name="T2" fmla="*/ 0 w 560"/>
              <a:gd name="T3" fmla="*/ 280 h 560"/>
              <a:gd name="T4" fmla="*/ 280 w 560"/>
              <a:gd name="T5" fmla="*/ 560 h 560"/>
              <a:gd name="T6" fmla="*/ 280 w 560"/>
              <a:gd name="T7" fmla="*/ 560 h 560"/>
              <a:gd name="T8" fmla="*/ 560 w 560"/>
              <a:gd name="T9" fmla="*/ 560 h 560"/>
              <a:gd name="T10" fmla="*/ 560 w 560"/>
              <a:gd name="T11" fmla="*/ 280 h 560"/>
              <a:gd name="T12" fmla="*/ 560 w 560"/>
              <a:gd name="T13" fmla="*/ 280 h 560"/>
              <a:gd name="T14" fmla="*/ 280 w 560"/>
              <a:gd name="T15" fmla="*/ 0 h 560"/>
              <a:gd name="T16" fmla="*/ 506 w 560"/>
              <a:gd name="T17" fmla="*/ 534 h 560"/>
              <a:gd name="T18" fmla="*/ 484 w 560"/>
              <a:gd name="T19" fmla="*/ 513 h 560"/>
              <a:gd name="T20" fmla="*/ 506 w 560"/>
              <a:gd name="T21" fmla="*/ 492 h 560"/>
              <a:gd name="T22" fmla="*/ 527 w 560"/>
              <a:gd name="T23" fmla="*/ 513 h 560"/>
              <a:gd name="T24" fmla="*/ 506 w 560"/>
              <a:gd name="T25" fmla="*/ 53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560">
                <a:moveTo>
                  <a:pt x="280" y="0"/>
                </a:moveTo>
                <a:cubicBezTo>
                  <a:pt x="125" y="0"/>
                  <a:pt x="0" y="126"/>
                  <a:pt x="0" y="280"/>
                </a:cubicBezTo>
                <a:cubicBezTo>
                  <a:pt x="0" y="435"/>
                  <a:pt x="125" y="560"/>
                  <a:pt x="280" y="560"/>
                </a:cubicBezTo>
                <a:cubicBezTo>
                  <a:pt x="280" y="560"/>
                  <a:pt x="280" y="560"/>
                  <a:pt x="280" y="560"/>
                </a:cubicBezTo>
                <a:cubicBezTo>
                  <a:pt x="560" y="560"/>
                  <a:pt x="560" y="560"/>
                  <a:pt x="560" y="560"/>
                </a:cubicBezTo>
                <a:cubicBezTo>
                  <a:pt x="560" y="280"/>
                  <a:pt x="560" y="280"/>
                  <a:pt x="560" y="280"/>
                </a:cubicBezTo>
                <a:cubicBezTo>
                  <a:pt x="560" y="280"/>
                  <a:pt x="560" y="280"/>
                  <a:pt x="560" y="280"/>
                </a:cubicBezTo>
                <a:cubicBezTo>
                  <a:pt x="560" y="126"/>
                  <a:pt x="435" y="0"/>
                  <a:pt x="280" y="0"/>
                </a:cubicBezTo>
                <a:close/>
                <a:moveTo>
                  <a:pt x="506" y="534"/>
                </a:moveTo>
                <a:cubicBezTo>
                  <a:pt x="494" y="534"/>
                  <a:pt x="484" y="525"/>
                  <a:pt x="484" y="513"/>
                </a:cubicBezTo>
                <a:cubicBezTo>
                  <a:pt x="484" y="501"/>
                  <a:pt x="494" y="492"/>
                  <a:pt x="506" y="492"/>
                </a:cubicBezTo>
                <a:cubicBezTo>
                  <a:pt x="517" y="492"/>
                  <a:pt x="527" y="501"/>
                  <a:pt x="527" y="513"/>
                </a:cubicBezTo>
                <a:cubicBezTo>
                  <a:pt x="527" y="525"/>
                  <a:pt x="517" y="534"/>
                  <a:pt x="506" y="534"/>
                </a:cubicBezTo>
                <a:close/>
              </a:path>
            </a:pathLst>
          </a:custGeom>
          <a:solidFill>
            <a:srgbClr val="FF9900"/>
          </a:solidFill>
          <a:ln>
            <a:noFill/>
          </a:ln>
        </p:spPr>
        <p:txBody>
          <a:bodyPr/>
          <a:lstStyle/>
          <a:p>
            <a:endParaRPr lang="zh-CN" altLang="en-US"/>
          </a:p>
        </p:txBody>
      </p:sp>
      <p:sp>
        <p:nvSpPr>
          <p:cNvPr id="52" name="Rectangle 10"/>
          <p:cNvSpPr>
            <a:spLocks noChangeArrowheads="1"/>
          </p:cNvSpPr>
          <p:nvPr/>
        </p:nvSpPr>
        <p:spPr bwMode="auto">
          <a:xfrm>
            <a:off x="7224713" y="1564531"/>
            <a:ext cx="7318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800">
                <a:solidFill>
                  <a:schemeClr val="bg1"/>
                </a:solidFill>
                <a:latin typeface="微软雅黑" panose="020B0503020204020204" pitchFamily="34" charset="-122"/>
                <a:ea typeface="微软雅黑" panose="020B0503020204020204" pitchFamily="34" charset="-122"/>
              </a:rPr>
              <a:t>17%</a:t>
            </a:r>
            <a:endParaRPr lang="en-US" altLang="zh-CN" sz="2800">
              <a:solidFill>
                <a:schemeClr val="bg1"/>
              </a:solidFill>
            </a:endParaRPr>
          </a:p>
        </p:txBody>
      </p:sp>
      <p:sp>
        <p:nvSpPr>
          <p:cNvPr id="53" name="Rectangle 11"/>
          <p:cNvSpPr>
            <a:spLocks noChangeArrowheads="1"/>
          </p:cNvSpPr>
          <p:nvPr/>
        </p:nvSpPr>
        <p:spPr bwMode="auto">
          <a:xfrm>
            <a:off x="9715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p:txBody>
      </p:sp>
      <p:sp>
        <p:nvSpPr>
          <p:cNvPr id="54" name="Rectangle 12"/>
          <p:cNvSpPr>
            <a:spLocks noChangeArrowheads="1"/>
          </p:cNvSpPr>
          <p:nvPr/>
        </p:nvSpPr>
        <p:spPr bwMode="auto">
          <a:xfrm>
            <a:off x="3019425"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p:txBody>
      </p:sp>
      <p:sp>
        <p:nvSpPr>
          <p:cNvPr id="55" name="Rectangle 13"/>
          <p:cNvSpPr>
            <a:spLocks noChangeArrowheads="1"/>
          </p:cNvSpPr>
          <p:nvPr/>
        </p:nvSpPr>
        <p:spPr bwMode="auto">
          <a:xfrm>
            <a:off x="50482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p:txBody>
      </p:sp>
      <p:sp>
        <p:nvSpPr>
          <p:cNvPr id="56" name="Rectangle 14"/>
          <p:cNvSpPr>
            <a:spLocks noChangeArrowheads="1"/>
          </p:cNvSpPr>
          <p:nvPr/>
        </p:nvSpPr>
        <p:spPr bwMode="auto">
          <a:xfrm>
            <a:off x="7029450" y="1964581"/>
            <a:ext cx="1133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a:p>
            <a:pPr>
              <a:lnSpc>
                <a:spcPct val="120000"/>
              </a:lnSpc>
            </a:pPr>
            <a:r>
              <a:rPr lang="zh-CN" altLang="en-US" sz="1200">
                <a:solidFill>
                  <a:schemeClr val="bg1"/>
                </a:solidFill>
                <a:ea typeface="微软雅黑" panose="020B0503020204020204" pitchFamily="34" charset="-122"/>
              </a:rPr>
              <a:t>单击添加文本</a:t>
            </a:r>
          </a:p>
        </p:txBody>
      </p:sp>
      <p:sp>
        <p:nvSpPr>
          <p:cNvPr id="57" name="Text Box 15"/>
          <p:cNvSpPr txBox="1">
            <a:spLocks noChangeArrowheads="1"/>
          </p:cNvSpPr>
          <p:nvPr/>
        </p:nvSpPr>
        <p:spPr bwMode="auto">
          <a:xfrm>
            <a:off x="755650" y="3433018"/>
            <a:ext cx="7848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1600">
                <a:solidFill>
                  <a:srgbClr val="CC0000"/>
                </a:solidFill>
                <a:ea typeface="微软雅黑" panose="020B0503020204020204" pitchFamily="34" charset="-122"/>
              </a:rPr>
              <a:t>单击添加标题文本</a:t>
            </a:r>
          </a:p>
          <a:p>
            <a:pPr>
              <a:lnSpc>
                <a:spcPct val="120000"/>
              </a:lnSpc>
            </a:pPr>
            <a:r>
              <a:rPr lang="zh-CN" altLang="en-US" sz="1200">
                <a:solidFill>
                  <a:srgbClr val="5F5F5F"/>
                </a:solidFill>
                <a:ea typeface="微软雅黑" panose="020B0503020204020204" pitchFamily="34" charset="-122"/>
              </a:rPr>
              <a:t>单击添加文本     单击添加文本    单击添加文本    单击添加文本     单击添加文本    单击添加文本    单击添加文本</a:t>
            </a:r>
          </a:p>
          <a:p>
            <a:pPr>
              <a:lnSpc>
                <a:spcPct val="120000"/>
              </a:lnSpc>
            </a:pPr>
            <a:r>
              <a:rPr lang="zh-CN" altLang="en-US" sz="1200">
                <a:solidFill>
                  <a:srgbClr val="5F5F5F"/>
                </a:solidFill>
                <a:ea typeface="微软雅黑" panose="020B0503020204020204" pitchFamily="34" charset="-122"/>
              </a:rPr>
              <a:t>单击添加文本     单击添加文本    单击添加文本    单击添加文本     单击添加文本    单击添加文本    单击添加文本</a:t>
            </a:r>
          </a:p>
          <a:p>
            <a:pPr>
              <a:lnSpc>
                <a:spcPct val="120000"/>
              </a:lnSpc>
            </a:pPr>
            <a:r>
              <a:rPr lang="zh-CN" altLang="en-US" sz="1200">
                <a:solidFill>
                  <a:srgbClr val="5F5F5F"/>
                </a:solidFill>
                <a:ea typeface="微软雅黑" panose="020B0503020204020204" pitchFamily="34" charset="-122"/>
              </a:rPr>
              <a:t>单击添加文本     单击添加文本    单击添加文本    单击添加文本     单击添加文本    单击添加文本    单击添加文本</a:t>
            </a:r>
          </a:p>
          <a:p>
            <a:pPr>
              <a:lnSpc>
                <a:spcPct val="120000"/>
              </a:lnSpc>
            </a:pPr>
            <a:r>
              <a:rPr lang="zh-CN" altLang="en-US" sz="1200">
                <a:solidFill>
                  <a:srgbClr val="5F5F5F"/>
                </a:solidFill>
                <a:ea typeface="微软雅黑" panose="020B0503020204020204" pitchFamily="34" charset="-122"/>
              </a:rPr>
              <a:t>单击添加文本     单击添加文本    单击添加文本    单击添加文本     单击添加文本    单击添加文本    单击添加文本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p:cBhvr>
                                        <p:cTn id="7" dur="500"/>
                                        <p:tgtEl>
                                          <p:spTgt spid="4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300" fill="hold"/>
                                        <p:tgtEl>
                                          <p:spTgt spid="39"/>
                                        </p:tgtEl>
                                        <p:attrNameLst>
                                          <p:attrName>ppt_x</p:attrName>
                                        </p:attrNameLst>
                                      </p:cBhvr>
                                      <p:tavLst>
                                        <p:tav tm="0">
                                          <p:val>
                                            <p:strVal val="0-#ppt_w/2"/>
                                          </p:val>
                                        </p:tav>
                                        <p:tav tm="100000">
                                          <p:val>
                                            <p:strVal val="#ppt_x"/>
                                          </p:val>
                                        </p:tav>
                                      </p:tavLst>
                                    </p:anim>
                                    <p:anim calcmode="lin" valueType="num">
                                      <p:cBhvr>
                                        <p:cTn id="12" dur="3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300" fill="hold"/>
                                        <p:tgtEl>
                                          <p:spTgt spid="38"/>
                                        </p:tgtEl>
                                        <p:attrNameLst>
                                          <p:attrName>ppt_x</p:attrName>
                                        </p:attrNameLst>
                                      </p:cBhvr>
                                      <p:tavLst>
                                        <p:tav tm="0">
                                          <p:val>
                                            <p:strVal val="0-#ppt_w/2"/>
                                          </p:val>
                                        </p:tav>
                                        <p:tav tm="100000">
                                          <p:val>
                                            <p:strVal val="#ppt_x"/>
                                          </p:val>
                                        </p:tav>
                                      </p:tavLst>
                                    </p:anim>
                                    <p:anim calcmode="lin" valueType="num">
                                      <p:cBhvr>
                                        <p:cTn id="16" dur="300" fill="hold"/>
                                        <p:tgtEl>
                                          <p:spTgt spid="3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p:cBhvr>
                                        <p:cTn id="20" dur="500"/>
                                        <p:tgtEl>
                                          <p:spTgt spid="44"/>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p:cBhvr>
                                        <p:cTn id="24" dur="500"/>
                                        <p:tgtEl>
                                          <p:spTgt spid="43"/>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anim calcmode="lin" valueType="num">
                                      <p:cBhvr>
                                        <p:cTn id="28" dur="500" fill="hold"/>
                                        <p:tgtEl>
                                          <p:spTgt spid="45"/>
                                        </p:tgtEl>
                                        <p:attrNameLst>
                                          <p:attrName>ppt_x</p:attrName>
                                        </p:attrNameLst>
                                      </p:cBhvr>
                                      <p:tavLst>
                                        <p:tav tm="0">
                                          <p:val>
                                            <p:strVal val="#ppt_x"/>
                                          </p:val>
                                        </p:tav>
                                        <p:tav tm="100000">
                                          <p:val>
                                            <p:strVal val="#ppt_x"/>
                                          </p:val>
                                        </p:tav>
                                      </p:tavLst>
                                    </p:anim>
                                    <p:anim calcmode="lin" valueType="num">
                                      <p:cBhvr>
                                        <p:cTn id="29" dur="500" fill="hold"/>
                                        <p:tgtEl>
                                          <p:spTgt spid="4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anim calcmode="lin" valueType="num">
                                      <p:cBhvr>
                                        <p:cTn id="33" dur="500" fill="hold"/>
                                        <p:tgtEl>
                                          <p:spTgt spid="46"/>
                                        </p:tgtEl>
                                        <p:attrNameLst>
                                          <p:attrName>ppt_x</p:attrName>
                                        </p:attrNameLst>
                                      </p:cBhvr>
                                      <p:tavLst>
                                        <p:tav tm="0">
                                          <p:val>
                                            <p:strVal val="#ppt_x"/>
                                          </p:val>
                                        </p:tav>
                                        <p:tav tm="100000">
                                          <p:val>
                                            <p:strVal val="#ppt_x"/>
                                          </p:val>
                                        </p:tav>
                                      </p:tavLst>
                                    </p:anim>
                                    <p:anim calcmode="lin" valueType="num">
                                      <p:cBhvr>
                                        <p:cTn id="34" dur="500" fill="hold"/>
                                        <p:tgtEl>
                                          <p:spTgt spid="4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anim calcmode="lin" valueType="num">
                                      <p:cBhvr>
                                        <p:cTn id="38" dur="500" fill="hold"/>
                                        <p:tgtEl>
                                          <p:spTgt spid="53"/>
                                        </p:tgtEl>
                                        <p:attrNameLst>
                                          <p:attrName>ppt_x</p:attrName>
                                        </p:attrNameLst>
                                      </p:cBhvr>
                                      <p:tavLst>
                                        <p:tav tm="0">
                                          <p:val>
                                            <p:strVal val="#ppt_x"/>
                                          </p:val>
                                        </p:tav>
                                        <p:tav tm="100000">
                                          <p:val>
                                            <p:strVal val="#ppt_x"/>
                                          </p:val>
                                        </p:tav>
                                      </p:tavLst>
                                    </p:anim>
                                    <p:anim calcmode="lin" valueType="num">
                                      <p:cBhvr>
                                        <p:cTn id="39" dur="500" fill="hold"/>
                                        <p:tgtEl>
                                          <p:spTgt spid="5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anim calcmode="lin" valueType="num">
                                      <p:cBhvr>
                                        <p:cTn id="43" dur="500" fill="hold"/>
                                        <p:tgtEl>
                                          <p:spTgt spid="47"/>
                                        </p:tgtEl>
                                        <p:attrNameLst>
                                          <p:attrName>ppt_x</p:attrName>
                                        </p:attrNameLst>
                                      </p:cBhvr>
                                      <p:tavLst>
                                        <p:tav tm="0">
                                          <p:val>
                                            <p:strVal val="#ppt_x"/>
                                          </p:val>
                                        </p:tav>
                                        <p:tav tm="100000">
                                          <p:val>
                                            <p:strVal val="#ppt_x"/>
                                          </p:val>
                                        </p:tav>
                                      </p:tavLst>
                                    </p:anim>
                                    <p:anim calcmode="lin" valueType="num">
                                      <p:cBhvr>
                                        <p:cTn id="44" dur="500" fill="hold"/>
                                        <p:tgtEl>
                                          <p:spTgt spid="4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5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anim calcmode="lin" valueType="num">
                                      <p:cBhvr>
                                        <p:cTn id="48" dur="500" fill="hold"/>
                                        <p:tgtEl>
                                          <p:spTgt spid="48"/>
                                        </p:tgtEl>
                                        <p:attrNameLst>
                                          <p:attrName>ppt_x</p:attrName>
                                        </p:attrNameLst>
                                      </p:cBhvr>
                                      <p:tavLst>
                                        <p:tav tm="0">
                                          <p:val>
                                            <p:strVal val="#ppt_x"/>
                                          </p:val>
                                        </p:tav>
                                        <p:tav tm="100000">
                                          <p:val>
                                            <p:strVal val="#ppt_x"/>
                                          </p:val>
                                        </p:tav>
                                      </p:tavLst>
                                    </p:anim>
                                    <p:anim calcmode="lin" valueType="num">
                                      <p:cBhvr>
                                        <p:cTn id="49" dur="500" fill="hold"/>
                                        <p:tgtEl>
                                          <p:spTgt spid="4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50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00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anim calcmode="lin" valueType="num">
                                      <p:cBhvr>
                                        <p:cTn id="58" dur="500" fill="hold"/>
                                        <p:tgtEl>
                                          <p:spTgt spid="49"/>
                                        </p:tgtEl>
                                        <p:attrNameLst>
                                          <p:attrName>ppt_x</p:attrName>
                                        </p:attrNameLst>
                                      </p:cBhvr>
                                      <p:tavLst>
                                        <p:tav tm="0">
                                          <p:val>
                                            <p:strVal val="#ppt_x"/>
                                          </p:val>
                                        </p:tav>
                                        <p:tav tm="100000">
                                          <p:val>
                                            <p:strVal val="#ppt_x"/>
                                          </p:val>
                                        </p:tav>
                                      </p:tavLst>
                                    </p:anim>
                                    <p:anim calcmode="lin" valueType="num">
                                      <p:cBhvr>
                                        <p:cTn id="59" dur="500" fill="hold"/>
                                        <p:tgtEl>
                                          <p:spTgt spid="4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00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anim calcmode="lin" valueType="num">
                                      <p:cBhvr>
                                        <p:cTn id="63" dur="500" fill="hold"/>
                                        <p:tgtEl>
                                          <p:spTgt spid="50"/>
                                        </p:tgtEl>
                                        <p:attrNameLst>
                                          <p:attrName>ppt_x</p:attrName>
                                        </p:attrNameLst>
                                      </p:cBhvr>
                                      <p:tavLst>
                                        <p:tav tm="0">
                                          <p:val>
                                            <p:strVal val="#ppt_x"/>
                                          </p:val>
                                        </p:tav>
                                        <p:tav tm="100000">
                                          <p:val>
                                            <p:strVal val="#ppt_x"/>
                                          </p:val>
                                        </p:tav>
                                      </p:tavLst>
                                    </p:anim>
                                    <p:anim calcmode="lin" valueType="num">
                                      <p:cBhvr>
                                        <p:cTn id="64" dur="500" fill="hold"/>
                                        <p:tgtEl>
                                          <p:spTgt spid="5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00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anim calcmode="lin" valueType="num">
                                      <p:cBhvr>
                                        <p:cTn id="68" dur="500" fill="hold"/>
                                        <p:tgtEl>
                                          <p:spTgt spid="55"/>
                                        </p:tgtEl>
                                        <p:attrNameLst>
                                          <p:attrName>ppt_x</p:attrName>
                                        </p:attrNameLst>
                                      </p:cBhvr>
                                      <p:tavLst>
                                        <p:tav tm="0">
                                          <p:val>
                                            <p:strVal val="#ppt_x"/>
                                          </p:val>
                                        </p:tav>
                                        <p:tav tm="100000">
                                          <p:val>
                                            <p:strVal val="#ppt_x"/>
                                          </p:val>
                                        </p:tav>
                                      </p:tavLst>
                                    </p:anim>
                                    <p:anim calcmode="lin" valueType="num">
                                      <p:cBhvr>
                                        <p:cTn id="69" dur="500" fill="hold"/>
                                        <p:tgtEl>
                                          <p:spTgt spid="5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50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anim calcmode="lin" valueType="num">
                                      <p:cBhvr>
                                        <p:cTn id="78" dur="500" fill="hold"/>
                                        <p:tgtEl>
                                          <p:spTgt spid="52"/>
                                        </p:tgtEl>
                                        <p:attrNameLst>
                                          <p:attrName>ppt_x</p:attrName>
                                        </p:attrNameLst>
                                      </p:cBhvr>
                                      <p:tavLst>
                                        <p:tav tm="0">
                                          <p:val>
                                            <p:strVal val="#ppt_x"/>
                                          </p:val>
                                        </p:tav>
                                        <p:tav tm="100000">
                                          <p:val>
                                            <p:strVal val="#ppt_x"/>
                                          </p:val>
                                        </p:tav>
                                      </p:tavLst>
                                    </p:anim>
                                    <p:anim calcmode="lin" valueType="num">
                                      <p:cBhvr>
                                        <p:cTn id="79" dur="500" fill="hold"/>
                                        <p:tgtEl>
                                          <p:spTgt spid="52"/>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50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anim calcmode="lin" valueType="num">
                                      <p:cBhvr>
                                        <p:cTn id="83" dur="500" fill="hold"/>
                                        <p:tgtEl>
                                          <p:spTgt spid="56"/>
                                        </p:tgtEl>
                                        <p:attrNameLst>
                                          <p:attrName>ppt_x</p:attrName>
                                        </p:attrNameLst>
                                      </p:cBhvr>
                                      <p:tavLst>
                                        <p:tav tm="0">
                                          <p:val>
                                            <p:strVal val="#ppt_x"/>
                                          </p:val>
                                        </p:tav>
                                        <p:tav tm="100000">
                                          <p:val>
                                            <p:strVal val="#ppt_x"/>
                                          </p:val>
                                        </p:tav>
                                      </p:tavLst>
                                    </p:anim>
                                    <p:anim calcmode="lin" valueType="num">
                                      <p:cBhvr>
                                        <p:cTn id="84" dur="500" fill="hold"/>
                                        <p:tgtEl>
                                          <p:spTgt spid="5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0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anim calcmode="lin" valueType="num">
                                      <p:cBhvr>
                                        <p:cTn id="88" dur="500" fill="hold"/>
                                        <p:tgtEl>
                                          <p:spTgt spid="57"/>
                                        </p:tgtEl>
                                        <p:attrNameLst>
                                          <p:attrName>ppt_x</p:attrName>
                                        </p:attrNameLst>
                                      </p:cBhvr>
                                      <p:tavLst>
                                        <p:tav tm="0">
                                          <p:val>
                                            <p:strVal val="#ppt_x"/>
                                          </p:val>
                                        </p:tav>
                                        <p:tav tm="100000">
                                          <p:val>
                                            <p:strVal val="#ppt_x"/>
                                          </p:val>
                                        </p:tav>
                                      </p:tavLst>
                                    </p:anim>
                                    <p:anim calcmode="lin" valueType="num">
                                      <p:cBhvr>
                                        <p:cTn id="89" dur="5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utoUpdateAnimBg="0"/>
      <p:bldP spid="42" grpId="0" animBg="1"/>
      <p:bldP spid="43" grpId="0" animBg="1"/>
      <p:bldP spid="44" grpId="0" bldLvl="0" animBg="1" autoUpdateAnimBg="0"/>
      <p:bldP spid="45" grpId="0" animBg="1"/>
      <p:bldP spid="46" grpId="0" autoUpdateAnimBg="0"/>
      <p:bldP spid="47" grpId="0" animBg="1"/>
      <p:bldP spid="48" grpId="0" autoUpdateAnimBg="0"/>
      <p:bldP spid="49" grpId="0" animBg="1"/>
      <p:bldP spid="50" grpId="0" autoUpdateAnimBg="0"/>
      <p:bldP spid="51" grpId="0" animBg="1"/>
      <p:bldP spid="52" grpId="0" autoUpdateAnimBg="0"/>
      <p:bldP spid="53" grpId="0" autoUpdateAnimBg="0"/>
      <p:bldP spid="54" grpId="0" autoUpdateAnimBg="0"/>
      <p:bldP spid="55" grpId="0" autoUpdateAnimBg="0"/>
      <p:bldP spid="56" grpId="0" autoUpdateAnimBg="0"/>
      <p:bldP spid="5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3062158" y="-369962"/>
            <a:ext cx="6049962" cy="5526088"/>
          </a:xfrm>
          <a:prstGeom prst="rect">
            <a:avLst/>
          </a:prstGeom>
          <a:blipFill dpi="0" rotWithShape="1">
            <a:blip r:embed="rId3" cstate="print">
              <a:alphaModFix amt="1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12"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04913"/>
            <a:ext cx="91440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
            <a:hlinkClick r:id="" action="ppaction://hlinkshowjump?jump=nextslide"/>
          </p:cNvPr>
          <p:cNvSpPr txBox="1">
            <a:spLocks noChangeArrowheads="1"/>
          </p:cNvSpPr>
          <p:nvPr/>
        </p:nvSpPr>
        <p:spPr bwMode="auto">
          <a:xfrm>
            <a:off x="2411760" y="1923678"/>
            <a:ext cx="53602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isometricLeftDown">
                <a:rot lat="19611842" lon="928482" rev="21300000"/>
              </a:camera>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4000" dirty="0">
                <a:solidFill>
                  <a:srgbClr val="FF0000"/>
                </a:solidFill>
                <a:latin typeface="微软雅黑" panose="020B0503020204020204" pitchFamily="34" charset="-122"/>
                <a:ea typeface="微软雅黑" panose="020B0503020204020204" pitchFamily="34" charset="-122"/>
              </a:rPr>
              <a:t>第三部分标题文字内容</a:t>
            </a:r>
          </a:p>
        </p:txBody>
      </p:sp>
      <p:grpSp>
        <p:nvGrpSpPr>
          <p:cNvPr id="27" name="组合 3"/>
          <p:cNvGrpSpPr/>
          <p:nvPr/>
        </p:nvGrpSpPr>
        <p:grpSpPr bwMode="auto">
          <a:xfrm>
            <a:off x="1289323" y="771550"/>
            <a:ext cx="1914525" cy="1273017"/>
            <a:chOff x="-28501" y="-20218"/>
            <a:chExt cx="1913434" cy="1416011"/>
          </a:xfrm>
        </p:grpSpPr>
        <p:pic>
          <p:nvPicPr>
            <p:cNvPr id="28" name="对角圆角矩形 4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a:hlinkClick r:id="" action="ppaction://hlinkshowjump?jump=nextslide"/>
            </p:cNvPr>
            <p:cNvSpPr txBox="1">
              <a:spLocks noChangeArrowheads="1"/>
            </p:cNvSpPr>
            <p:nvPr/>
          </p:nvSpPr>
          <p:spPr bwMode="auto">
            <a:xfrm>
              <a:off x="111980"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b="1" dirty="0">
                  <a:solidFill>
                    <a:srgbClr val="FFFF00"/>
                  </a:solidFill>
                  <a:latin typeface="微软雅黑" panose="020B0503020204020204" pitchFamily="34" charset="-122"/>
                  <a:ea typeface="微软雅黑" panose="020B0503020204020204" pitchFamily="34" charset="-122"/>
                </a:rPr>
                <a:t>第三部分</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8000">
        <p14:flip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 name="平行四边形 17"/>
          <p:cNvSpPr/>
          <p:nvPr/>
        </p:nvSpPr>
        <p:spPr bwMode="auto">
          <a:xfrm flipH="1">
            <a:off x="2843808" y="0"/>
            <a:ext cx="7920880" cy="5156820"/>
          </a:xfrm>
          <a:prstGeom prst="parallelogram">
            <a:avLst>
              <a:gd name="adj" fmla="val 30926"/>
            </a:avLst>
          </a:prstGeom>
          <a:solidFill>
            <a:schemeClr val="bg1">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62" y="1059582"/>
            <a:ext cx="4080031" cy="3705704"/>
          </a:xfrm>
          <a:prstGeom prst="rect">
            <a:avLst/>
          </a:prstGeom>
        </p:spPr>
      </p:pic>
      <p:sp>
        <p:nvSpPr>
          <p:cNvPr id="13" name="TextBox 12"/>
          <p:cNvSpPr txBox="1"/>
          <p:nvPr/>
        </p:nvSpPr>
        <p:spPr>
          <a:xfrm>
            <a:off x="4139952" y="339502"/>
            <a:ext cx="1415526" cy="830741"/>
          </a:xfrm>
          <a:prstGeom prst="rect">
            <a:avLst/>
          </a:prstGeom>
          <a:noFill/>
        </p:spPr>
        <p:txBody>
          <a:bodyPr wrap="none" lIns="91413" tIns="45706" rIns="91413" bIns="45706">
            <a:spAutoFit/>
          </a:bodyPr>
          <a:lstStyle/>
          <a:p>
            <a:pPr algn="ctr" fontAlgn="auto">
              <a:spcBef>
                <a:spcPts val="0"/>
              </a:spcBef>
              <a:spcAft>
                <a:spcPts val="0"/>
              </a:spcAft>
              <a:defRPr/>
            </a:pPr>
            <a:r>
              <a:rPr lang="zh-CN" altLang="en-US" sz="4800" b="1"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rPr>
              <a:t>前言</a:t>
            </a:r>
          </a:p>
        </p:txBody>
      </p:sp>
      <p:sp>
        <p:nvSpPr>
          <p:cNvPr id="14" name="TextBox 13"/>
          <p:cNvSpPr txBox="1">
            <a:spLocks noChangeArrowheads="1"/>
          </p:cNvSpPr>
          <p:nvPr/>
        </p:nvSpPr>
        <p:spPr bwMode="auto">
          <a:xfrm>
            <a:off x="5540866" y="755274"/>
            <a:ext cx="1334856" cy="36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6" rIns="91413"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a:solidFill>
                  <a:srgbClr val="C00000"/>
                </a:solidFill>
                <a:latin typeface="微软雅黑" panose="020B0503020204020204" pitchFamily="34" charset="-122"/>
                <a:ea typeface="微软雅黑" panose="020B0503020204020204" pitchFamily="34" charset="-122"/>
              </a:rPr>
              <a:t>QIAN YAN</a:t>
            </a:r>
            <a:endParaRPr lang="zh-CN" altLang="en-US" sz="1800">
              <a:solidFill>
                <a:srgbClr val="C0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316313" y="1434953"/>
            <a:ext cx="4144119" cy="2058549"/>
          </a:xfrm>
          <a:prstGeom prst="rect">
            <a:avLst/>
          </a:prstGeom>
          <a:noFill/>
        </p:spPr>
        <p:txBody>
          <a:bodyPr wrap="square" lIns="91413" tIns="45706" rIns="91413"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b="0" dirty="0">
                <a:latin typeface="+mn-ea"/>
                <a:ea typeface="+mn-ea"/>
              </a:rPr>
              <a:t>单击此处添加文字单击此处添加文字单击此处添加文字单击此处添加文字单击此处添加文字单击此处添加文字单击此处添加</a:t>
            </a:r>
            <a:endParaRPr lang="en-US" altLang="zh-CN" b="0" dirty="0">
              <a:latin typeface="+mn-ea"/>
              <a:ea typeface="+mn-ea"/>
            </a:endParaRPr>
          </a:p>
          <a:p>
            <a:pPr eaLnBrk="1" hangingPunct="1">
              <a:lnSpc>
                <a:spcPct val="120000"/>
              </a:lnSpc>
            </a:pPr>
            <a:endParaRPr lang="zh-CN" altLang="en-US" b="0" dirty="0">
              <a:latin typeface="+mn-ea"/>
              <a:ea typeface="+mn-ea"/>
            </a:endParaRPr>
          </a:p>
          <a:p>
            <a:pPr eaLnBrk="1" hangingPunct="1">
              <a:lnSpc>
                <a:spcPct val="120000"/>
              </a:lnSpc>
            </a:pPr>
            <a:endParaRPr lang="zh-CN" altLang="en-US" b="0" dirty="0">
              <a:latin typeface="+mn-ea"/>
              <a:ea typeface="+mn-ea"/>
            </a:endParaRPr>
          </a:p>
        </p:txBody>
      </p:sp>
      <p:sp>
        <p:nvSpPr>
          <p:cNvPr id="16" name="Line 65"/>
          <p:cNvSpPr>
            <a:spLocks noChangeShapeType="1"/>
          </p:cNvSpPr>
          <p:nvPr/>
        </p:nvSpPr>
        <p:spPr bwMode="auto">
          <a:xfrm>
            <a:off x="4211264" y="1266290"/>
            <a:ext cx="3745111" cy="0"/>
          </a:xfrm>
          <a:prstGeom prst="line">
            <a:avLst/>
          </a:prstGeom>
          <a:noFill/>
          <a:ln w="12700">
            <a:solidFill>
              <a:srgbClr val="CC000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C0000">
                      <a:gamma/>
                      <a:shade val="60000"/>
                      <a:invGamma/>
                      <a:alpha val="50000"/>
                    </a:srgbClr>
                  </a:outerShdw>
                </a:effectLst>
              </a14:hiddenEffects>
            </a:ext>
          </a:extLst>
        </p:spPr>
        <p:txBody>
          <a:bodyPr lIns="91413" tIns="45706" rIns="91413" bIns="45706"/>
          <a:lstStyle/>
          <a:p>
            <a:endParaRPr lang="zh-CN" altLang="en-US"/>
          </a:p>
        </p:txBody>
      </p:sp>
      <p:grpSp>
        <p:nvGrpSpPr>
          <p:cNvPr id="8" name="组合 7"/>
          <p:cNvGrpSpPr/>
          <p:nvPr/>
        </p:nvGrpSpPr>
        <p:grpSpPr>
          <a:xfrm>
            <a:off x="-9525" y="3655466"/>
            <a:ext cx="9684568" cy="1509713"/>
            <a:chOff x="0" y="3655466"/>
            <a:chExt cx="9684568" cy="1509713"/>
          </a:xfrm>
        </p:grpSpPr>
        <p:pic>
          <p:nvPicPr>
            <p:cNvPr id="9" name="Picture 2" descr="E:\amy项目\模板\60周年\1\png\2.png"/>
            <p:cNvPicPr>
              <a:picLocks noChangeAspect="1" noChangeArrowheads="1"/>
            </p:cNvPicPr>
            <p:nvPr/>
          </p:nvPicPr>
          <p:blipFill>
            <a:blip r:embed="rId5" cstate="print"/>
            <a:srcRect/>
            <a:stretch>
              <a:fillRect/>
            </a:stretch>
          </p:blipFill>
          <p:spPr bwMode="auto">
            <a:xfrm>
              <a:off x="0" y="3753891"/>
              <a:ext cx="3441700" cy="1411288"/>
            </a:xfrm>
            <a:prstGeom prst="rect">
              <a:avLst/>
            </a:prstGeom>
            <a:noFill/>
            <a:ln w="9525">
              <a:noFill/>
              <a:miter lim="800000"/>
              <a:headEnd/>
              <a:tailEnd/>
            </a:ln>
          </p:spPr>
        </p:pic>
        <p:pic>
          <p:nvPicPr>
            <p:cNvPr id="10" name="Picture 3" descr="E:\amy项目\模板\60周年\1\png\3.png"/>
            <p:cNvPicPr>
              <a:picLocks noChangeAspect="1" noChangeArrowheads="1"/>
            </p:cNvPicPr>
            <p:nvPr/>
          </p:nvPicPr>
          <p:blipFill>
            <a:blip r:embed="rId6" cstate="print"/>
            <a:srcRect/>
            <a:stretch>
              <a:fillRect/>
            </a:stretch>
          </p:blipFill>
          <p:spPr bwMode="auto">
            <a:xfrm>
              <a:off x="1079500" y="3655466"/>
              <a:ext cx="8605068" cy="1509713"/>
            </a:xfrm>
            <a:prstGeom prst="rect">
              <a:avLst/>
            </a:prstGeom>
            <a:noFill/>
            <a:ln w="9525">
              <a:noFill/>
              <a:miter lim="800000"/>
              <a:headEnd/>
              <a:tailEnd/>
            </a:ln>
          </p:spPr>
        </p:pic>
        <p:sp>
          <p:nvSpPr>
            <p:cNvPr id="11" name="TextBox 10"/>
            <p:cNvSpPr txBox="1">
              <a:spLocks noChangeArrowheads="1"/>
            </p:cNvSpPr>
            <p:nvPr/>
          </p:nvSpPr>
          <p:spPr bwMode="auto">
            <a:xfrm>
              <a:off x="76200" y="4838154"/>
              <a:ext cx="3035300" cy="276225"/>
            </a:xfrm>
            <a:prstGeom prst="rect">
              <a:avLst/>
            </a:prstGeom>
            <a:noFill/>
            <a:ln w="9525">
              <a:noFill/>
              <a:miter lim="800000"/>
            </a:ln>
          </p:spPr>
          <p:txBody>
            <a:bodyPr>
              <a:spAutoFit/>
            </a:bodyPr>
            <a:lstStyle/>
            <a:p>
              <a:endParaRPr lang="zh-CN" altLang="en-US"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12"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500"/>
                                        <p:tgtEl>
                                          <p:spTgt spid="18"/>
                                        </p:tgtEl>
                                      </p:cBhvr>
                                    </p:animEffect>
                                  </p:childTnLst>
                                </p:cTn>
                              </p:par>
                            </p:childTnLst>
                          </p:cTn>
                        </p:par>
                        <p:par>
                          <p:cTn id="18" fill="hold">
                            <p:stCondLst>
                              <p:cond delay="2500"/>
                            </p:stCondLst>
                            <p:childTnLst>
                              <p:par>
                                <p:cTn id="19" presetID="16" presetClass="entr" presetSubtype="37" fill="hold" nodeType="afterEffect">
                                  <p:stCondLst>
                                    <p:cond delay="0"/>
                                  </p:stCondLst>
                                  <p:iterate type="lt">
                                    <p:tmPct val="0"/>
                                  </p:iterate>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250"/>
                                        <p:tgtEl>
                                          <p:spTgt spid="13"/>
                                        </p:tgtEl>
                                      </p:cBhvr>
                                    </p:animEffect>
                                  </p:childTnLst>
                                </p:cTn>
                              </p:par>
                            </p:childTnLst>
                          </p:cTn>
                        </p:par>
                        <p:par>
                          <p:cTn id="22" fill="hold">
                            <p:stCondLst>
                              <p:cond delay="2750"/>
                            </p:stCondLst>
                            <p:childTnLst>
                              <p:par>
                                <p:cTn id="23" presetID="26" presetClass="emph" presetSubtype="0" fill="hold" nodeType="afterEffect">
                                  <p:stCondLst>
                                    <p:cond delay="0"/>
                                  </p:stCondLst>
                                  <p:iterate type="lt">
                                    <p:tmPct val="0"/>
                                  </p:iterate>
                                  <p:childTnLst>
                                    <p:animEffect transition="out" filter="fade">
                                      <p:cBhvr>
                                        <p:cTn id="24" dur="250" tmFilter="0, 0; .2, .5; .8, .5; 1, 0"/>
                                        <p:tgtEl>
                                          <p:spTgt spid="13"/>
                                        </p:tgtEl>
                                      </p:cBhvr>
                                    </p:animEffect>
                                    <p:animScale>
                                      <p:cBhvr>
                                        <p:cTn id="25" dur="125" autoRev="1" fill="hold"/>
                                        <p:tgtEl>
                                          <p:spTgt spid="13"/>
                                        </p:tgtEl>
                                      </p:cBhvr>
                                      <p:by x="105000" y="105000"/>
                                    </p:animScale>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par>
                          <p:cTn id="30" fill="hold">
                            <p:stCondLst>
                              <p:cond delay="3500"/>
                            </p:stCondLst>
                            <p:childTnLst>
                              <p:par>
                                <p:cTn id="31" presetID="16" presetClass="entr" presetSubtype="37" fill="hold" grpId="0" nodeType="afterEffect">
                                  <p:stCondLst>
                                    <p:cond delay="0"/>
                                  </p:stCondLst>
                                  <p:iterate type="lt">
                                    <p:tmPct val="0"/>
                                  </p:iterate>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250"/>
                                        <p:tgtEl>
                                          <p:spTgt spid="14"/>
                                        </p:tgtEl>
                                      </p:cBhvr>
                                    </p:animEffect>
                                  </p:childTnLst>
                                </p:cTn>
                              </p:par>
                            </p:childTnLst>
                          </p:cTn>
                        </p:par>
                        <p:par>
                          <p:cTn id="34" fill="hold">
                            <p:stCondLst>
                              <p:cond delay="375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15"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42" name="Group 5"/>
          <p:cNvGrpSpPr/>
          <p:nvPr/>
        </p:nvGrpSpPr>
        <p:grpSpPr bwMode="auto">
          <a:xfrm>
            <a:off x="952500" y="404813"/>
            <a:ext cx="360363" cy="287337"/>
            <a:chOff x="0" y="0"/>
            <a:chExt cx="360040" cy="288032"/>
          </a:xfrm>
        </p:grpSpPr>
        <p:sp>
          <p:nvSpPr>
            <p:cNvPr id="43"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44"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45"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6"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圆角矩形 47"/>
          <p:cNvSpPr/>
          <p:nvPr/>
        </p:nvSpPr>
        <p:spPr>
          <a:xfrm>
            <a:off x="393029" y="2889064"/>
            <a:ext cx="8276972" cy="180304"/>
          </a:xfrm>
          <a:prstGeom prst="roundRect">
            <a:avLst>
              <a:gd name="adj" fmla="val 4935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47657" y="2234917"/>
            <a:ext cx="527538" cy="527538"/>
            <a:chOff x="2250831" y="2560320"/>
            <a:chExt cx="745587" cy="745587"/>
          </a:xfrm>
        </p:grpSpPr>
        <p:sp>
          <p:nvSpPr>
            <p:cNvPr id="50" name="泪滴形 49"/>
            <p:cNvSpPr/>
            <p:nvPr/>
          </p:nvSpPr>
          <p:spPr>
            <a:xfrm rot="8100000">
              <a:off x="2250831" y="2560320"/>
              <a:ext cx="745587" cy="7455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51" name="同心圆 50"/>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52" name="文本框 9"/>
          <p:cNvSpPr txBox="1"/>
          <p:nvPr/>
        </p:nvSpPr>
        <p:spPr>
          <a:xfrm>
            <a:off x="1061557" y="1563638"/>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484075" y="1660350"/>
            <a:ext cx="982662" cy="982662"/>
            <a:chOff x="2250831" y="2560320"/>
            <a:chExt cx="745587" cy="745587"/>
          </a:xfrm>
        </p:grpSpPr>
        <p:sp>
          <p:nvSpPr>
            <p:cNvPr id="54" name="泪滴形 53"/>
            <p:cNvSpPr/>
            <p:nvPr/>
          </p:nvSpPr>
          <p:spPr>
            <a:xfrm rot="8100000">
              <a:off x="2250831" y="2560320"/>
              <a:ext cx="745587" cy="7455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55" name="同心圆 54"/>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56" name="文本框 13"/>
          <p:cNvSpPr txBox="1"/>
          <p:nvPr/>
        </p:nvSpPr>
        <p:spPr>
          <a:xfrm>
            <a:off x="4599474" y="1616596"/>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rot="10800000">
            <a:off x="2041177" y="3271862"/>
            <a:ext cx="772349" cy="772349"/>
            <a:chOff x="2250831" y="2560320"/>
            <a:chExt cx="745587" cy="745587"/>
          </a:xfrm>
        </p:grpSpPr>
        <p:sp>
          <p:nvSpPr>
            <p:cNvPr id="58" name="泪滴形 57"/>
            <p:cNvSpPr/>
            <p:nvPr/>
          </p:nvSpPr>
          <p:spPr>
            <a:xfrm rot="8100000">
              <a:off x="2250831" y="2560320"/>
              <a:ext cx="745587" cy="745587"/>
            </a:xfrm>
            <a:prstGeom prst="teardrop">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59" name="同心圆 58"/>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60" name="文本框 17"/>
          <p:cNvSpPr txBox="1"/>
          <p:nvPr/>
        </p:nvSpPr>
        <p:spPr>
          <a:xfrm>
            <a:off x="2876091" y="3267869"/>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rot="10800000">
            <a:off x="5134498" y="3244236"/>
            <a:ext cx="326350" cy="326350"/>
            <a:chOff x="2250831" y="2560320"/>
            <a:chExt cx="745587" cy="745587"/>
          </a:xfrm>
        </p:grpSpPr>
        <p:sp>
          <p:nvSpPr>
            <p:cNvPr id="62" name="泪滴形 61"/>
            <p:cNvSpPr/>
            <p:nvPr/>
          </p:nvSpPr>
          <p:spPr>
            <a:xfrm rot="8100000">
              <a:off x="2250831" y="2560320"/>
              <a:ext cx="745587" cy="745587"/>
            </a:xfrm>
            <a:prstGeom prst="teardrop">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63" name="同心圆 62"/>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64" name="文本框 21"/>
          <p:cNvSpPr txBox="1"/>
          <p:nvPr/>
        </p:nvSpPr>
        <p:spPr>
          <a:xfrm>
            <a:off x="5584611" y="3271649"/>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6736739" y="2234917"/>
            <a:ext cx="527538" cy="527538"/>
            <a:chOff x="2250831" y="2560320"/>
            <a:chExt cx="745587" cy="745587"/>
          </a:xfrm>
        </p:grpSpPr>
        <p:sp>
          <p:nvSpPr>
            <p:cNvPr id="66" name="泪滴形 65"/>
            <p:cNvSpPr/>
            <p:nvPr/>
          </p:nvSpPr>
          <p:spPr>
            <a:xfrm rot="8100000">
              <a:off x="2250831" y="2560320"/>
              <a:ext cx="745587" cy="745587"/>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67" name="同心圆 66"/>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68" name="文本框 25"/>
          <p:cNvSpPr txBox="1"/>
          <p:nvPr/>
        </p:nvSpPr>
        <p:spPr>
          <a:xfrm>
            <a:off x="7321754" y="1650504"/>
            <a:ext cx="1426710" cy="1100301"/>
          </a:xfrm>
          <a:prstGeom prst="rect">
            <a:avLst/>
          </a:prstGeom>
          <a:noFill/>
        </p:spPr>
        <p:txBody>
          <a:bodyPr wrap="square" lIns="68580" tIns="34290" rIns="68580" bIns="34290" rtlCol="0">
            <a:spAutoFit/>
          </a:bodyPr>
          <a:lstStyle/>
          <a:p>
            <a:r>
              <a:rPr lang="zh-CN" altLang="en-US" sz="1200" dirty="0">
                <a:solidFill>
                  <a:srgbClr val="FF0000"/>
                </a:solidFill>
                <a:latin typeface="微软雅黑" panose="020B0503020204020204" pitchFamily="34" charset="-122"/>
                <a:ea typeface="微软雅黑" panose="020B0503020204020204" pitchFamily="34" charset="-122"/>
              </a:rPr>
              <a:t>添加标题</a:t>
            </a:r>
            <a:endParaRPr lang="en-GB" altLang="zh-CN" sz="1200" dirty="0">
              <a:solidFill>
                <a:srgbClr val="FF0000"/>
              </a:solidFill>
              <a:latin typeface="微软雅黑" panose="020B0503020204020204" pitchFamily="34" charset="-122"/>
              <a:ea typeface="微软雅黑" panose="020B0503020204020204" pitchFamily="34" charset="-122"/>
            </a:endParaRPr>
          </a:p>
          <a:p>
            <a:r>
              <a:rPr lang="zh-CN" altLang="en-US" sz="1100" b="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12000">
        <p14:gallery dir="l"/>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p:cBhvr>
                                        <p:cTn id="7" dur="500"/>
                                        <p:tgtEl>
                                          <p:spTgt spid="4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300" fill="hold"/>
                                        <p:tgtEl>
                                          <p:spTgt spid="42"/>
                                        </p:tgtEl>
                                        <p:attrNameLst>
                                          <p:attrName>ppt_x</p:attrName>
                                        </p:attrNameLst>
                                      </p:cBhvr>
                                      <p:tavLst>
                                        <p:tav tm="0">
                                          <p:val>
                                            <p:strVal val="0-#ppt_w/2"/>
                                          </p:val>
                                        </p:tav>
                                        <p:tav tm="100000">
                                          <p:val>
                                            <p:strVal val="#ppt_x"/>
                                          </p:val>
                                        </p:tav>
                                      </p:tavLst>
                                    </p:anim>
                                    <p:anim calcmode="lin" valueType="num">
                                      <p:cBhvr>
                                        <p:cTn id="12" dur="3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41"/>
                                        </p:tgtEl>
                                        <p:attrNameLst>
                                          <p:attrName>style.visibility</p:attrName>
                                        </p:attrNameLst>
                                      </p:cBhvr>
                                      <p:to>
                                        <p:strVal val="visible"/>
                                      </p:to>
                                    </p:set>
                                    <p:anim calcmode="lin" valueType="num">
                                      <p:cBhvr>
                                        <p:cTn id="15" dur="300" fill="hold"/>
                                        <p:tgtEl>
                                          <p:spTgt spid="41"/>
                                        </p:tgtEl>
                                        <p:attrNameLst>
                                          <p:attrName>ppt_x</p:attrName>
                                        </p:attrNameLst>
                                      </p:cBhvr>
                                      <p:tavLst>
                                        <p:tav tm="0">
                                          <p:val>
                                            <p:strVal val="0-#ppt_w/2"/>
                                          </p:val>
                                        </p:tav>
                                        <p:tav tm="100000">
                                          <p:val>
                                            <p:strVal val="#ppt_x"/>
                                          </p:val>
                                        </p:tav>
                                      </p:tavLst>
                                    </p:anim>
                                    <p:anim calcmode="lin" valueType="num">
                                      <p:cBhvr>
                                        <p:cTn id="16" dur="3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p:cBhvr>
                                        <p:cTn id="20" dur="500"/>
                                        <p:tgtEl>
                                          <p:spTgt spid="47"/>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p:cBhvr>
                                        <p:cTn id="24" dur="500"/>
                                        <p:tgtEl>
                                          <p:spTgt spid="4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1000"/>
                                        <p:tgtEl>
                                          <p:spTgt spid="48"/>
                                        </p:tgtEl>
                                      </p:cBhvr>
                                    </p:animEffect>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1000"/>
                                        <p:tgtEl>
                                          <p:spTgt spid="52"/>
                                        </p:tgtEl>
                                      </p:cBhvr>
                                    </p:animEffect>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1000"/>
                                        <p:tgtEl>
                                          <p:spTgt spid="60"/>
                                        </p:tgtEl>
                                      </p:cBhvr>
                                    </p:animEffect>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anim calcmode="lin" valueType="num">
                                      <p:cBhvr>
                                        <p:cTn id="53" dur="1000" fill="hold"/>
                                        <p:tgtEl>
                                          <p:spTgt spid="53"/>
                                        </p:tgtEl>
                                        <p:attrNameLst>
                                          <p:attrName>ppt_x</p:attrName>
                                        </p:attrNameLst>
                                      </p:cBhvr>
                                      <p:tavLst>
                                        <p:tav tm="0">
                                          <p:val>
                                            <p:strVal val="#ppt_x"/>
                                          </p:val>
                                        </p:tav>
                                        <p:tav tm="100000">
                                          <p:val>
                                            <p:strVal val="#ppt_x"/>
                                          </p:val>
                                        </p:tav>
                                      </p:tavLst>
                                    </p:anim>
                                    <p:anim calcmode="lin" valueType="num">
                                      <p:cBhvr>
                                        <p:cTn id="54" dur="1000" fill="hold"/>
                                        <p:tgtEl>
                                          <p:spTgt spid="53"/>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left)">
                                      <p:cBhvr>
                                        <p:cTn id="58" dur="1000"/>
                                        <p:tgtEl>
                                          <p:spTgt spid="56"/>
                                        </p:tgtEl>
                                      </p:cBhvr>
                                    </p:animEffect>
                                  </p:childTnLst>
                                </p:cTn>
                              </p:par>
                            </p:childTnLst>
                          </p:cTn>
                        </p:par>
                        <p:par>
                          <p:cTn id="59" fill="hold">
                            <p:stCondLst>
                              <p:cond delay="9000"/>
                            </p:stCondLst>
                            <p:childTnLst>
                              <p:par>
                                <p:cTn id="60" presetID="42" presetClass="entr" presetSubtype="0"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1000"/>
                                        <p:tgtEl>
                                          <p:spTgt spid="61"/>
                                        </p:tgtEl>
                                      </p:cBhvr>
                                    </p:animEffect>
                                    <p:anim calcmode="lin" valueType="num">
                                      <p:cBhvr>
                                        <p:cTn id="63" dur="1000" fill="hold"/>
                                        <p:tgtEl>
                                          <p:spTgt spid="61"/>
                                        </p:tgtEl>
                                        <p:attrNameLst>
                                          <p:attrName>ppt_x</p:attrName>
                                        </p:attrNameLst>
                                      </p:cBhvr>
                                      <p:tavLst>
                                        <p:tav tm="0">
                                          <p:val>
                                            <p:strVal val="#ppt_x"/>
                                          </p:val>
                                        </p:tav>
                                        <p:tav tm="100000">
                                          <p:val>
                                            <p:strVal val="#ppt_x"/>
                                          </p:val>
                                        </p:tav>
                                      </p:tavLst>
                                    </p:anim>
                                    <p:anim calcmode="lin" valueType="num">
                                      <p:cBhvr>
                                        <p:cTn id="64" dur="1000" fill="hold"/>
                                        <p:tgtEl>
                                          <p:spTgt spid="61"/>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22" presetClass="entr" presetSubtype="8"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left)">
                                      <p:cBhvr>
                                        <p:cTn id="68" dur="1000"/>
                                        <p:tgtEl>
                                          <p:spTgt spid="64"/>
                                        </p:tgtEl>
                                      </p:cBhvr>
                                    </p:animEffect>
                                  </p:childTnLst>
                                </p:cTn>
                              </p:par>
                            </p:childTnLst>
                          </p:cTn>
                        </p:par>
                        <p:par>
                          <p:cTn id="69" fill="hold">
                            <p:stCondLst>
                              <p:cond delay="11000"/>
                            </p:stCondLst>
                            <p:childTnLst>
                              <p:par>
                                <p:cTn id="70" presetID="47" presetClass="entr" presetSubtype="0"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1000"/>
                                        <p:tgtEl>
                                          <p:spTgt spid="65"/>
                                        </p:tgtEl>
                                      </p:cBhvr>
                                    </p:animEffect>
                                    <p:anim calcmode="lin" valueType="num">
                                      <p:cBhvr>
                                        <p:cTn id="73" dur="1000" fill="hold"/>
                                        <p:tgtEl>
                                          <p:spTgt spid="65"/>
                                        </p:tgtEl>
                                        <p:attrNameLst>
                                          <p:attrName>ppt_x</p:attrName>
                                        </p:attrNameLst>
                                      </p:cBhvr>
                                      <p:tavLst>
                                        <p:tav tm="0">
                                          <p:val>
                                            <p:strVal val="#ppt_x"/>
                                          </p:val>
                                        </p:tav>
                                        <p:tav tm="100000">
                                          <p:val>
                                            <p:strVal val="#ppt_x"/>
                                          </p:val>
                                        </p:tav>
                                      </p:tavLst>
                                    </p:anim>
                                    <p:anim calcmode="lin" valueType="num">
                                      <p:cBhvr>
                                        <p:cTn id="74" dur="1000" fill="hold"/>
                                        <p:tgtEl>
                                          <p:spTgt spid="65"/>
                                        </p:tgtEl>
                                        <p:attrNameLst>
                                          <p:attrName>ppt_y</p:attrName>
                                        </p:attrNameLst>
                                      </p:cBhvr>
                                      <p:tavLst>
                                        <p:tav tm="0">
                                          <p:val>
                                            <p:strVal val="#ppt_y-.1"/>
                                          </p:val>
                                        </p:tav>
                                        <p:tav tm="100000">
                                          <p:val>
                                            <p:strVal val="#ppt_y"/>
                                          </p:val>
                                        </p:tav>
                                      </p:tavLst>
                                    </p:anim>
                                  </p:childTnLst>
                                </p:cTn>
                              </p:par>
                            </p:childTnLst>
                          </p:cTn>
                        </p:par>
                        <p:par>
                          <p:cTn id="75" fill="hold">
                            <p:stCondLst>
                              <p:cond delay="12000"/>
                            </p:stCondLst>
                            <p:childTnLst>
                              <p:par>
                                <p:cTn id="76" presetID="2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left)">
                                      <p:cBhvr>
                                        <p:cTn id="78"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utoUpdateAnimBg="0"/>
      <p:bldP spid="45" grpId="0" animBg="1"/>
      <p:bldP spid="46" grpId="0" animBg="1"/>
      <p:bldP spid="47" grpId="0" bldLvl="0" animBg="1" autoUpdateAnimBg="0"/>
      <p:bldP spid="48" grpId="0" animBg="1"/>
      <p:bldP spid="52" grpId="0"/>
      <p:bldP spid="56" grpId="0"/>
      <p:bldP spid="60" grpId="0"/>
      <p:bldP spid="64"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7" name="Group 5"/>
          <p:cNvGrpSpPr/>
          <p:nvPr/>
        </p:nvGrpSpPr>
        <p:grpSpPr bwMode="auto">
          <a:xfrm>
            <a:off x="952500" y="404813"/>
            <a:ext cx="360363" cy="287337"/>
            <a:chOff x="0" y="0"/>
            <a:chExt cx="360040" cy="288032"/>
          </a:xfrm>
        </p:grpSpPr>
        <p:sp>
          <p:nvSpPr>
            <p:cNvPr id="18"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9"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0"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圆角矩形 22"/>
          <p:cNvSpPr/>
          <p:nvPr/>
        </p:nvSpPr>
        <p:spPr bwMode="auto">
          <a:xfrm>
            <a:off x="1331640" y="1438094"/>
            <a:ext cx="2057062" cy="2558851"/>
          </a:xfrm>
          <a:prstGeom prst="roundRect">
            <a:avLst>
              <a:gd name="adj" fmla="val 568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24" name="圆角矩形 23"/>
          <p:cNvSpPr/>
          <p:nvPr/>
        </p:nvSpPr>
        <p:spPr bwMode="auto">
          <a:xfrm>
            <a:off x="5761996" y="1438094"/>
            <a:ext cx="2057062" cy="2558851"/>
          </a:xfrm>
          <a:prstGeom prst="roundRect">
            <a:avLst>
              <a:gd name="adj" fmla="val 507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25" name="矩形 26"/>
          <p:cNvSpPr>
            <a:spLocks noChangeArrowheads="1"/>
          </p:cNvSpPr>
          <p:nvPr/>
        </p:nvSpPr>
        <p:spPr bwMode="auto">
          <a:xfrm>
            <a:off x="5909392" y="1565977"/>
            <a:ext cx="1786134" cy="2239121"/>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圆角矩形 25"/>
          <p:cNvSpPr/>
          <p:nvPr/>
        </p:nvSpPr>
        <p:spPr bwMode="auto">
          <a:xfrm>
            <a:off x="3534656" y="1438094"/>
            <a:ext cx="2057062" cy="2558851"/>
          </a:xfrm>
          <a:prstGeom prst="roundRect">
            <a:avLst>
              <a:gd name="adj" fmla="val 5070"/>
            </a:avLst>
          </a:prstGeom>
          <a:noFill/>
          <a:ln w="38100" cap="flat" cmpd="sng" algn="ctr">
            <a:solidFill>
              <a:srgbClr val="FF0000"/>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30" name="矩形 29"/>
          <p:cNvSpPr>
            <a:spLocks noChangeArrowheads="1"/>
          </p:cNvSpPr>
          <p:nvPr/>
        </p:nvSpPr>
        <p:spPr bwMode="auto">
          <a:xfrm>
            <a:off x="3651461" y="1554839"/>
            <a:ext cx="1792285" cy="2239121"/>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32" name="TextBox 32"/>
          <p:cNvSpPr txBox="1">
            <a:spLocks noChangeArrowheads="1"/>
          </p:cNvSpPr>
          <p:nvPr/>
        </p:nvSpPr>
        <p:spPr bwMode="auto">
          <a:xfrm>
            <a:off x="1454645" y="1582019"/>
            <a:ext cx="1775135" cy="1495520"/>
          </a:xfrm>
          <a:prstGeom prst="rect">
            <a:avLst/>
          </a:prstGeom>
          <a:noFill/>
          <a:ln w="9525">
            <a:noFill/>
            <a:miter lim="800000"/>
          </a:ln>
        </p:spPr>
        <p:txBody>
          <a:bodyPr wrap="square" lIns="77770" tIns="38885" rIns="77770" bIns="38885">
            <a:spAutoFit/>
          </a:bodyPr>
          <a:lstStyle/>
          <a:p>
            <a:pPr>
              <a:lnSpc>
                <a:spcPct val="130000"/>
              </a:lnSpc>
            </a:pPr>
            <a:r>
              <a:rPr lang="zh-CN" altLang="en-US" sz="1200" b="0" dirty="0">
                <a:latin typeface="微软雅黑" panose="020B0503020204020204" pitchFamily="34" charset="-122"/>
                <a:ea typeface="微软雅黑" panose="020B0503020204020204" pitchFamily="34" charset="-122"/>
              </a:rPr>
              <a:t>您的内容打在这里，或者通过复制您的文本后，在此框中选择粘贴，并选</a:t>
            </a:r>
            <a:endParaRPr lang="en-US" altLang="zh-CN" sz="1200" b="0" dirty="0">
              <a:latin typeface="微软雅黑" panose="020B0503020204020204" pitchFamily="34" charset="-122"/>
              <a:ea typeface="微软雅黑" panose="020B0503020204020204" pitchFamily="34" charset="-122"/>
            </a:endParaRPr>
          </a:p>
          <a:p>
            <a:pPr>
              <a:lnSpc>
                <a:spcPct val="130000"/>
              </a:lnSpc>
            </a:pPr>
            <a:endParaRPr lang="en-US" altLang="zh-CN" sz="1200" b="0" dirty="0">
              <a:latin typeface="微软雅黑" panose="020B0503020204020204" pitchFamily="34" charset="-122"/>
              <a:ea typeface="微软雅黑" panose="020B0503020204020204" pitchFamily="34" charset="-122"/>
            </a:endParaRPr>
          </a:p>
          <a:p>
            <a:pPr>
              <a:lnSpc>
                <a:spcPct val="130000"/>
              </a:lnSpc>
            </a:pPr>
            <a:endParaRPr lang="zh-CN" altLang="en-US" sz="1200" b="0" dirty="0">
              <a:latin typeface="微软雅黑" panose="020B0503020204020204" pitchFamily="34" charset="-122"/>
              <a:ea typeface="微软雅黑" panose="020B0503020204020204" pitchFamily="34" charset="-122"/>
            </a:endParaRPr>
          </a:p>
        </p:txBody>
      </p:sp>
      <p:sp>
        <p:nvSpPr>
          <p:cNvPr id="33" name="Rectangle 20"/>
          <p:cNvSpPr>
            <a:spLocks noChangeArrowheads="1"/>
          </p:cNvSpPr>
          <p:nvPr/>
        </p:nvSpPr>
        <p:spPr bwMode="auto">
          <a:xfrm>
            <a:off x="1348009" y="4561090"/>
            <a:ext cx="6487417" cy="585694"/>
          </a:xfrm>
          <a:prstGeom prst="roundRect">
            <a:avLst/>
          </a:prstGeom>
          <a:no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34" name="矩形 33"/>
          <p:cNvSpPr/>
          <p:nvPr/>
        </p:nvSpPr>
        <p:spPr bwMode="auto">
          <a:xfrm>
            <a:off x="2195736" y="4489082"/>
            <a:ext cx="4906646" cy="340140"/>
          </a:xfrm>
          <a:prstGeom prst="rect">
            <a:avLst/>
          </a:prstGeom>
          <a:solidFill>
            <a:srgbClr val="FFC000"/>
          </a:solidFill>
          <a:ln w="28575">
            <a:noFill/>
          </a:ln>
          <a:scene3d>
            <a:camera prst="orthographicFront"/>
            <a:lightRig rig="threePt" dir="t"/>
          </a:scene3d>
          <a:sp3d/>
        </p:spPr>
        <p:txBody>
          <a:bodyPr lIns="77770" tIns="38885" rIns="77770" bIns="38885">
            <a:spAutoFit/>
          </a:bodyPr>
          <a:lstStyle/>
          <a:p>
            <a:pPr algn="ctr">
              <a:tabLst>
                <a:tab pos="7247255" algn="r"/>
              </a:tabLst>
              <a:defRPr/>
            </a:pPr>
            <a:r>
              <a:rPr lang="zh-CN" altLang="en-US" sz="1700" dirty="0">
                <a:latin typeface="微软雅黑" panose="020B0503020204020204" pitchFamily="34" charset="-122"/>
                <a:ea typeface="微软雅黑" panose="020B0503020204020204" pitchFamily="34" charset="-122"/>
              </a:rPr>
              <a:t>单击此处添加标题</a:t>
            </a:r>
          </a:p>
        </p:txBody>
      </p:sp>
      <p:sp>
        <p:nvSpPr>
          <p:cNvPr id="35" name="燕尾形 34"/>
          <p:cNvSpPr/>
          <p:nvPr/>
        </p:nvSpPr>
        <p:spPr>
          <a:xfrm rot="16200000" flipH="1" flipV="1">
            <a:off x="6614424" y="3959886"/>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36" name="圆角矩形 35"/>
          <p:cNvSpPr/>
          <p:nvPr/>
        </p:nvSpPr>
        <p:spPr>
          <a:xfrm>
            <a:off x="3534656" y="987574"/>
            <a:ext cx="2057062" cy="381554"/>
          </a:xfrm>
          <a:prstGeom prst="roundRect">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37" name="圆角矩形 36"/>
          <p:cNvSpPr/>
          <p:nvPr/>
        </p:nvSpPr>
        <p:spPr>
          <a:xfrm>
            <a:off x="5761996" y="987574"/>
            <a:ext cx="2057062" cy="381554"/>
          </a:xfrm>
          <a:prstGeom prst="roundRect">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38" name="圆角矩形 37"/>
          <p:cNvSpPr/>
          <p:nvPr/>
        </p:nvSpPr>
        <p:spPr>
          <a:xfrm>
            <a:off x="1331640" y="987574"/>
            <a:ext cx="2057062" cy="381554"/>
          </a:xfrm>
          <a:prstGeom prst="roundRect">
            <a:avLst/>
          </a:prstGeom>
          <a:solidFill>
            <a:srgbClr val="FF0000"/>
          </a:solidFill>
          <a:ln w="38100"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39" name="矩形 38"/>
          <p:cNvSpPr>
            <a:spLocks noChangeArrowheads="1"/>
          </p:cNvSpPr>
          <p:nvPr/>
        </p:nvSpPr>
        <p:spPr bwMode="auto">
          <a:xfrm>
            <a:off x="1373984" y="1016883"/>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40" name="矩形 39"/>
          <p:cNvSpPr>
            <a:spLocks noChangeArrowheads="1"/>
          </p:cNvSpPr>
          <p:nvPr/>
        </p:nvSpPr>
        <p:spPr bwMode="auto">
          <a:xfrm>
            <a:off x="5878799" y="1016883"/>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41" name="矩形 40"/>
          <p:cNvSpPr>
            <a:spLocks noChangeArrowheads="1"/>
          </p:cNvSpPr>
          <p:nvPr/>
        </p:nvSpPr>
        <p:spPr bwMode="auto">
          <a:xfrm>
            <a:off x="3651461" y="1016883"/>
            <a:ext cx="1847322" cy="302191"/>
          </a:xfrm>
          <a:prstGeom prst="rect">
            <a:avLst/>
          </a:prstGeom>
          <a:noFill/>
          <a:ln>
            <a:noFill/>
          </a:ln>
          <a:scene3d>
            <a:camera prst="orthographicFront"/>
            <a:lightRig rig="threePt" dir="t"/>
          </a:scene3d>
          <a:sp3d/>
        </p:spPr>
        <p:txBody>
          <a:bodyPr wrap="square" lIns="77770" tIns="38885" rIns="77770" bIns="38885">
            <a:spAutoFit/>
          </a:body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42" name="燕尾形 41"/>
          <p:cNvSpPr/>
          <p:nvPr/>
        </p:nvSpPr>
        <p:spPr>
          <a:xfrm rot="16200000" flipH="1" flipV="1">
            <a:off x="4431478" y="3959886"/>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43" name="燕尾形 42"/>
          <p:cNvSpPr/>
          <p:nvPr/>
        </p:nvSpPr>
        <p:spPr>
          <a:xfrm rot="16200000" flipH="1" flipV="1">
            <a:off x="2209385" y="3959886"/>
            <a:ext cx="352203" cy="546500"/>
          </a:xfrm>
          <a:prstGeom prst="chevron">
            <a:avLst>
              <a:gd name="adj" fmla="val 39402"/>
            </a:avLst>
          </a:prstGeom>
          <a:solidFill>
            <a:srgbClr val="FF000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2000">
        <p14:doors dir="vert"/>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p:cBhvr>
                                        <p:cTn id="7" dur="500"/>
                                        <p:tgtEl>
                                          <p:spTgt spid="2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 fill="hold"/>
                                        <p:tgtEl>
                                          <p:spTgt spid="17"/>
                                        </p:tgtEl>
                                        <p:attrNameLst>
                                          <p:attrName>ppt_x</p:attrName>
                                        </p:attrNameLst>
                                      </p:cBhvr>
                                      <p:tavLst>
                                        <p:tav tm="0">
                                          <p:val>
                                            <p:strVal val="0-#ppt_w/2"/>
                                          </p:val>
                                        </p:tav>
                                        <p:tav tm="100000">
                                          <p:val>
                                            <p:strVal val="#ppt_x"/>
                                          </p:val>
                                        </p:tav>
                                      </p:tavLst>
                                    </p:anim>
                                    <p:anim calcmode="lin" valueType="num">
                                      <p:cBhvr>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0-#ppt_w/2"/>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p:cBhvr>
                                        <p:cTn id="20" dur="500"/>
                                        <p:tgtEl>
                                          <p:spTgt spid="22"/>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p:cBhvr>
                                        <p:cTn id="24" dur="500"/>
                                        <p:tgtEl>
                                          <p:spTgt spid="21"/>
                                        </p:tgtEl>
                                      </p:cBhvr>
                                    </p:animEffect>
                                  </p:childTnLst>
                                </p:cTn>
                              </p:par>
                            </p:childTnLst>
                          </p:cTn>
                        </p:par>
                        <p:par>
                          <p:cTn id="25" fill="hold">
                            <p:stCondLst>
                              <p:cond delay="2000"/>
                            </p:stCondLst>
                            <p:childTnLst>
                              <p:par>
                                <p:cTn id="26" presetID="37"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anim calcmode="lin" valueType="num">
                                      <p:cBhvr>
                                        <p:cTn id="29" dur="500" fill="hold"/>
                                        <p:tgtEl>
                                          <p:spTgt spid="38"/>
                                        </p:tgtEl>
                                        <p:attrNameLst>
                                          <p:attrName>ppt_x</p:attrName>
                                        </p:attrNameLst>
                                      </p:cBhvr>
                                      <p:tavLst>
                                        <p:tav tm="0">
                                          <p:val>
                                            <p:strVal val="#ppt_x"/>
                                          </p:val>
                                        </p:tav>
                                        <p:tav tm="100000">
                                          <p:val>
                                            <p:strVal val="#ppt_x"/>
                                          </p:val>
                                        </p:tav>
                                      </p:tavLst>
                                    </p:anim>
                                    <p:anim calcmode="lin" valueType="num">
                                      <p:cBhvr>
                                        <p:cTn id="30" dur="450" decel="100000" fill="hold"/>
                                        <p:tgtEl>
                                          <p:spTgt spid="38"/>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450" decel="100000" fill="hold"/>
                                        <p:tgtEl>
                                          <p:spTgt spid="36"/>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450" decel="100000" fill="hold"/>
                                        <p:tgtEl>
                                          <p:spTgt spid="37"/>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2500"/>
                            </p:stCondLst>
                            <p:childTnLst>
                              <p:par>
                                <p:cTn id="45" presetID="1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slide(fromBottom)">
                                      <p:cBhvr>
                                        <p:cTn id="47" dur="500"/>
                                        <p:tgtEl>
                                          <p:spTgt spid="39"/>
                                        </p:tgtEl>
                                      </p:cBhvr>
                                    </p:animEffect>
                                  </p:childTnLst>
                                </p:cTn>
                              </p:par>
                            </p:childTnLst>
                          </p:cTn>
                        </p:par>
                        <p:par>
                          <p:cTn id="48" fill="hold">
                            <p:stCondLst>
                              <p:cond delay="3000"/>
                            </p:stCondLst>
                            <p:childTnLst>
                              <p:par>
                                <p:cTn id="49" presetID="1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lide(fromBottom)">
                                      <p:cBhvr>
                                        <p:cTn id="51" dur="500"/>
                                        <p:tgtEl>
                                          <p:spTgt spid="41"/>
                                        </p:tgtEl>
                                      </p:cBhvr>
                                    </p:animEffect>
                                  </p:childTnLst>
                                </p:cTn>
                              </p:par>
                            </p:childTnLst>
                          </p:cTn>
                        </p:par>
                        <p:par>
                          <p:cTn id="52" fill="hold">
                            <p:stCondLst>
                              <p:cond delay="3500"/>
                            </p:stCondLst>
                            <p:childTnLst>
                              <p:par>
                                <p:cTn id="53" presetID="12" presetClass="entr" presetSubtype="4"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slide(fromBottom)">
                                      <p:cBhvr>
                                        <p:cTn id="55" dur="500"/>
                                        <p:tgtEl>
                                          <p:spTgt spid="40"/>
                                        </p:tgtEl>
                                      </p:cBhvr>
                                    </p:animEffect>
                                  </p:childTnLst>
                                </p:cTn>
                              </p:par>
                            </p:childTnLst>
                          </p:cTn>
                        </p:par>
                        <p:par>
                          <p:cTn id="56" fill="hold">
                            <p:stCondLst>
                              <p:cond delay="4000"/>
                            </p:stCondLst>
                            <p:childTnLst>
                              <p:par>
                                <p:cTn id="57" presetID="12" presetClass="entr" presetSubtype="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slide(fromTop)">
                                      <p:cBhvr>
                                        <p:cTn id="59" dur="500"/>
                                        <p:tgtEl>
                                          <p:spTgt spid="23"/>
                                        </p:tgtEl>
                                      </p:cBhvr>
                                    </p:animEffect>
                                  </p:childTnLst>
                                </p:cTn>
                              </p:par>
                            </p:childTnLst>
                          </p:cTn>
                        </p:par>
                        <p:par>
                          <p:cTn id="60" fill="hold">
                            <p:stCondLst>
                              <p:cond delay="4500"/>
                            </p:stCondLst>
                            <p:childTnLst>
                              <p:par>
                                <p:cTn id="61" presetID="12" presetClass="entr" presetSubtype="1"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slide(fromTop)">
                                      <p:cBhvr>
                                        <p:cTn id="63" dur="500"/>
                                        <p:tgtEl>
                                          <p:spTgt spid="26"/>
                                        </p:tgtEl>
                                      </p:cBhvr>
                                    </p:animEffect>
                                  </p:childTnLst>
                                </p:cTn>
                              </p:par>
                            </p:childTnLst>
                          </p:cTn>
                        </p:par>
                        <p:par>
                          <p:cTn id="64" fill="hold">
                            <p:stCondLst>
                              <p:cond delay="5000"/>
                            </p:stCondLst>
                            <p:childTnLst>
                              <p:par>
                                <p:cTn id="65" presetID="12" presetClass="entr" presetSubtype="1"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slide(fromTop)">
                                      <p:cBhvr>
                                        <p:cTn id="67" dur="500"/>
                                        <p:tgtEl>
                                          <p:spTgt spid="24"/>
                                        </p:tgtEl>
                                      </p:cBhvr>
                                    </p:animEffect>
                                  </p:childTnLst>
                                </p:cTn>
                              </p:par>
                            </p:childTnLst>
                          </p:cTn>
                        </p:par>
                        <p:par>
                          <p:cTn id="68" fill="hold">
                            <p:stCondLst>
                              <p:cond delay="5500"/>
                            </p:stCondLst>
                            <p:childTnLst>
                              <p:par>
                                <p:cTn id="69" presetID="49" presetClass="entr" presetSubtype="0" decel="10000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 calcmode="lin" valueType="num">
                                      <p:cBhvr>
                                        <p:cTn id="73" dur="500" fill="hold"/>
                                        <p:tgtEl>
                                          <p:spTgt spid="32"/>
                                        </p:tgtEl>
                                        <p:attrNameLst>
                                          <p:attrName>style.rotation</p:attrName>
                                        </p:attrNameLst>
                                      </p:cBhvr>
                                      <p:tavLst>
                                        <p:tav tm="0">
                                          <p:val>
                                            <p:fltVal val="360"/>
                                          </p:val>
                                        </p:tav>
                                        <p:tav tm="100000">
                                          <p:val>
                                            <p:fltVal val="0"/>
                                          </p:val>
                                        </p:tav>
                                      </p:tavLst>
                                    </p:anim>
                                    <p:animEffect transition="in" filter="fade">
                                      <p:cBhvr>
                                        <p:cTn id="74" dur="500"/>
                                        <p:tgtEl>
                                          <p:spTgt spid="32"/>
                                        </p:tgtEl>
                                      </p:cBhvr>
                                    </p:animEffect>
                                  </p:childTnLst>
                                </p:cTn>
                              </p:par>
                            </p:childTnLst>
                          </p:cTn>
                        </p:par>
                        <p:par>
                          <p:cTn id="75" fill="hold">
                            <p:stCondLst>
                              <p:cond delay="6000"/>
                            </p:stCondLst>
                            <p:childTnLst>
                              <p:par>
                                <p:cTn id="76" presetID="49" presetClass="entr" presetSubtype="0" decel="10000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 calcmode="lin" valueType="num">
                                      <p:cBhvr>
                                        <p:cTn id="80" dur="500" fill="hold"/>
                                        <p:tgtEl>
                                          <p:spTgt spid="30"/>
                                        </p:tgtEl>
                                        <p:attrNameLst>
                                          <p:attrName>style.rotation</p:attrName>
                                        </p:attrNameLst>
                                      </p:cBhvr>
                                      <p:tavLst>
                                        <p:tav tm="0">
                                          <p:val>
                                            <p:fltVal val="360"/>
                                          </p:val>
                                        </p:tav>
                                        <p:tav tm="100000">
                                          <p:val>
                                            <p:fltVal val="0"/>
                                          </p:val>
                                        </p:tav>
                                      </p:tavLst>
                                    </p:anim>
                                    <p:animEffect transition="in" filter="fade">
                                      <p:cBhvr>
                                        <p:cTn id="81" dur="500"/>
                                        <p:tgtEl>
                                          <p:spTgt spid="30"/>
                                        </p:tgtEl>
                                      </p:cBhvr>
                                    </p:animEffect>
                                  </p:childTnLst>
                                </p:cTn>
                              </p:par>
                            </p:childTnLst>
                          </p:cTn>
                        </p:par>
                        <p:par>
                          <p:cTn id="82" fill="hold">
                            <p:stCondLst>
                              <p:cond delay="6500"/>
                            </p:stCondLst>
                            <p:childTnLst>
                              <p:par>
                                <p:cTn id="83" presetID="49" presetClass="entr" presetSubtype="0" decel="10000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 calcmode="lin" valueType="num">
                                      <p:cBhvr>
                                        <p:cTn id="87" dur="500" fill="hold"/>
                                        <p:tgtEl>
                                          <p:spTgt spid="25"/>
                                        </p:tgtEl>
                                        <p:attrNameLst>
                                          <p:attrName>style.rotation</p:attrName>
                                        </p:attrNameLst>
                                      </p:cBhvr>
                                      <p:tavLst>
                                        <p:tav tm="0">
                                          <p:val>
                                            <p:fltVal val="360"/>
                                          </p:val>
                                        </p:tav>
                                        <p:tav tm="100000">
                                          <p:val>
                                            <p:fltVal val="0"/>
                                          </p:val>
                                        </p:tav>
                                      </p:tavLst>
                                    </p:anim>
                                    <p:animEffect transition="in" filter="fade">
                                      <p:cBhvr>
                                        <p:cTn id="88" dur="500"/>
                                        <p:tgtEl>
                                          <p:spTgt spid="25"/>
                                        </p:tgtEl>
                                      </p:cBhvr>
                                    </p:animEffect>
                                  </p:childTnLst>
                                </p:cTn>
                              </p:par>
                            </p:childTnLst>
                          </p:cTn>
                        </p:par>
                        <p:par>
                          <p:cTn id="89" fill="hold">
                            <p:stCondLst>
                              <p:cond delay="7000"/>
                            </p:stCondLst>
                            <p:childTnLst>
                              <p:par>
                                <p:cTn id="90" presetID="12" presetClass="entr" presetSubtype="1"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slide(fromTop)">
                                      <p:cBhvr>
                                        <p:cTn id="92" dur="500"/>
                                        <p:tgtEl>
                                          <p:spTgt spid="43"/>
                                        </p:tgtEl>
                                      </p:cBhvr>
                                    </p:animEffect>
                                  </p:childTnLst>
                                </p:cTn>
                              </p:par>
                            </p:childTnLst>
                          </p:cTn>
                        </p:par>
                        <p:par>
                          <p:cTn id="93" fill="hold">
                            <p:stCondLst>
                              <p:cond delay="7500"/>
                            </p:stCondLst>
                            <p:childTnLst>
                              <p:par>
                                <p:cTn id="94" presetID="12" presetClass="entr" presetSubtype="1" fill="hold" grpId="0"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slide(fromTop)">
                                      <p:cBhvr>
                                        <p:cTn id="96" dur="500"/>
                                        <p:tgtEl>
                                          <p:spTgt spid="42"/>
                                        </p:tgtEl>
                                      </p:cBhvr>
                                    </p:animEffect>
                                  </p:childTnLst>
                                </p:cTn>
                              </p:par>
                            </p:childTnLst>
                          </p:cTn>
                        </p:par>
                        <p:par>
                          <p:cTn id="97" fill="hold">
                            <p:stCondLst>
                              <p:cond delay="8000"/>
                            </p:stCondLst>
                            <p:childTnLst>
                              <p:par>
                                <p:cTn id="98" presetID="12" presetClass="entr" presetSubtype="1"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slide(fromTop)">
                                      <p:cBhvr>
                                        <p:cTn id="100" dur="500"/>
                                        <p:tgtEl>
                                          <p:spTgt spid="35"/>
                                        </p:tgtEl>
                                      </p:cBhvr>
                                    </p:animEffect>
                                  </p:childTnLst>
                                </p:cTn>
                              </p:par>
                            </p:childTnLst>
                          </p:cTn>
                        </p:par>
                        <p:par>
                          <p:cTn id="101" fill="hold">
                            <p:stCondLst>
                              <p:cond delay="8500"/>
                            </p:stCondLst>
                            <p:childTnLst>
                              <p:par>
                                <p:cTn id="102" presetID="53" presetClass="entr" presetSubtype="16" fill="hold" grpId="0" nodeType="afterEffect" nodePh="1">
                                  <p:stCondLst>
                                    <p:cond delay="0"/>
                                  </p:stCondLst>
                                  <p:endCondLst>
                                    <p:cond evt="begin" delay="0">
                                      <p:tn val="102"/>
                                    </p:cond>
                                  </p:end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p:cTn id="109" dur="500" fill="hold"/>
                                        <p:tgtEl>
                                          <p:spTgt spid="34"/>
                                        </p:tgtEl>
                                        <p:attrNameLst>
                                          <p:attrName>ppt_w</p:attrName>
                                        </p:attrNameLst>
                                      </p:cBhvr>
                                      <p:tavLst>
                                        <p:tav tm="0">
                                          <p:val>
                                            <p:fltVal val="0"/>
                                          </p:val>
                                        </p:tav>
                                        <p:tav tm="100000">
                                          <p:val>
                                            <p:strVal val="#ppt_w"/>
                                          </p:val>
                                        </p:tav>
                                      </p:tavLst>
                                    </p:anim>
                                    <p:anim calcmode="lin" valueType="num">
                                      <p:cBhvr>
                                        <p:cTn id="110" dur="500" fill="hold"/>
                                        <p:tgtEl>
                                          <p:spTgt spid="34"/>
                                        </p:tgtEl>
                                        <p:attrNameLst>
                                          <p:attrName>ppt_h</p:attrName>
                                        </p:attrNameLst>
                                      </p:cBhvr>
                                      <p:tavLst>
                                        <p:tav tm="0">
                                          <p:val>
                                            <p:fltVal val="0"/>
                                          </p:val>
                                        </p:tav>
                                        <p:tav tm="100000">
                                          <p:val>
                                            <p:strVal val="#ppt_h"/>
                                          </p:val>
                                        </p:tav>
                                      </p:tavLst>
                                    </p:anim>
                                    <p:animEffect transition="in" filter="fade">
                                      <p:cBhvr>
                                        <p:cTn id="1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P spid="20" grpId="0" animBg="1"/>
      <p:bldP spid="21" grpId="0" animBg="1"/>
      <p:bldP spid="22" grpId="0" bldLvl="0" animBg="1" autoUpdateAnimBg="0"/>
      <p:bldP spid="23" grpId="0" animBg="1"/>
      <p:bldP spid="24" grpId="0" animBg="1"/>
      <p:bldP spid="25" grpId="0"/>
      <p:bldP spid="26" grpId="0" animBg="1"/>
      <p:bldP spid="30" grpId="0"/>
      <p:bldP spid="32" grpId="0"/>
      <p:bldP spid="33" grpId="0"/>
      <p:bldP spid="34" grpId="0" animBg="1"/>
      <p:bldP spid="35" grpId="0" animBg="1"/>
      <p:bldP spid="36" grpId="0" animBg="1"/>
      <p:bldP spid="37" grpId="0" animBg="1"/>
      <p:bldP spid="38" grpId="0" animBg="1"/>
      <p:bldP spid="39" grpId="0"/>
      <p:bldP spid="40" grpId="0"/>
      <p:bldP spid="41" grpId="0"/>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7" name="Group 5"/>
          <p:cNvGrpSpPr/>
          <p:nvPr/>
        </p:nvGrpSpPr>
        <p:grpSpPr bwMode="auto">
          <a:xfrm>
            <a:off x="952500" y="404813"/>
            <a:ext cx="360363" cy="287337"/>
            <a:chOff x="0" y="0"/>
            <a:chExt cx="360040" cy="288032"/>
          </a:xfrm>
        </p:grpSpPr>
        <p:sp>
          <p:nvSpPr>
            <p:cNvPr id="18"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9"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0"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AutoShape 60"/>
          <p:cNvSpPr>
            <a:spLocks noChangeArrowheads="1"/>
          </p:cNvSpPr>
          <p:nvPr/>
        </p:nvSpPr>
        <p:spPr bwMode="auto">
          <a:xfrm>
            <a:off x="2480439" y="1730462"/>
            <a:ext cx="496731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u"/>
              <a:tabLst>
                <a:tab pos="135890" algn="l"/>
              </a:tabLst>
              <a:defRPr/>
            </a:pPr>
            <a:endParaRPr lang="zh-CN" altLang="en-US" sz="1400" dirty="0">
              <a:latin typeface="微软雅黑" panose="020B0503020204020204" pitchFamily="34" charset="-122"/>
              <a:ea typeface="微软雅黑" panose="020B0503020204020204" pitchFamily="34" charset="-122"/>
            </a:endParaRPr>
          </a:p>
        </p:txBody>
      </p:sp>
      <p:sp>
        <p:nvSpPr>
          <p:cNvPr id="24" name="圆角矩形 23"/>
          <p:cNvSpPr/>
          <p:nvPr/>
        </p:nvSpPr>
        <p:spPr bwMode="auto">
          <a:xfrm>
            <a:off x="2983698" y="3215406"/>
            <a:ext cx="3168650"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E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5" name="矩形 87"/>
          <p:cNvSpPr>
            <a:spLocks noChangeArrowheads="1"/>
          </p:cNvSpPr>
          <p:nvPr/>
        </p:nvSpPr>
        <p:spPr bwMode="auto">
          <a:xfrm>
            <a:off x="3097774" y="3804041"/>
            <a:ext cx="2940498" cy="524436"/>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p>
        </p:txBody>
      </p:sp>
      <p:sp>
        <p:nvSpPr>
          <p:cNvPr id="26" name="圆角矩形 25"/>
          <p:cNvSpPr/>
          <p:nvPr/>
        </p:nvSpPr>
        <p:spPr bwMode="auto">
          <a:xfrm>
            <a:off x="2983698" y="1059582"/>
            <a:ext cx="3168650"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C8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7" name="矩形 87"/>
          <p:cNvSpPr>
            <a:spLocks noChangeArrowheads="1"/>
          </p:cNvSpPr>
          <p:nvPr/>
        </p:nvSpPr>
        <p:spPr bwMode="auto">
          <a:xfrm>
            <a:off x="3013298" y="1306870"/>
            <a:ext cx="3109451" cy="523219"/>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点击添加文本 点击添加文本</a:t>
            </a:r>
          </a:p>
        </p:txBody>
      </p:sp>
      <p:grpSp>
        <p:nvGrpSpPr>
          <p:cNvPr id="28" name="组合 26"/>
          <p:cNvGrpSpPr>
            <a:grpSpLocks noChangeAspect="1"/>
          </p:cNvGrpSpPr>
          <p:nvPr/>
        </p:nvGrpSpPr>
        <p:grpSpPr bwMode="auto">
          <a:xfrm>
            <a:off x="3347237" y="2169245"/>
            <a:ext cx="2443163" cy="554037"/>
            <a:chOff x="855540" y="3513439"/>
            <a:chExt cx="1399872" cy="987727"/>
          </a:xfrm>
          <a:scene3d>
            <a:camera prst="orthographicFront">
              <a:rot lat="0" lon="0" rev="0"/>
            </a:camera>
            <a:lightRig rig="balanced" dir="t">
              <a:rot lat="0" lon="0" rev="8700000"/>
            </a:lightRig>
          </a:scene3d>
        </p:grpSpPr>
        <p:sp>
          <p:nvSpPr>
            <p:cNvPr id="29" name="圆角矩形 28"/>
            <p:cNvSpPr/>
            <p:nvPr/>
          </p:nvSpPr>
          <p:spPr>
            <a:xfrm>
              <a:off x="855540" y="3513439"/>
              <a:ext cx="1399872" cy="987727"/>
            </a:xfrm>
            <a:prstGeom prst="roundRect">
              <a:avLst>
                <a:gd name="adj" fmla="val 10568"/>
              </a:avLst>
            </a:prstGeom>
            <a:solidFill>
              <a:srgbClr val="C8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pitchFamily="34" charset="-122"/>
                <a:ea typeface="微软雅黑" panose="020B0503020204020204" pitchFamily="34" charset="-122"/>
              </a:endParaRPr>
            </a:p>
          </p:txBody>
        </p:sp>
        <p:sp>
          <p:nvSpPr>
            <p:cNvPr id="30" name="矩形 14"/>
            <p:cNvSpPr>
              <a:spLocks noChangeArrowheads="1"/>
            </p:cNvSpPr>
            <p:nvPr/>
          </p:nvSpPr>
          <p:spPr bwMode="auto">
            <a:xfrm>
              <a:off x="1004859" y="3703801"/>
              <a:ext cx="1101235" cy="63100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1" name="组合 30"/>
          <p:cNvGrpSpPr>
            <a:grpSpLocks noChangeAspect="1"/>
          </p:cNvGrpSpPr>
          <p:nvPr/>
        </p:nvGrpSpPr>
        <p:grpSpPr bwMode="auto">
          <a:xfrm>
            <a:off x="3347237" y="2926482"/>
            <a:ext cx="2443163" cy="555624"/>
            <a:chOff x="855540" y="3513439"/>
            <a:chExt cx="1399872" cy="987727"/>
          </a:xfrm>
          <a:scene3d>
            <a:camera prst="orthographicFront">
              <a:rot lat="0" lon="0" rev="0"/>
            </a:camera>
            <a:lightRig rig="balanced" dir="t">
              <a:rot lat="0" lon="0" rev="8700000"/>
            </a:lightRig>
          </a:scene3d>
        </p:grpSpPr>
        <p:sp>
          <p:nvSpPr>
            <p:cNvPr id="32" name="圆角矩形 31"/>
            <p:cNvSpPr/>
            <p:nvPr/>
          </p:nvSpPr>
          <p:spPr>
            <a:xfrm>
              <a:off x="855540" y="3513439"/>
              <a:ext cx="1399872" cy="987727"/>
            </a:xfrm>
            <a:prstGeom prst="roundRect">
              <a:avLst>
                <a:gd name="adj" fmla="val 10568"/>
              </a:avLst>
            </a:prstGeom>
            <a:solidFill>
              <a:srgbClr val="FF6E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latin typeface="微软雅黑" panose="020B0503020204020204" pitchFamily="34" charset="-122"/>
                <a:ea typeface="微软雅黑" panose="020B0503020204020204" pitchFamily="34" charset="-122"/>
              </a:endParaRPr>
            </a:p>
          </p:txBody>
        </p:sp>
        <p:sp>
          <p:nvSpPr>
            <p:cNvPr id="38" name="矩形 37"/>
            <p:cNvSpPr>
              <a:spLocks noChangeArrowheads="1"/>
            </p:cNvSpPr>
            <p:nvPr/>
          </p:nvSpPr>
          <p:spPr bwMode="auto">
            <a:xfrm>
              <a:off x="930021" y="3692701"/>
              <a:ext cx="1250910" cy="629201"/>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9" name="组合 38"/>
          <p:cNvGrpSpPr/>
          <p:nvPr/>
        </p:nvGrpSpPr>
        <p:grpSpPr>
          <a:xfrm>
            <a:off x="6696845" y="1819993"/>
            <a:ext cx="1979611" cy="1981200"/>
            <a:chOff x="6556158" y="1824136"/>
            <a:chExt cx="1979612" cy="1981200"/>
          </a:xfrm>
        </p:grpSpPr>
        <p:grpSp>
          <p:nvGrpSpPr>
            <p:cNvPr id="40" name="组合 43"/>
            <p:cNvGrpSpPr/>
            <p:nvPr/>
          </p:nvGrpSpPr>
          <p:grpSpPr bwMode="auto">
            <a:xfrm>
              <a:off x="6556158" y="1824136"/>
              <a:ext cx="1979612" cy="1981200"/>
              <a:chOff x="5217600" y="3058600"/>
              <a:chExt cx="1116000" cy="1116000"/>
            </a:xfrm>
          </p:grpSpPr>
          <p:sp>
            <p:nvSpPr>
              <p:cNvPr id="42"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700" b="1" dirty="0">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ffectLst/>
                  <a:ea typeface="微软雅黑" panose="020B0503020204020204" pitchFamily="34" charset="-122"/>
                </a:endParaRPr>
              </a:p>
            </p:txBody>
          </p:sp>
        </p:grpSp>
        <p:sp>
          <p:nvSpPr>
            <p:cNvPr id="41" name="Text Box 29"/>
            <p:cNvSpPr txBox="1">
              <a:spLocks noChangeArrowheads="1"/>
            </p:cNvSpPr>
            <p:nvPr/>
          </p:nvSpPr>
          <p:spPr bwMode="gray">
            <a:xfrm>
              <a:off x="6780134" y="2431876"/>
              <a:ext cx="1531793" cy="859651"/>
            </a:xfrm>
            <a:prstGeom prst="rect">
              <a:avLst/>
            </a:prstGeom>
            <a:noFill/>
            <a:ln>
              <a:noFill/>
            </a:ln>
            <a:effectLst/>
          </p:spPr>
          <p:txBody>
            <a:bodyPr>
              <a:spAutoFit/>
            </a:bodyPr>
            <a:lstStyle/>
            <a:p>
              <a:pPr algn="ctr">
                <a:buClr>
                  <a:schemeClr val="tx1"/>
                </a:buClr>
                <a:buSzPct val="120000"/>
                <a:defRPr/>
              </a:pPr>
              <a:r>
                <a:rPr lang="zh-CN" altLang="en-US" sz="2400" spc="300" dirty="0">
                  <a:ln w="12700" cmpd="sng">
                    <a:noFill/>
                    <a:prstDash val="solid"/>
                    <a:miter lim="800000"/>
                  </a:ln>
                  <a:solidFill>
                    <a:schemeClr val="bg1"/>
                  </a:solidFill>
                  <a:latin typeface="微软雅黑" panose="020B0503020204020204" pitchFamily="34" charset="-122"/>
                  <a:ea typeface="微软雅黑" panose="020B0503020204020204" pitchFamily="34" charset="-122"/>
                </a:rPr>
                <a:t>点击添加文本</a:t>
              </a:r>
            </a:p>
          </p:txBody>
        </p:sp>
      </p:grpSp>
      <p:pic>
        <p:nvPicPr>
          <p:cNvPr id="44" name="图片 43" descr="未标题-3.png"/>
          <p:cNvPicPr>
            <a:picLocks noChangeAspect="1"/>
          </p:cNvPicPr>
          <p:nvPr/>
        </p:nvPicPr>
        <p:blipFill>
          <a:blip r:embed="rId3" cstate="print"/>
          <a:stretch>
            <a:fillRect/>
          </a:stretch>
        </p:blipFill>
        <p:spPr>
          <a:xfrm>
            <a:off x="249739" y="1691161"/>
            <a:ext cx="2139078" cy="2939873"/>
          </a:xfrm>
          <a:prstGeom prst="rect">
            <a:avLst/>
          </a:prstGeom>
        </p:spPr>
      </p:pic>
    </p:spTree>
  </p:cSld>
  <p:clrMapOvr>
    <a:masterClrMapping/>
  </p:clrMapOvr>
  <p:transition spd="slow" advClick="0" advTm="1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p:cBhvr>
                                        <p:cTn id="7" dur="500"/>
                                        <p:tgtEl>
                                          <p:spTgt spid="2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 fill="hold"/>
                                        <p:tgtEl>
                                          <p:spTgt spid="17"/>
                                        </p:tgtEl>
                                        <p:attrNameLst>
                                          <p:attrName>ppt_x</p:attrName>
                                        </p:attrNameLst>
                                      </p:cBhvr>
                                      <p:tavLst>
                                        <p:tav tm="0">
                                          <p:val>
                                            <p:strVal val="0-#ppt_w/2"/>
                                          </p:val>
                                        </p:tav>
                                        <p:tav tm="100000">
                                          <p:val>
                                            <p:strVal val="#ppt_x"/>
                                          </p:val>
                                        </p:tav>
                                      </p:tavLst>
                                    </p:anim>
                                    <p:anim calcmode="lin" valueType="num">
                                      <p:cBhvr>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0-#ppt_w/2"/>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p:cBhvr>
                                        <p:cTn id="20" dur="500"/>
                                        <p:tgtEl>
                                          <p:spTgt spid="22"/>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p:cBhvr>
                                        <p:cTn id="24" dur="500"/>
                                        <p:tgtEl>
                                          <p:spTgt spid="21"/>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3" presetClass="entr" presetSubtype="32"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strVal val="4*#ppt_w"/>
                                          </p:val>
                                        </p:tav>
                                        <p:tav tm="100000">
                                          <p:val>
                                            <p:strVal val="#ppt_w"/>
                                          </p:val>
                                        </p:tav>
                                      </p:tavLst>
                                    </p:anim>
                                    <p:anim calcmode="lin" valueType="num">
                                      <p:cBhvr>
                                        <p:cTn id="34" dur="500" fill="hold"/>
                                        <p:tgtEl>
                                          <p:spTgt spid="39"/>
                                        </p:tgtEl>
                                        <p:attrNameLst>
                                          <p:attrName>ppt_h</p:attrName>
                                        </p:attrNameLst>
                                      </p:cBhvr>
                                      <p:tavLst>
                                        <p:tav tm="0">
                                          <p:val>
                                            <p:strVal val="4*#ppt_h"/>
                                          </p:val>
                                        </p:tav>
                                        <p:tav tm="100000">
                                          <p:val>
                                            <p:strVal val="#ppt_h"/>
                                          </p:val>
                                        </p:tav>
                                      </p:tavLst>
                                    </p:anim>
                                  </p:childTnLst>
                                </p:cTn>
                              </p:par>
                              <p:par>
                                <p:cTn id="35" presetID="8" presetClass="emph" presetSubtype="0" fill="hold" nodeType="withEffect">
                                  <p:stCondLst>
                                    <p:cond delay="0"/>
                                  </p:stCondLst>
                                  <p:childTnLst>
                                    <p:animRot by="21600000">
                                      <p:cBhvr>
                                        <p:cTn id="36" dur="500" fill="hold"/>
                                        <p:tgtEl>
                                          <p:spTgt spid="39"/>
                                        </p:tgtEl>
                                        <p:attrNameLst>
                                          <p:attrName>r</p:attrName>
                                        </p:attrNameLst>
                                      </p:cBhvr>
                                    </p:animRo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750"/>
                                        <p:tgtEl>
                                          <p:spTgt spid="26"/>
                                        </p:tgtEl>
                                        <p:attrNameLst>
                                          <p:attrName>ppt_y</p:attrName>
                                        </p:attrNameLst>
                                      </p:cBhvr>
                                      <p:tavLst>
                                        <p:tav tm="0">
                                          <p:val>
                                            <p:strVal val="#ppt_y+#ppt_h*1.125000"/>
                                          </p:val>
                                        </p:tav>
                                        <p:tav tm="100000">
                                          <p:val>
                                            <p:strVal val="#ppt_y"/>
                                          </p:val>
                                        </p:tav>
                                      </p:tavLst>
                                    </p:anim>
                                    <p:animEffect transition="in" filter="wipe(up)">
                                      <p:cBhvr>
                                        <p:cTn id="41" dur="750"/>
                                        <p:tgtEl>
                                          <p:spTgt spid="26"/>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750"/>
                                        <p:tgtEl>
                                          <p:spTgt spid="24"/>
                                        </p:tgtEl>
                                        <p:attrNameLst>
                                          <p:attrName>ppt_y</p:attrName>
                                        </p:attrNameLst>
                                      </p:cBhvr>
                                      <p:tavLst>
                                        <p:tav tm="0">
                                          <p:val>
                                            <p:strVal val="#ppt_y-#ppt_h*1.125000"/>
                                          </p:val>
                                        </p:tav>
                                        <p:tav tm="100000">
                                          <p:val>
                                            <p:strVal val="#ppt_y"/>
                                          </p:val>
                                        </p:tav>
                                      </p:tavLst>
                                    </p:anim>
                                    <p:animEffect transition="in" filter="wipe(down)">
                                      <p:cBhvr>
                                        <p:cTn id="45" dur="750"/>
                                        <p:tgtEl>
                                          <p:spTgt spid="24"/>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childTnLst>
                                </p:cTn>
                              </p:par>
                            </p:childTnLst>
                          </p:cTn>
                        </p:par>
                        <p:par>
                          <p:cTn id="53" fill="hold">
                            <p:stCondLst>
                              <p:cond delay="5000"/>
                            </p:stCondLst>
                            <p:childTnLst>
                              <p:par>
                                <p:cTn id="54" presetID="12" presetClass="entr" presetSubtype="4" fill="hold" grpId="0" nodeType="afterEffect">
                                  <p:stCondLst>
                                    <p:cond delay="0"/>
                                  </p:stCondLst>
                                  <p:iterate type="lt">
                                    <p:tmPct val="10000"/>
                                  </p:iterate>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ppt_y</p:attrName>
                                        </p:attrNameLst>
                                      </p:cBhvr>
                                      <p:tavLst>
                                        <p:tav tm="0">
                                          <p:val>
                                            <p:strVal val="#ppt_y+#ppt_h*1.125000"/>
                                          </p:val>
                                        </p:tav>
                                        <p:tav tm="100000">
                                          <p:val>
                                            <p:strVal val="#ppt_y"/>
                                          </p:val>
                                        </p:tav>
                                      </p:tavLst>
                                    </p:anim>
                                    <p:animEffect transition="in" filter="wipe(up)">
                                      <p:cBhvr>
                                        <p:cTn id="57" dur="500"/>
                                        <p:tgtEl>
                                          <p:spTgt spid="27"/>
                                        </p:tgtEl>
                                      </p:cBhvr>
                                    </p:animEffect>
                                  </p:childTnLst>
                                </p:cTn>
                              </p:par>
                              <p:par>
                                <p:cTn id="58" presetID="12" presetClass="entr" presetSubtype="4" fill="hold" grpId="0" nodeType="with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p:tgtEl>
                                          <p:spTgt spid="25"/>
                                        </p:tgtEl>
                                        <p:attrNameLst>
                                          <p:attrName>ppt_y</p:attrName>
                                        </p:attrNameLst>
                                      </p:cBhvr>
                                      <p:tavLst>
                                        <p:tav tm="0">
                                          <p:val>
                                            <p:strVal val="#ppt_y+#ppt_h*1.125000"/>
                                          </p:val>
                                        </p:tav>
                                        <p:tav tm="100000">
                                          <p:val>
                                            <p:strVal val="#ppt_y"/>
                                          </p:val>
                                        </p:tav>
                                      </p:tavLst>
                                    </p:anim>
                                    <p:animEffect transition="in" filter="wipe(up)">
                                      <p:cBhvr>
                                        <p:cTn id="61" dur="500"/>
                                        <p:tgtEl>
                                          <p:spTgt spid="25"/>
                                        </p:tgtEl>
                                      </p:cBhvr>
                                    </p:animEffect>
                                  </p:childTnLst>
                                </p:cTn>
                              </p:par>
                            </p:childTnLst>
                          </p:cTn>
                        </p:par>
                        <p:par>
                          <p:cTn id="62" fill="hold">
                            <p:stCondLst>
                              <p:cond delay="6599"/>
                            </p:stCondLst>
                            <p:childTnLst>
                              <p:par>
                                <p:cTn id="63" presetID="42" presetClass="entr" presetSubtype="0"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P spid="20" grpId="0" animBg="1"/>
      <p:bldP spid="21" grpId="0" animBg="1"/>
      <p:bldP spid="22" grpId="0" bldLvl="0" animBg="1" autoUpdateAnimBg="0"/>
      <p:bldP spid="23" grpId="0" animBg="1"/>
      <p:bldP spid="24" grpId="0" animBg="1"/>
      <p:bldP spid="25"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22" name="Group 5"/>
          <p:cNvGrpSpPr/>
          <p:nvPr/>
        </p:nvGrpSpPr>
        <p:grpSpPr bwMode="auto">
          <a:xfrm>
            <a:off x="952500" y="404813"/>
            <a:ext cx="360363" cy="287337"/>
            <a:chOff x="0" y="0"/>
            <a:chExt cx="360040" cy="288032"/>
          </a:xfrm>
        </p:grpSpPr>
        <p:sp>
          <p:nvSpPr>
            <p:cNvPr id="23"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24"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5"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Line 13"/>
          <p:cNvSpPr>
            <a:spLocks noChangeShapeType="1"/>
          </p:cNvSpPr>
          <p:nvPr/>
        </p:nvSpPr>
        <p:spPr bwMode="auto">
          <a:xfrm>
            <a:off x="261144" y="2828133"/>
            <a:ext cx="8497069" cy="0"/>
          </a:xfrm>
          <a:prstGeom prst="line">
            <a:avLst/>
          </a:prstGeom>
          <a:noFill/>
          <a:ln w="101600">
            <a:solidFill>
              <a:srgbClr val="C0000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29" name="AutoShape 2"/>
          <p:cNvSpPr>
            <a:spLocks noChangeArrowheads="1"/>
          </p:cNvSpPr>
          <p:nvPr/>
        </p:nvSpPr>
        <p:spPr bwMode="auto">
          <a:xfrm>
            <a:off x="1746224" y="1213646"/>
            <a:ext cx="1619250" cy="1351598"/>
          </a:xfrm>
          <a:prstGeom prst="roundRect">
            <a:avLst>
              <a:gd name="adj" fmla="val 13009"/>
            </a:avLst>
          </a:prstGeom>
          <a:solidFill>
            <a:srgbClr val="FF990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Line 16"/>
          <p:cNvSpPr>
            <a:spLocks noChangeShapeType="1"/>
          </p:cNvSpPr>
          <p:nvPr/>
        </p:nvSpPr>
        <p:spPr bwMode="auto">
          <a:xfrm flipH="1">
            <a:off x="1912912" y="1372238"/>
            <a:ext cx="0" cy="1453038"/>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1" name="Group 138"/>
          <p:cNvGrpSpPr/>
          <p:nvPr/>
        </p:nvGrpSpPr>
        <p:grpSpPr bwMode="auto">
          <a:xfrm>
            <a:off x="1818226" y="2744248"/>
            <a:ext cx="182151" cy="163895"/>
            <a:chOff x="1661" y="2750"/>
            <a:chExt cx="250" cy="250"/>
          </a:xfrm>
        </p:grpSpPr>
        <p:sp>
          <p:nvSpPr>
            <p:cNvPr id="32"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3"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4" name="TextBox 57"/>
          <p:cNvSpPr txBox="1">
            <a:spLocks noChangeArrowheads="1"/>
          </p:cNvSpPr>
          <p:nvPr/>
        </p:nvSpPr>
        <p:spPr bwMode="auto">
          <a:xfrm>
            <a:off x="1917327"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35" name="TextBox 57"/>
          <p:cNvSpPr txBox="1">
            <a:spLocks noChangeArrowheads="1"/>
          </p:cNvSpPr>
          <p:nvPr/>
        </p:nvSpPr>
        <p:spPr bwMode="auto">
          <a:xfrm>
            <a:off x="1934790"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36" name="AutoShape 17"/>
          <p:cNvSpPr>
            <a:spLocks noChangeArrowheads="1"/>
          </p:cNvSpPr>
          <p:nvPr/>
        </p:nvSpPr>
        <p:spPr bwMode="auto">
          <a:xfrm>
            <a:off x="441299" y="3098167"/>
            <a:ext cx="1692052" cy="121337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7" name="TextBox 57"/>
          <p:cNvSpPr txBox="1">
            <a:spLocks noChangeArrowheads="1"/>
          </p:cNvSpPr>
          <p:nvPr/>
        </p:nvSpPr>
        <p:spPr bwMode="auto">
          <a:xfrm>
            <a:off x="630213"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38" name="TextBox 57"/>
          <p:cNvSpPr txBox="1">
            <a:spLocks noChangeArrowheads="1"/>
          </p:cNvSpPr>
          <p:nvPr/>
        </p:nvSpPr>
        <p:spPr bwMode="auto">
          <a:xfrm>
            <a:off x="634974"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39" name="Line 18"/>
          <p:cNvSpPr>
            <a:spLocks noChangeShapeType="1"/>
          </p:cNvSpPr>
          <p:nvPr/>
        </p:nvSpPr>
        <p:spPr bwMode="auto">
          <a:xfrm flipH="1">
            <a:off x="603224" y="2830991"/>
            <a:ext cx="1588" cy="522923"/>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0" name="Group 138"/>
          <p:cNvGrpSpPr/>
          <p:nvPr/>
        </p:nvGrpSpPr>
        <p:grpSpPr bwMode="auto">
          <a:xfrm>
            <a:off x="519241" y="2740980"/>
            <a:ext cx="182211" cy="163934"/>
            <a:chOff x="1661" y="2750"/>
            <a:chExt cx="250" cy="250"/>
          </a:xfrm>
        </p:grpSpPr>
        <p:sp>
          <p:nvSpPr>
            <p:cNvPr id="41"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42"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43" name="AutoShape 5"/>
          <p:cNvSpPr>
            <a:spLocks noChangeArrowheads="1"/>
          </p:cNvSpPr>
          <p:nvPr/>
        </p:nvSpPr>
        <p:spPr bwMode="auto">
          <a:xfrm>
            <a:off x="3473425" y="3108168"/>
            <a:ext cx="1700213" cy="1213377"/>
          </a:xfrm>
          <a:prstGeom prst="roundRect">
            <a:avLst>
              <a:gd name="adj" fmla="val 13009"/>
            </a:avLst>
          </a:prstGeom>
          <a:solidFill>
            <a:srgbClr val="FF99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4" name="TextBox 57"/>
          <p:cNvSpPr txBox="1">
            <a:spLocks noChangeArrowheads="1"/>
          </p:cNvSpPr>
          <p:nvPr/>
        </p:nvSpPr>
        <p:spPr bwMode="auto">
          <a:xfrm>
            <a:off x="3616299"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45" name="TextBox 57"/>
          <p:cNvSpPr txBox="1">
            <a:spLocks noChangeArrowheads="1"/>
          </p:cNvSpPr>
          <p:nvPr/>
        </p:nvSpPr>
        <p:spPr bwMode="auto">
          <a:xfrm>
            <a:off x="3631977"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46" name="Line 18"/>
          <p:cNvSpPr>
            <a:spLocks noChangeShapeType="1"/>
          </p:cNvSpPr>
          <p:nvPr/>
        </p:nvSpPr>
        <p:spPr bwMode="auto">
          <a:xfrm flipH="1">
            <a:off x="3625824" y="2830991"/>
            <a:ext cx="1588" cy="52292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7" name="Group 138"/>
          <p:cNvGrpSpPr/>
          <p:nvPr/>
        </p:nvGrpSpPr>
        <p:grpSpPr bwMode="auto">
          <a:xfrm>
            <a:off x="3541575" y="2740980"/>
            <a:ext cx="182252" cy="163991"/>
            <a:chOff x="1661" y="2750"/>
            <a:chExt cx="250" cy="250"/>
          </a:xfrm>
        </p:grpSpPr>
        <p:sp>
          <p:nvSpPr>
            <p:cNvPr id="48"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49"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0" name="AutoShape 2"/>
          <p:cNvSpPr>
            <a:spLocks noChangeArrowheads="1"/>
          </p:cNvSpPr>
          <p:nvPr/>
        </p:nvSpPr>
        <p:spPr bwMode="auto">
          <a:xfrm>
            <a:off x="4114774" y="1213646"/>
            <a:ext cx="1619250" cy="1351598"/>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51" name="TextBox 57"/>
          <p:cNvSpPr txBox="1">
            <a:spLocks noChangeArrowheads="1"/>
          </p:cNvSpPr>
          <p:nvPr/>
        </p:nvSpPr>
        <p:spPr bwMode="auto">
          <a:xfrm>
            <a:off x="429359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52" name="TextBox 57"/>
          <p:cNvSpPr txBox="1">
            <a:spLocks noChangeArrowheads="1"/>
          </p:cNvSpPr>
          <p:nvPr/>
        </p:nvSpPr>
        <p:spPr bwMode="auto">
          <a:xfrm>
            <a:off x="4295178"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53" name="Line 16"/>
          <p:cNvSpPr>
            <a:spLocks noChangeShapeType="1"/>
          </p:cNvSpPr>
          <p:nvPr/>
        </p:nvSpPr>
        <p:spPr bwMode="auto">
          <a:xfrm flipH="1">
            <a:off x="4273524" y="1372238"/>
            <a:ext cx="0" cy="1453038"/>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4" name="Group 138"/>
          <p:cNvGrpSpPr/>
          <p:nvPr/>
        </p:nvGrpSpPr>
        <p:grpSpPr bwMode="auto">
          <a:xfrm>
            <a:off x="4178237" y="2744248"/>
            <a:ext cx="182151" cy="163895"/>
            <a:chOff x="1661" y="2750"/>
            <a:chExt cx="250" cy="250"/>
          </a:xfrm>
        </p:grpSpPr>
        <p:sp>
          <p:nvSpPr>
            <p:cNvPr id="55"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5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7" name="AutoShape 6"/>
          <p:cNvSpPr>
            <a:spLocks noChangeArrowheads="1"/>
          </p:cNvSpPr>
          <p:nvPr/>
        </p:nvSpPr>
        <p:spPr bwMode="auto">
          <a:xfrm>
            <a:off x="5713387" y="3098167"/>
            <a:ext cx="1681162" cy="121337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Line 7"/>
          <p:cNvSpPr>
            <a:spLocks noChangeShapeType="1"/>
          </p:cNvSpPr>
          <p:nvPr/>
        </p:nvSpPr>
        <p:spPr bwMode="auto">
          <a:xfrm flipH="1">
            <a:off x="5849913" y="2830991"/>
            <a:ext cx="3175" cy="522923"/>
          </a:xfrm>
          <a:prstGeom prst="line">
            <a:avLst/>
          </a:prstGeom>
          <a:noFill/>
          <a:ln w="19050">
            <a:solidFill>
              <a:srgbClr val="FF66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9" name="Group 138"/>
          <p:cNvGrpSpPr/>
          <p:nvPr/>
        </p:nvGrpSpPr>
        <p:grpSpPr bwMode="auto">
          <a:xfrm>
            <a:off x="5766611" y="2743837"/>
            <a:ext cx="182144" cy="163971"/>
            <a:chOff x="1661" y="2750"/>
            <a:chExt cx="250" cy="250"/>
          </a:xfrm>
        </p:grpSpPr>
        <p:sp>
          <p:nvSpPr>
            <p:cNvPr id="60"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61"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2" name="TextBox 57"/>
          <p:cNvSpPr txBox="1">
            <a:spLocks noChangeArrowheads="1"/>
          </p:cNvSpPr>
          <p:nvPr/>
        </p:nvSpPr>
        <p:spPr bwMode="auto">
          <a:xfrm>
            <a:off x="5894363"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63" name="TextBox 57"/>
          <p:cNvSpPr txBox="1">
            <a:spLocks noChangeArrowheads="1"/>
          </p:cNvSpPr>
          <p:nvPr/>
        </p:nvSpPr>
        <p:spPr bwMode="auto">
          <a:xfrm>
            <a:off x="5911825"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64" name="AutoShape 4"/>
          <p:cNvSpPr>
            <a:spLocks noChangeArrowheads="1"/>
          </p:cNvSpPr>
          <p:nvPr/>
        </p:nvSpPr>
        <p:spPr bwMode="auto">
          <a:xfrm>
            <a:off x="6491262" y="1212938"/>
            <a:ext cx="1619250" cy="1352354"/>
          </a:xfrm>
          <a:prstGeom prst="roundRect">
            <a:avLst>
              <a:gd name="adj" fmla="val 13009"/>
            </a:avLst>
          </a:prstGeom>
          <a:solidFill>
            <a:srgbClr val="FF99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5" name="Line 14"/>
          <p:cNvSpPr>
            <a:spLocks noChangeShapeType="1"/>
          </p:cNvSpPr>
          <p:nvPr/>
        </p:nvSpPr>
        <p:spPr bwMode="auto">
          <a:xfrm flipH="1">
            <a:off x="6642074" y="1399383"/>
            <a:ext cx="0" cy="142589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6" name="Group 138"/>
          <p:cNvGrpSpPr/>
          <p:nvPr/>
        </p:nvGrpSpPr>
        <p:grpSpPr bwMode="auto">
          <a:xfrm>
            <a:off x="6558683" y="2747138"/>
            <a:ext cx="182151" cy="163863"/>
            <a:chOff x="1661" y="2750"/>
            <a:chExt cx="250" cy="250"/>
          </a:xfrm>
        </p:grpSpPr>
        <p:sp>
          <p:nvSpPr>
            <p:cNvPr id="67"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8"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9" name="TextBox 57"/>
          <p:cNvSpPr txBox="1">
            <a:spLocks noChangeArrowheads="1"/>
          </p:cNvSpPr>
          <p:nvPr/>
        </p:nvSpPr>
        <p:spPr bwMode="auto">
          <a:xfrm>
            <a:off x="6678588"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70" name="TextBox 57"/>
          <p:cNvSpPr txBox="1">
            <a:spLocks noChangeArrowheads="1"/>
          </p:cNvSpPr>
          <p:nvPr/>
        </p:nvSpPr>
        <p:spPr bwMode="auto">
          <a:xfrm>
            <a:off x="6678588"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12000">
        <p14:warp dir="in"/>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p:cBhvr>
                                        <p:cTn id="7" dur="500"/>
                                        <p:tgtEl>
                                          <p:spTgt spid="2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300" fill="hold"/>
                                        <p:tgtEl>
                                          <p:spTgt spid="22"/>
                                        </p:tgtEl>
                                        <p:attrNameLst>
                                          <p:attrName>ppt_x</p:attrName>
                                        </p:attrNameLst>
                                      </p:cBhvr>
                                      <p:tavLst>
                                        <p:tav tm="0">
                                          <p:val>
                                            <p:strVal val="0-#ppt_w/2"/>
                                          </p:val>
                                        </p:tav>
                                        <p:tav tm="100000">
                                          <p:val>
                                            <p:strVal val="#ppt_x"/>
                                          </p:val>
                                        </p:tav>
                                      </p:tavLst>
                                    </p:anim>
                                    <p:anim calcmode="lin" valueType="num">
                                      <p:cBhvr>
                                        <p:cTn id="12" dur="3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300" fill="hold"/>
                                        <p:tgtEl>
                                          <p:spTgt spid="21"/>
                                        </p:tgtEl>
                                        <p:attrNameLst>
                                          <p:attrName>ppt_x</p:attrName>
                                        </p:attrNameLst>
                                      </p:cBhvr>
                                      <p:tavLst>
                                        <p:tav tm="0">
                                          <p:val>
                                            <p:strVal val="0-#ppt_w/2"/>
                                          </p:val>
                                        </p:tav>
                                        <p:tav tm="100000">
                                          <p:val>
                                            <p:strVal val="#ppt_x"/>
                                          </p:val>
                                        </p:tav>
                                      </p:tavLst>
                                    </p:anim>
                                    <p:anim calcmode="lin" valueType="num">
                                      <p:cBhvr>
                                        <p:cTn id="16" dur="3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p:cBhvr>
                                        <p:cTn id="20" dur="500"/>
                                        <p:tgtEl>
                                          <p:spTgt spid="27"/>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p:cBhvr>
                                        <p:cTn id="24" dur="500"/>
                                        <p:tgtEl>
                                          <p:spTgt spid="2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1000"/>
                                        <p:tgtEl>
                                          <p:spTgt spid="28"/>
                                        </p:tgtEl>
                                      </p:cBhvr>
                                    </p:animEffect>
                                  </p:childTnLst>
                                </p:cTn>
                              </p:par>
                            </p:childTnLst>
                          </p:cTn>
                        </p:par>
                        <p:par>
                          <p:cTn id="29" fill="hold">
                            <p:stCondLst>
                              <p:cond delay="3000"/>
                            </p:stCondLst>
                            <p:childTnLst>
                              <p:par>
                                <p:cTn id="30" presetID="23" presetClass="entr" presetSubtype="32"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250" fill="hold"/>
                                        <p:tgtEl>
                                          <p:spTgt spid="40"/>
                                        </p:tgtEl>
                                        <p:attrNameLst>
                                          <p:attrName>ppt_w</p:attrName>
                                        </p:attrNameLst>
                                      </p:cBhvr>
                                      <p:tavLst>
                                        <p:tav tm="0">
                                          <p:val>
                                            <p:strVal val="4*#ppt_w"/>
                                          </p:val>
                                        </p:tav>
                                        <p:tav tm="100000">
                                          <p:val>
                                            <p:strVal val="#ppt_w"/>
                                          </p:val>
                                        </p:tav>
                                      </p:tavLst>
                                    </p:anim>
                                    <p:anim calcmode="lin" valueType="num">
                                      <p:cBhvr>
                                        <p:cTn id="33" dur="250" fill="hold"/>
                                        <p:tgtEl>
                                          <p:spTgt spid="40"/>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250"/>
                                  </p:stCondLst>
                                  <p:childTnLst>
                                    <p:set>
                                      <p:cBhvr>
                                        <p:cTn id="35" dur="1" fill="hold">
                                          <p:stCondLst>
                                            <p:cond delay="0"/>
                                          </p:stCondLst>
                                        </p:cTn>
                                        <p:tgtEl>
                                          <p:spTgt spid="31"/>
                                        </p:tgtEl>
                                        <p:attrNameLst>
                                          <p:attrName>style.visibility</p:attrName>
                                        </p:attrNameLst>
                                      </p:cBhvr>
                                      <p:to>
                                        <p:strVal val="visible"/>
                                      </p:to>
                                    </p:set>
                                    <p:anim calcmode="lin" valueType="num">
                                      <p:cBhvr>
                                        <p:cTn id="36" dur="250" fill="hold"/>
                                        <p:tgtEl>
                                          <p:spTgt spid="31"/>
                                        </p:tgtEl>
                                        <p:attrNameLst>
                                          <p:attrName>ppt_w</p:attrName>
                                        </p:attrNameLst>
                                      </p:cBhvr>
                                      <p:tavLst>
                                        <p:tav tm="0">
                                          <p:val>
                                            <p:strVal val="4*#ppt_w"/>
                                          </p:val>
                                        </p:tav>
                                        <p:tav tm="100000">
                                          <p:val>
                                            <p:strVal val="#ppt_w"/>
                                          </p:val>
                                        </p:tav>
                                      </p:tavLst>
                                    </p:anim>
                                    <p:anim calcmode="lin" valueType="num">
                                      <p:cBhvr>
                                        <p:cTn id="37" dur="250" fill="hold"/>
                                        <p:tgtEl>
                                          <p:spTgt spid="31"/>
                                        </p:tgtEl>
                                        <p:attrNameLst>
                                          <p:attrName>ppt_h</p:attrName>
                                        </p:attrNameLst>
                                      </p:cBhvr>
                                      <p:tavLst>
                                        <p:tav tm="0">
                                          <p:val>
                                            <p:strVal val="4*#ppt_h"/>
                                          </p:val>
                                        </p:tav>
                                        <p:tav tm="100000">
                                          <p:val>
                                            <p:strVal val="#ppt_h"/>
                                          </p:val>
                                        </p:tav>
                                      </p:tavLst>
                                    </p:anim>
                                  </p:childTnLst>
                                </p:cTn>
                              </p:par>
                              <p:par>
                                <p:cTn id="38" presetID="23" presetClass="entr" presetSubtype="32" fill="hold" nodeType="withEffect">
                                  <p:stCondLst>
                                    <p:cond delay="500"/>
                                  </p:stCondLst>
                                  <p:childTnLst>
                                    <p:set>
                                      <p:cBhvr>
                                        <p:cTn id="39" dur="1" fill="hold">
                                          <p:stCondLst>
                                            <p:cond delay="0"/>
                                          </p:stCondLst>
                                        </p:cTn>
                                        <p:tgtEl>
                                          <p:spTgt spid="47"/>
                                        </p:tgtEl>
                                        <p:attrNameLst>
                                          <p:attrName>style.visibility</p:attrName>
                                        </p:attrNameLst>
                                      </p:cBhvr>
                                      <p:to>
                                        <p:strVal val="visible"/>
                                      </p:to>
                                    </p:set>
                                    <p:anim calcmode="lin" valueType="num">
                                      <p:cBhvr>
                                        <p:cTn id="40" dur="250" fill="hold"/>
                                        <p:tgtEl>
                                          <p:spTgt spid="47"/>
                                        </p:tgtEl>
                                        <p:attrNameLst>
                                          <p:attrName>ppt_w</p:attrName>
                                        </p:attrNameLst>
                                      </p:cBhvr>
                                      <p:tavLst>
                                        <p:tav tm="0">
                                          <p:val>
                                            <p:strVal val="4*#ppt_w"/>
                                          </p:val>
                                        </p:tav>
                                        <p:tav tm="100000">
                                          <p:val>
                                            <p:strVal val="#ppt_w"/>
                                          </p:val>
                                        </p:tav>
                                      </p:tavLst>
                                    </p:anim>
                                    <p:anim calcmode="lin" valueType="num">
                                      <p:cBhvr>
                                        <p:cTn id="41" dur="250" fill="hold"/>
                                        <p:tgtEl>
                                          <p:spTgt spid="47"/>
                                        </p:tgtEl>
                                        <p:attrNameLst>
                                          <p:attrName>ppt_h</p:attrName>
                                        </p:attrNameLst>
                                      </p:cBhvr>
                                      <p:tavLst>
                                        <p:tav tm="0">
                                          <p:val>
                                            <p:strVal val="4*#ppt_h"/>
                                          </p:val>
                                        </p:tav>
                                        <p:tav tm="100000">
                                          <p:val>
                                            <p:strVal val="#ppt_h"/>
                                          </p:val>
                                        </p:tav>
                                      </p:tavLst>
                                    </p:anim>
                                  </p:childTnLst>
                                </p:cTn>
                              </p:par>
                              <p:par>
                                <p:cTn id="42" presetID="23" presetClass="entr" presetSubtype="32" fill="hold" nodeType="withEffect">
                                  <p:stCondLst>
                                    <p:cond delay="750"/>
                                  </p:stCondLst>
                                  <p:childTnLst>
                                    <p:set>
                                      <p:cBhvr>
                                        <p:cTn id="43" dur="1" fill="hold">
                                          <p:stCondLst>
                                            <p:cond delay="0"/>
                                          </p:stCondLst>
                                        </p:cTn>
                                        <p:tgtEl>
                                          <p:spTgt spid="54"/>
                                        </p:tgtEl>
                                        <p:attrNameLst>
                                          <p:attrName>style.visibility</p:attrName>
                                        </p:attrNameLst>
                                      </p:cBhvr>
                                      <p:to>
                                        <p:strVal val="visible"/>
                                      </p:to>
                                    </p:set>
                                    <p:anim calcmode="lin" valueType="num">
                                      <p:cBhvr>
                                        <p:cTn id="44" dur="250" fill="hold"/>
                                        <p:tgtEl>
                                          <p:spTgt spid="54"/>
                                        </p:tgtEl>
                                        <p:attrNameLst>
                                          <p:attrName>ppt_w</p:attrName>
                                        </p:attrNameLst>
                                      </p:cBhvr>
                                      <p:tavLst>
                                        <p:tav tm="0">
                                          <p:val>
                                            <p:strVal val="4*#ppt_w"/>
                                          </p:val>
                                        </p:tav>
                                        <p:tav tm="100000">
                                          <p:val>
                                            <p:strVal val="#ppt_w"/>
                                          </p:val>
                                        </p:tav>
                                      </p:tavLst>
                                    </p:anim>
                                    <p:anim calcmode="lin" valueType="num">
                                      <p:cBhvr>
                                        <p:cTn id="45" dur="250" fill="hold"/>
                                        <p:tgtEl>
                                          <p:spTgt spid="54"/>
                                        </p:tgtEl>
                                        <p:attrNameLst>
                                          <p:attrName>ppt_h</p:attrName>
                                        </p:attrNameLst>
                                      </p:cBhvr>
                                      <p:tavLst>
                                        <p:tav tm="0">
                                          <p:val>
                                            <p:strVal val="4*#ppt_h"/>
                                          </p:val>
                                        </p:tav>
                                        <p:tav tm="100000">
                                          <p:val>
                                            <p:strVal val="#ppt_h"/>
                                          </p:val>
                                        </p:tav>
                                      </p:tavLst>
                                    </p:anim>
                                  </p:childTnLst>
                                </p:cTn>
                              </p:par>
                              <p:par>
                                <p:cTn id="46" presetID="23" presetClass="entr" presetSubtype="32" fill="hold" nodeType="withEffect">
                                  <p:stCondLst>
                                    <p:cond delay="1000"/>
                                  </p:stCondLst>
                                  <p:childTnLst>
                                    <p:set>
                                      <p:cBhvr>
                                        <p:cTn id="47" dur="1" fill="hold">
                                          <p:stCondLst>
                                            <p:cond delay="0"/>
                                          </p:stCondLst>
                                        </p:cTn>
                                        <p:tgtEl>
                                          <p:spTgt spid="59"/>
                                        </p:tgtEl>
                                        <p:attrNameLst>
                                          <p:attrName>style.visibility</p:attrName>
                                        </p:attrNameLst>
                                      </p:cBhvr>
                                      <p:to>
                                        <p:strVal val="visible"/>
                                      </p:to>
                                    </p:set>
                                    <p:anim calcmode="lin" valueType="num">
                                      <p:cBhvr>
                                        <p:cTn id="48" dur="250" fill="hold"/>
                                        <p:tgtEl>
                                          <p:spTgt spid="59"/>
                                        </p:tgtEl>
                                        <p:attrNameLst>
                                          <p:attrName>ppt_w</p:attrName>
                                        </p:attrNameLst>
                                      </p:cBhvr>
                                      <p:tavLst>
                                        <p:tav tm="0">
                                          <p:val>
                                            <p:strVal val="4*#ppt_w"/>
                                          </p:val>
                                        </p:tav>
                                        <p:tav tm="100000">
                                          <p:val>
                                            <p:strVal val="#ppt_w"/>
                                          </p:val>
                                        </p:tav>
                                      </p:tavLst>
                                    </p:anim>
                                    <p:anim calcmode="lin" valueType="num">
                                      <p:cBhvr>
                                        <p:cTn id="49" dur="250" fill="hold"/>
                                        <p:tgtEl>
                                          <p:spTgt spid="59"/>
                                        </p:tgtEl>
                                        <p:attrNameLst>
                                          <p:attrName>ppt_h</p:attrName>
                                        </p:attrNameLst>
                                      </p:cBhvr>
                                      <p:tavLst>
                                        <p:tav tm="0">
                                          <p:val>
                                            <p:strVal val="4*#ppt_h"/>
                                          </p:val>
                                        </p:tav>
                                        <p:tav tm="100000">
                                          <p:val>
                                            <p:strVal val="#ppt_h"/>
                                          </p:val>
                                        </p:tav>
                                      </p:tavLst>
                                    </p:anim>
                                  </p:childTnLst>
                                </p:cTn>
                              </p:par>
                              <p:par>
                                <p:cTn id="50" presetID="23" presetClass="entr" presetSubtype="32" fill="hold" nodeType="withEffect">
                                  <p:stCondLst>
                                    <p:cond delay="1250"/>
                                  </p:stCondLst>
                                  <p:childTnLst>
                                    <p:set>
                                      <p:cBhvr>
                                        <p:cTn id="51" dur="1" fill="hold">
                                          <p:stCondLst>
                                            <p:cond delay="0"/>
                                          </p:stCondLst>
                                        </p:cTn>
                                        <p:tgtEl>
                                          <p:spTgt spid="66"/>
                                        </p:tgtEl>
                                        <p:attrNameLst>
                                          <p:attrName>style.visibility</p:attrName>
                                        </p:attrNameLst>
                                      </p:cBhvr>
                                      <p:to>
                                        <p:strVal val="visible"/>
                                      </p:to>
                                    </p:set>
                                    <p:anim calcmode="lin" valueType="num">
                                      <p:cBhvr>
                                        <p:cTn id="52" dur="250" fill="hold"/>
                                        <p:tgtEl>
                                          <p:spTgt spid="66"/>
                                        </p:tgtEl>
                                        <p:attrNameLst>
                                          <p:attrName>ppt_w</p:attrName>
                                        </p:attrNameLst>
                                      </p:cBhvr>
                                      <p:tavLst>
                                        <p:tav tm="0">
                                          <p:val>
                                            <p:strVal val="4*#ppt_w"/>
                                          </p:val>
                                        </p:tav>
                                        <p:tav tm="100000">
                                          <p:val>
                                            <p:strVal val="#ppt_w"/>
                                          </p:val>
                                        </p:tav>
                                      </p:tavLst>
                                    </p:anim>
                                    <p:anim calcmode="lin" valueType="num">
                                      <p:cBhvr>
                                        <p:cTn id="53" dur="250" fill="hold"/>
                                        <p:tgtEl>
                                          <p:spTgt spid="66"/>
                                        </p:tgtEl>
                                        <p:attrNameLst>
                                          <p:attrName>ppt_h</p:attrName>
                                        </p:attrNameLst>
                                      </p:cBhvr>
                                      <p:tavLst>
                                        <p:tav tm="0">
                                          <p:val>
                                            <p:strVal val="4*#ppt_h"/>
                                          </p:val>
                                        </p:tav>
                                        <p:tav tm="100000">
                                          <p:val>
                                            <p:strVal val="#ppt_h"/>
                                          </p:val>
                                        </p:tav>
                                      </p:tavLst>
                                    </p:anim>
                                  </p:childTnLst>
                                </p:cTn>
                              </p:par>
                            </p:childTnLst>
                          </p:cTn>
                        </p:par>
                        <p:par>
                          <p:cTn id="54" fill="hold">
                            <p:stCondLst>
                              <p:cond delay="3500"/>
                            </p:stCondLst>
                            <p:childTnLst>
                              <p:par>
                                <p:cTn id="55" presetID="22" presetClass="entr" presetSubtype="1"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500"/>
                                        <p:tgtEl>
                                          <p:spTgt spid="39"/>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up)">
                                      <p:cBhvr>
                                        <p:cTn id="60" dur="500"/>
                                        <p:tgtEl>
                                          <p:spTgt spid="4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up)">
                                      <p:cBhvr>
                                        <p:cTn id="63" dur="500"/>
                                        <p:tgtEl>
                                          <p:spTgt spid="5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down)">
                                      <p:cBhvr>
                                        <p:cTn id="66" dur="500"/>
                                        <p:tgtEl>
                                          <p:spTgt spid="30"/>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500"/>
                                        <p:tgtEl>
                                          <p:spTgt spid="5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down)">
                                      <p:cBhvr>
                                        <p:cTn id="72" dur="500"/>
                                        <p:tgtEl>
                                          <p:spTgt spid="65"/>
                                        </p:tgtEl>
                                      </p:cBhvr>
                                    </p:animEffect>
                                  </p:childTnLst>
                                </p:cTn>
                              </p:par>
                            </p:childTnLst>
                          </p:cTn>
                        </p:par>
                        <p:par>
                          <p:cTn id="73" fill="hold">
                            <p:stCondLst>
                              <p:cond delay="4000"/>
                            </p:stCondLst>
                            <p:childTnLst>
                              <p:par>
                                <p:cTn id="74" presetID="21"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heel(1)">
                                      <p:cBhvr>
                                        <p:cTn id="76" dur="1000"/>
                                        <p:tgtEl>
                                          <p:spTgt spid="29"/>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heel(1)">
                                      <p:cBhvr>
                                        <p:cTn id="79" dur="1000"/>
                                        <p:tgtEl>
                                          <p:spTgt spid="50"/>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heel(1)">
                                      <p:cBhvr>
                                        <p:cTn id="82" dur="1000"/>
                                        <p:tgtEl>
                                          <p:spTgt spid="64"/>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heel(1)">
                                      <p:cBhvr>
                                        <p:cTn id="85" dur="1000"/>
                                        <p:tgtEl>
                                          <p:spTgt spid="36"/>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heel(1)">
                                      <p:cBhvr>
                                        <p:cTn id="88" dur="1000"/>
                                        <p:tgtEl>
                                          <p:spTgt spid="43"/>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wheel(1)">
                                      <p:cBhvr>
                                        <p:cTn id="91" dur="1000"/>
                                        <p:tgtEl>
                                          <p:spTgt spid="57"/>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anim calcmode="lin" valueType="num">
                                      <p:cBhvr>
                                        <p:cTn id="96" dur="500" fill="hold"/>
                                        <p:tgtEl>
                                          <p:spTgt spid="34"/>
                                        </p:tgtEl>
                                        <p:attrNameLst>
                                          <p:attrName>ppt_x</p:attrName>
                                        </p:attrNameLst>
                                      </p:cBhvr>
                                      <p:tavLst>
                                        <p:tav tm="0">
                                          <p:val>
                                            <p:strVal val="#ppt_x"/>
                                          </p:val>
                                        </p:tav>
                                        <p:tav tm="100000">
                                          <p:val>
                                            <p:strVal val="#ppt_x"/>
                                          </p:val>
                                        </p:tav>
                                      </p:tavLst>
                                    </p:anim>
                                    <p:anim calcmode="lin" valueType="num">
                                      <p:cBhvr>
                                        <p:cTn id="97" dur="500" fill="hold"/>
                                        <p:tgtEl>
                                          <p:spTgt spid="3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anim calcmode="lin" valueType="num">
                                      <p:cBhvr>
                                        <p:cTn id="101" dur="500" fill="hold"/>
                                        <p:tgtEl>
                                          <p:spTgt spid="35"/>
                                        </p:tgtEl>
                                        <p:attrNameLst>
                                          <p:attrName>ppt_x</p:attrName>
                                        </p:attrNameLst>
                                      </p:cBhvr>
                                      <p:tavLst>
                                        <p:tav tm="0">
                                          <p:val>
                                            <p:strVal val="#ppt_x"/>
                                          </p:val>
                                        </p:tav>
                                        <p:tav tm="100000">
                                          <p:val>
                                            <p:strVal val="#ppt_x"/>
                                          </p:val>
                                        </p:tav>
                                      </p:tavLst>
                                    </p:anim>
                                    <p:anim calcmode="lin" valueType="num">
                                      <p:cBhvr>
                                        <p:cTn id="102" dur="500" fill="hold"/>
                                        <p:tgtEl>
                                          <p:spTgt spid="3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anim calcmode="lin" valueType="num">
                                      <p:cBhvr>
                                        <p:cTn id="106" dur="500" fill="hold"/>
                                        <p:tgtEl>
                                          <p:spTgt spid="51"/>
                                        </p:tgtEl>
                                        <p:attrNameLst>
                                          <p:attrName>ppt_x</p:attrName>
                                        </p:attrNameLst>
                                      </p:cBhvr>
                                      <p:tavLst>
                                        <p:tav tm="0">
                                          <p:val>
                                            <p:strVal val="#ppt_x"/>
                                          </p:val>
                                        </p:tav>
                                        <p:tav tm="100000">
                                          <p:val>
                                            <p:strVal val="#ppt_x"/>
                                          </p:val>
                                        </p:tav>
                                      </p:tavLst>
                                    </p:anim>
                                    <p:anim calcmode="lin" valueType="num">
                                      <p:cBhvr>
                                        <p:cTn id="107" dur="500" fill="hold"/>
                                        <p:tgtEl>
                                          <p:spTgt spid="51"/>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anim calcmode="lin" valueType="num">
                                      <p:cBhvr>
                                        <p:cTn id="111" dur="500" fill="hold"/>
                                        <p:tgtEl>
                                          <p:spTgt spid="52"/>
                                        </p:tgtEl>
                                        <p:attrNameLst>
                                          <p:attrName>ppt_x</p:attrName>
                                        </p:attrNameLst>
                                      </p:cBhvr>
                                      <p:tavLst>
                                        <p:tav tm="0">
                                          <p:val>
                                            <p:strVal val="#ppt_x"/>
                                          </p:val>
                                        </p:tav>
                                        <p:tav tm="100000">
                                          <p:val>
                                            <p:strVal val="#ppt_x"/>
                                          </p:val>
                                        </p:tav>
                                      </p:tavLst>
                                    </p:anim>
                                    <p:anim calcmode="lin" valueType="num">
                                      <p:cBhvr>
                                        <p:cTn id="112" dur="500" fill="hold"/>
                                        <p:tgtEl>
                                          <p:spTgt spid="5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fade">
                                      <p:cBhvr>
                                        <p:cTn id="115" dur="500"/>
                                        <p:tgtEl>
                                          <p:spTgt spid="69"/>
                                        </p:tgtEl>
                                      </p:cBhvr>
                                    </p:animEffect>
                                    <p:anim calcmode="lin" valueType="num">
                                      <p:cBhvr>
                                        <p:cTn id="116" dur="500" fill="hold"/>
                                        <p:tgtEl>
                                          <p:spTgt spid="69"/>
                                        </p:tgtEl>
                                        <p:attrNameLst>
                                          <p:attrName>ppt_x</p:attrName>
                                        </p:attrNameLst>
                                      </p:cBhvr>
                                      <p:tavLst>
                                        <p:tav tm="0">
                                          <p:val>
                                            <p:strVal val="#ppt_x"/>
                                          </p:val>
                                        </p:tav>
                                        <p:tav tm="100000">
                                          <p:val>
                                            <p:strVal val="#ppt_x"/>
                                          </p:val>
                                        </p:tav>
                                      </p:tavLst>
                                    </p:anim>
                                    <p:anim calcmode="lin" valueType="num">
                                      <p:cBhvr>
                                        <p:cTn id="117" dur="500" fill="hold"/>
                                        <p:tgtEl>
                                          <p:spTgt spid="69"/>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anim calcmode="lin" valueType="num">
                                      <p:cBhvr>
                                        <p:cTn id="121" dur="500" fill="hold"/>
                                        <p:tgtEl>
                                          <p:spTgt spid="70"/>
                                        </p:tgtEl>
                                        <p:attrNameLst>
                                          <p:attrName>ppt_x</p:attrName>
                                        </p:attrNameLst>
                                      </p:cBhvr>
                                      <p:tavLst>
                                        <p:tav tm="0">
                                          <p:val>
                                            <p:strVal val="#ppt_x"/>
                                          </p:val>
                                        </p:tav>
                                        <p:tav tm="100000">
                                          <p:val>
                                            <p:strVal val="#ppt_x"/>
                                          </p:val>
                                        </p:tav>
                                      </p:tavLst>
                                    </p:anim>
                                    <p:anim calcmode="lin" valueType="num">
                                      <p:cBhvr>
                                        <p:cTn id="122" dur="500" fill="hold"/>
                                        <p:tgtEl>
                                          <p:spTgt spid="7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anim calcmode="lin" valueType="num">
                                      <p:cBhvr>
                                        <p:cTn id="126" dur="500" fill="hold"/>
                                        <p:tgtEl>
                                          <p:spTgt spid="37"/>
                                        </p:tgtEl>
                                        <p:attrNameLst>
                                          <p:attrName>ppt_x</p:attrName>
                                        </p:attrNameLst>
                                      </p:cBhvr>
                                      <p:tavLst>
                                        <p:tav tm="0">
                                          <p:val>
                                            <p:strVal val="#ppt_x"/>
                                          </p:val>
                                        </p:tav>
                                        <p:tav tm="100000">
                                          <p:val>
                                            <p:strVal val="#ppt_x"/>
                                          </p:val>
                                        </p:tav>
                                      </p:tavLst>
                                    </p:anim>
                                    <p:anim calcmode="lin" valueType="num">
                                      <p:cBhvr>
                                        <p:cTn id="127" dur="500" fill="hold"/>
                                        <p:tgtEl>
                                          <p:spTgt spid="37"/>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500"/>
                                        <p:tgtEl>
                                          <p:spTgt spid="38"/>
                                        </p:tgtEl>
                                      </p:cBhvr>
                                    </p:animEffect>
                                    <p:anim calcmode="lin" valueType="num">
                                      <p:cBhvr>
                                        <p:cTn id="131" dur="500" fill="hold"/>
                                        <p:tgtEl>
                                          <p:spTgt spid="38"/>
                                        </p:tgtEl>
                                        <p:attrNameLst>
                                          <p:attrName>ppt_x</p:attrName>
                                        </p:attrNameLst>
                                      </p:cBhvr>
                                      <p:tavLst>
                                        <p:tav tm="0">
                                          <p:val>
                                            <p:strVal val="#ppt_x"/>
                                          </p:val>
                                        </p:tav>
                                        <p:tav tm="100000">
                                          <p:val>
                                            <p:strVal val="#ppt_x"/>
                                          </p:val>
                                        </p:tav>
                                      </p:tavLst>
                                    </p:anim>
                                    <p:anim calcmode="lin" valueType="num">
                                      <p:cBhvr>
                                        <p:cTn id="132" dur="500" fill="hold"/>
                                        <p:tgtEl>
                                          <p:spTgt spid="38"/>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anim calcmode="lin" valueType="num">
                                      <p:cBhvr>
                                        <p:cTn id="136" dur="500" fill="hold"/>
                                        <p:tgtEl>
                                          <p:spTgt spid="44"/>
                                        </p:tgtEl>
                                        <p:attrNameLst>
                                          <p:attrName>ppt_x</p:attrName>
                                        </p:attrNameLst>
                                      </p:cBhvr>
                                      <p:tavLst>
                                        <p:tav tm="0">
                                          <p:val>
                                            <p:strVal val="#ppt_x"/>
                                          </p:val>
                                        </p:tav>
                                        <p:tav tm="100000">
                                          <p:val>
                                            <p:strVal val="#ppt_x"/>
                                          </p:val>
                                        </p:tav>
                                      </p:tavLst>
                                    </p:anim>
                                    <p:anim calcmode="lin" valueType="num">
                                      <p:cBhvr>
                                        <p:cTn id="137" dur="500" fill="hold"/>
                                        <p:tgtEl>
                                          <p:spTgt spid="4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fade">
                                      <p:cBhvr>
                                        <p:cTn id="140" dur="500"/>
                                        <p:tgtEl>
                                          <p:spTgt spid="45"/>
                                        </p:tgtEl>
                                      </p:cBhvr>
                                    </p:animEffect>
                                    <p:anim calcmode="lin" valueType="num">
                                      <p:cBhvr>
                                        <p:cTn id="141" dur="500" fill="hold"/>
                                        <p:tgtEl>
                                          <p:spTgt spid="45"/>
                                        </p:tgtEl>
                                        <p:attrNameLst>
                                          <p:attrName>ppt_x</p:attrName>
                                        </p:attrNameLst>
                                      </p:cBhvr>
                                      <p:tavLst>
                                        <p:tav tm="0">
                                          <p:val>
                                            <p:strVal val="#ppt_x"/>
                                          </p:val>
                                        </p:tav>
                                        <p:tav tm="100000">
                                          <p:val>
                                            <p:strVal val="#ppt_x"/>
                                          </p:val>
                                        </p:tav>
                                      </p:tavLst>
                                    </p:anim>
                                    <p:anim calcmode="lin" valueType="num">
                                      <p:cBhvr>
                                        <p:cTn id="142" dur="500" fill="hold"/>
                                        <p:tgtEl>
                                          <p:spTgt spid="45"/>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500"/>
                                        <p:tgtEl>
                                          <p:spTgt spid="62"/>
                                        </p:tgtEl>
                                      </p:cBhvr>
                                    </p:animEffect>
                                    <p:anim calcmode="lin" valueType="num">
                                      <p:cBhvr>
                                        <p:cTn id="146" dur="500" fill="hold"/>
                                        <p:tgtEl>
                                          <p:spTgt spid="62"/>
                                        </p:tgtEl>
                                        <p:attrNameLst>
                                          <p:attrName>ppt_x</p:attrName>
                                        </p:attrNameLst>
                                      </p:cBhvr>
                                      <p:tavLst>
                                        <p:tav tm="0">
                                          <p:val>
                                            <p:strVal val="#ppt_x"/>
                                          </p:val>
                                        </p:tav>
                                        <p:tav tm="100000">
                                          <p:val>
                                            <p:strVal val="#ppt_x"/>
                                          </p:val>
                                        </p:tav>
                                      </p:tavLst>
                                    </p:anim>
                                    <p:anim calcmode="lin" valueType="num">
                                      <p:cBhvr>
                                        <p:cTn id="147" dur="500" fill="hold"/>
                                        <p:tgtEl>
                                          <p:spTgt spid="62"/>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fade">
                                      <p:cBhvr>
                                        <p:cTn id="150" dur="500"/>
                                        <p:tgtEl>
                                          <p:spTgt spid="63"/>
                                        </p:tgtEl>
                                      </p:cBhvr>
                                    </p:animEffect>
                                    <p:anim calcmode="lin" valueType="num">
                                      <p:cBhvr>
                                        <p:cTn id="151" dur="500" fill="hold"/>
                                        <p:tgtEl>
                                          <p:spTgt spid="63"/>
                                        </p:tgtEl>
                                        <p:attrNameLst>
                                          <p:attrName>ppt_x</p:attrName>
                                        </p:attrNameLst>
                                      </p:cBhvr>
                                      <p:tavLst>
                                        <p:tav tm="0">
                                          <p:val>
                                            <p:strVal val="#ppt_x"/>
                                          </p:val>
                                        </p:tav>
                                        <p:tav tm="100000">
                                          <p:val>
                                            <p:strVal val="#ppt_x"/>
                                          </p:val>
                                        </p:tav>
                                      </p:tavLst>
                                    </p:anim>
                                    <p:anim calcmode="lin" valueType="num">
                                      <p:cBhvr>
                                        <p:cTn id="152"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utoUpdateAnimBg="0"/>
      <p:bldP spid="25" grpId="0" animBg="1"/>
      <p:bldP spid="26" grpId="0" animBg="1"/>
      <p:bldP spid="27" grpId="0" bldLvl="0" animBg="1" autoUpdateAnimBg="0"/>
      <p:bldP spid="29" grpId="0" animBg="1"/>
      <p:bldP spid="30" grpId="0" animBg="1"/>
      <p:bldP spid="34" grpId="0"/>
      <p:bldP spid="35" grpId="0"/>
      <p:bldP spid="36" grpId="0" animBg="1"/>
      <p:bldP spid="37" grpId="0"/>
      <p:bldP spid="38" grpId="0"/>
      <p:bldP spid="39" grpId="0" animBg="1"/>
      <p:bldP spid="43" grpId="0" animBg="1"/>
      <p:bldP spid="44" grpId="0"/>
      <p:bldP spid="45" grpId="0"/>
      <p:bldP spid="46" grpId="0" animBg="1"/>
      <p:bldP spid="50" grpId="0" animBg="1"/>
      <p:bldP spid="51" grpId="0"/>
      <p:bldP spid="52" grpId="0"/>
      <p:bldP spid="53" grpId="0" animBg="1"/>
      <p:bldP spid="57" grpId="0" animBg="1"/>
      <p:bldP spid="58" grpId="0" animBg="1"/>
      <p:bldP spid="62" grpId="0"/>
      <p:bldP spid="63" grpId="0"/>
      <p:bldP spid="64" grpId="0" animBg="1"/>
      <p:bldP spid="65" grpId="0" animBg="1"/>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9" name="Group 5"/>
          <p:cNvGrpSpPr/>
          <p:nvPr/>
        </p:nvGrpSpPr>
        <p:grpSpPr bwMode="auto">
          <a:xfrm>
            <a:off x="952500" y="404813"/>
            <a:ext cx="360363" cy="287337"/>
            <a:chOff x="0" y="0"/>
            <a:chExt cx="360040" cy="288032"/>
          </a:xfrm>
        </p:grpSpPr>
        <p:sp>
          <p:nvSpPr>
            <p:cNvPr id="21"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22"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3"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4"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31" name="直接连接符 13"/>
          <p:cNvCxnSpPr>
            <a:cxnSpLocks noChangeShapeType="1"/>
          </p:cNvCxnSpPr>
          <p:nvPr/>
        </p:nvCxnSpPr>
        <p:spPr bwMode="auto">
          <a:xfrm>
            <a:off x="3288232" y="915566"/>
            <a:ext cx="0" cy="3868340"/>
          </a:xfrm>
          <a:prstGeom prst="line">
            <a:avLst/>
          </a:prstGeom>
          <a:noFill/>
          <a:ln w="6350" cmpd="sng">
            <a:solidFill>
              <a:schemeClr val="accent1"/>
            </a:solidFill>
            <a:round/>
          </a:ln>
          <a:extLst>
            <a:ext uri="{909E8E84-426E-40DD-AFC4-6F175D3DCCD1}">
              <a14:hiddenFill xmlns:a14="http://schemas.microsoft.com/office/drawing/2010/main">
                <a:noFill/>
              </a14:hiddenFill>
            </a:ext>
          </a:extLst>
        </p:spPr>
      </p:cxnSp>
      <p:sp>
        <p:nvSpPr>
          <p:cNvPr id="32" name="椭圆 14"/>
          <p:cNvSpPr>
            <a:spLocks noChangeArrowheads="1"/>
          </p:cNvSpPr>
          <p:nvPr/>
        </p:nvSpPr>
        <p:spPr bwMode="auto">
          <a:xfrm>
            <a:off x="3237036" y="1544216"/>
            <a:ext cx="96440" cy="964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3" name="椭圆 15"/>
          <p:cNvSpPr>
            <a:spLocks noChangeArrowheads="1"/>
          </p:cNvSpPr>
          <p:nvPr/>
        </p:nvSpPr>
        <p:spPr bwMode="auto">
          <a:xfrm>
            <a:off x="3237036" y="2801516"/>
            <a:ext cx="96440" cy="964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4" name="椭圆 16"/>
          <p:cNvSpPr>
            <a:spLocks noChangeArrowheads="1"/>
          </p:cNvSpPr>
          <p:nvPr/>
        </p:nvSpPr>
        <p:spPr bwMode="auto">
          <a:xfrm>
            <a:off x="3237036" y="4060005"/>
            <a:ext cx="96440" cy="96441"/>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35" name="组合 5"/>
          <p:cNvGrpSpPr/>
          <p:nvPr/>
        </p:nvGrpSpPr>
        <p:grpSpPr bwMode="auto">
          <a:xfrm>
            <a:off x="1978544" y="1114400"/>
            <a:ext cx="957263" cy="956072"/>
            <a:chOff x="0" y="0"/>
            <a:chExt cx="1275488" cy="1275488"/>
          </a:xfrm>
        </p:grpSpPr>
        <p:sp>
          <p:nvSpPr>
            <p:cNvPr id="36" name="泪滴形 7"/>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文本框 17"/>
            <p:cNvSpPr txBox="1">
              <a:spLocks noChangeArrowheads="1"/>
            </p:cNvSpPr>
            <p:nvPr/>
          </p:nvSpPr>
          <p:spPr bwMode="auto">
            <a:xfrm>
              <a:off x="329039" y="437689"/>
              <a:ext cx="875762" cy="4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chemeClr val="bg1"/>
                  </a:solidFill>
                  <a:latin typeface="微软雅黑" panose="020B0503020204020204" pitchFamily="34" charset="-122"/>
                  <a:ea typeface="微软雅黑" panose="020B0503020204020204" pitchFamily="34" charset="-122"/>
                </a:rPr>
                <a:t>文本</a:t>
              </a:r>
            </a:p>
          </p:txBody>
        </p:sp>
      </p:grpSp>
      <p:grpSp>
        <p:nvGrpSpPr>
          <p:cNvPr id="38" name="组合 28"/>
          <p:cNvGrpSpPr/>
          <p:nvPr/>
        </p:nvGrpSpPr>
        <p:grpSpPr bwMode="auto">
          <a:xfrm>
            <a:off x="1978544" y="2371699"/>
            <a:ext cx="957263" cy="957263"/>
            <a:chOff x="0" y="0"/>
            <a:chExt cx="1275488" cy="1275488"/>
          </a:xfrm>
        </p:grpSpPr>
        <p:sp>
          <p:nvSpPr>
            <p:cNvPr id="39" name="泪滴形 9"/>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 name="文本框 18"/>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文本</a:t>
              </a:r>
            </a:p>
          </p:txBody>
        </p:sp>
      </p:grpSp>
      <p:grpSp>
        <p:nvGrpSpPr>
          <p:cNvPr id="41" name="组合 29"/>
          <p:cNvGrpSpPr/>
          <p:nvPr/>
        </p:nvGrpSpPr>
        <p:grpSpPr bwMode="auto">
          <a:xfrm>
            <a:off x="1978544" y="3628999"/>
            <a:ext cx="957263" cy="957263"/>
            <a:chOff x="0" y="0"/>
            <a:chExt cx="1275488" cy="1275488"/>
          </a:xfrm>
        </p:grpSpPr>
        <p:sp>
          <p:nvSpPr>
            <p:cNvPr id="42" name="泪滴形 12"/>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3" name="文本框 19"/>
            <p:cNvSpPr txBox="1">
              <a:spLocks noChangeArrowheads="1"/>
            </p:cNvSpPr>
            <p:nvPr/>
          </p:nvSpPr>
          <p:spPr bwMode="auto">
            <a:xfrm>
              <a:off x="331574" y="437688"/>
              <a:ext cx="875762" cy="4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a:solidFill>
                    <a:schemeClr val="bg1"/>
                  </a:solidFill>
                  <a:latin typeface="微软雅黑" panose="020B0503020204020204" pitchFamily="34" charset="-122"/>
                  <a:ea typeface="微软雅黑" panose="020B0503020204020204" pitchFamily="34" charset="-122"/>
                </a:rPr>
                <a:t>文本</a:t>
              </a:r>
            </a:p>
          </p:txBody>
        </p:sp>
      </p:grpSp>
      <p:sp>
        <p:nvSpPr>
          <p:cNvPr id="44" name="矩形 20"/>
          <p:cNvSpPr>
            <a:spLocks noChangeArrowheads="1"/>
          </p:cNvSpPr>
          <p:nvPr/>
        </p:nvSpPr>
        <p:spPr bwMode="auto">
          <a:xfrm>
            <a:off x="3578745" y="1279896"/>
            <a:ext cx="2047875" cy="282178"/>
          </a:xfrm>
          <a:prstGeom prst="rect">
            <a:avLst/>
          </a:prstGeom>
          <a:solidFill>
            <a:srgbClr val="FF00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rgbClr val="FFFFFF"/>
                </a:solidFill>
                <a:latin typeface="微软雅黑" panose="020B0503020204020204" pitchFamily="34" charset="-122"/>
                <a:ea typeface="微软雅黑" panose="020B0503020204020204" pitchFamily="34" charset="-122"/>
              </a:rPr>
              <a:t>点击此处添加您的文字</a:t>
            </a:r>
          </a:p>
        </p:txBody>
      </p:sp>
      <p:sp>
        <p:nvSpPr>
          <p:cNvPr id="45" name="TextBox 10"/>
          <p:cNvSpPr txBox="1">
            <a:spLocks noChangeArrowheads="1"/>
          </p:cNvSpPr>
          <p:nvPr/>
        </p:nvSpPr>
        <p:spPr bwMode="auto">
          <a:xfrm>
            <a:off x="3488258" y="1619224"/>
            <a:ext cx="360402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endParaRPr lang="en-US" altLang="zh-CN" sz="900" b="0" dirty="0">
              <a:latin typeface="微软雅黑" panose="020B0503020204020204" pitchFamily="34" charset="-122"/>
              <a:ea typeface="微软雅黑" panose="020B0503020204020204" pitchFamily="34" charset="-122"/>
            </a:endParaRPr>
          </a:p>
          <a:p>
            <a:pPr algn="just" eaLnBrk="1" hangingPunct="1"/>
            <a:endParaRPr lang="en-US" altLang="zh-CN" sz="900" b="0" dirty="0">
              <a:latin typeface="微软雅黑" panose="020B0503020204020204" pitchFamily="34" charset="-122"/>
              <a:ea typeface="微软雅黑" panose="020B0503020204020204" pitchFamily="34" charset="-122"/>
            </a:endParaRPr>
          </a:p>
        </p:txBody>
      </p:sp>
      <p:sp>
        <p:nvSpPr>
          <p:cNvPr id="46" name="矩形 22"/>
          <p:cNvSpPr>
            <a:spLocks noChangeArrowheads="1"/>
          </p:cNvSpPr>
          <p:nvPr/>
        </p:nvSpPr>
        <p:spPr bwMode="auto">
          <a:xfrm>
            <a:off x="3578745" y="2600299"/>
            <a:ext cx="2047875" cy="283369"/>
          </a:xfrm>
          <a:prstGeom prst="rect">
            <a:avLst/>
          </a:prstGeom>
          <a:solidFill>
            <a:srgbClr val="FF99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0" dirty="0">
                <a:solidFill>
                  <a:srgbClr val="FFFFFF"/>
                </a:solidFill>
                <a:latin typeface="微软雅黑" panose="020B0503020204020204" pitchFamily="34" charset="-122"/>
                <a:ea typeface="微软雅黑" panose="020B0503020204020204" pitchFamily="34" charset="-122"/>
              </a:rPr>
              <a:t>点击此处添加您的文字</a:t>
            </a:r>
          </a:p>
        </p:txBody>
      </p:sp>
      <p:sp>
        <p:nvSpPr>
          <p:cNvPr id="47" name="TextBox 10"/>
          <p:cNvSpPr txBox="1">
            <a:spLocks noChangeArrowheads="1"/>
          </p:cNvSpPr>
          <p:nvPr/>
        </p:nvSpPr>
        <p:spPr bwMode="auto">
          <a:xfrm>
            <a:off x="3488258" y="2940818"/>
            <a:ext cx="360402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endParaRPr lang="en-US" altLang="zh-CN" sz="900" b="0" dirty="0">
              <a:latin typeface="微软雅黑" panose="020B0503020204020204" pitchFamily="34" charset="-122"/>
              <a:ea typeface="微软雅黑" panose="020B0503020204020204" pitchFamily="34" charset="-122"/>
            </a:endParaRPr>
          </a:p>
          <a:p>
            <a:pPr algn="just" eaLnBrk="1" hangingPunct="1"/>
            <a:endParaRPr lang="en-US" altLang="zh-CN" sz="900" b="0" dirty="0">
              <a:latin typeface="微软雅黑" panose="020B0503020204020204" pitchFamily="34" charset="-122"/>
              <a:ea typeface="微软雅黑" panose="020B0503020204020204" pitchFamily="34" charset="-122"/>
            </a:endParaRPr>
          </a:p>
        </p:txBody>
      </p:sp>
      <p:sp>
        <p:nvSpPr>
          <p:cNvPr id="48" name="矩形 24"/>
          <p:cNvSpPr>
            <a:spLocks noChangeArrowheads="1"/>
          </p:cNvSpPr>
          <p:nvPr/>
        </p:nvSpPr>
        <p:spPr bwMode="auto">
          <a:xfrm>
            <a:off x="3578745" y="3815928"/>
            <a:ext cx="2047875" cy="283369"/>
          </a:xfrm>
          <a:prstGeom prst="rect">
            <a:avLst/>
          </a:prstGeom>
          <a:solidFill>
            <a:srgbClr val="FF0000"/>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rgbClr val="FFFFFF"/>
                </a:solidFill>
                <a:latin typeface="微软雅黑" panose="020B0503020204020204" pitchFamily="34" charset="-122"/>
                <a:ea typeface="微软雅黑" panose="020B0503020204020204" pitchFamily="34" charset="-122"/>
              </a:rPr>
              <a:t>点击此处添加您的文字</a:t>
            </a:r>
          </a:p>
        </p:txBody>
      </p:sp>
      <p:sp>
        <p:nvSpPr>
          <p:cNvPr id="49" name="TextBox 10"/>
          <p:cNvSpPr txBox="1">
            <a:spLocks noChangeArrowheads="1"/>
          </p:cNvSpPr>
          <p:nvPr/>
        </p:nvSpPr>
        <p:spPr bwMode="auto">
          <a:xfrm>
            <a:off x="3488258" y="4156446"/>
            <a:ext cx="360402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endParaRPr lang="en-US" altLang="zh-CN" sz="900" b="0" dirty="0">
              <a:latin typeface="微软雅黑" panose="020B0503020204020204" pitchFamily="34" charset="-122"/>
              <a:ea typeface="微软雅黑" panose="020B0503020204020204" pitchFamily="34" charset="-122"/>
            </a:endParaRPr>
          </a:p>
          <a:p>
            <a:pPr algn="just" eaLnBrk="1" hangingPunct="1"/>
            <a:endParaRPr lang="en-US" altLang="zh-CN" sz="900" b="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12000">
        <p14:flash/>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p:cBhvr>
                                        <p:cTn id="7" dur="500"/>
                                        <p:tgtEl>
                                          <p:spTgt spid="2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ppt_x</p:attrName>
                                        </p:attrNameLst>
                                      </p:cBhvr>
                                      <p:tavLst>
                                        <p:tav tm="0">
                                          <p:val>
                                            <p:strVal val="0-#ppt_w/2"/>
                                          </p:val>
                                        </p:tav>
                                        <p:tav tm="100000">
                                          <p:val>
                                            <p:strVal val="#ppt_x"/>
                                          </p:val>
                                        </p:tav>
                                      </p:tavLst>
                                    </p:anim>
                                    <p:anim calcmode="lin" valueType="num">
                                      <p:cBhvr>
                                        <p:cTn id="12" dur="3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300" fill="hold"/>
                                        <p:tgtEl>
                                          <p:spTgt spid="18"/>
                                        </p:tgtEl>
                                        <p:attrNameLst>
                                          <p:attrName>ppt_x</p:attrName>
                                        </p:attrNameLst>
                                      </p:cBhvr>
                                      <p:tavLst>
                                        <p:tav tm="0">
                                          <p:val>
                                            <p:strVal val="0-#ppt_w/2"/>
                                          </p:val>
                                        </p:tav>
                                        <p:tav tm="100000">
                                          <p:val>
                                            <p:strVal val="#ppt_x"/>
                                          </p:val>
                                        </p:tav>
                                      </p:tavLst>
                                    </p:anim>
                                    <p:anim calcmode="lin" valueType="num">
                                      <p:cBhvr>
                                        <p:cTn id="16" dur="3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p:cBhvr>
                                        <p:cTn id="20" dur="500"/>
                                        <p:tgtEl>
                                          <p:spTgt spid="2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p:cBhvr>
                                        <p:cTn id="24" dur="500"/>
                                        <p:tgtEl>
                                          <p:spTgt spid="24"/>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0-#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1+#ppt_w/2"/>
                                          </p:val>
                                        </p:tav>
                                        <p:tav tm="100000">
                                          <p:val>
                                            <p:strVal val="#ppt_x"/>
                                          </p:val>
                                        </p:tav>
                                      </p:tavLst>
                                    </p:anim>
                                    <p:anim calcmode="lin" valueType="num">
                                      <p:cBhvr additive="base">
                                        <p:cTn id="43" dur="500" fill="hold"/>
                                        <p:tgtEl>
                                          <p:spTgt spid="4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childTnLst>
                          </p:cTn>
                        </p:par>
                        <p:par>
                          <p:cTn id="54" fill="hold">
                            <p:stCondLst>
                              <p:cond delay="4000"/>
                            </p:stCondLst>
                            <p:childTnLst>
                              <p:par>
                                <p:cTn id="55" presetID="2" presetClass="entr" presetSubtype="8"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1+#ppt_w/2"/>
                                          </p:val>
                                        </p:tav>
                                        <p:tav tm="100000">
                                          <p:val>
                                            <p:strVal val="#ppt_x"/>
                                          </p:val>
                                        </p:tav>
                                      </p:tavLst>
                                    </p:anim>
                                    <p:anim calcmode="lin" valueType="num">
                                      <p:cBhvr additive="base">
                                        <p:cTn id="62" dur="500" fill="hold"/>
                                        <p:tgtEl>
                                          <p:spTgt spid="4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fill="hold"/>
                                        <p:tgtEl>
                                          <p:spTgt spid="47"/>
                                        </p:tgtEl>
                                        <p:attrNameLst>
                                          <p:attrName>ppt_x</p:attrName>
                                        </p:attrNameLst>
                                      </p:cBhvr>
                                      <p:tavLst>
                                        <p:tav tm="0">
                                          <p:val>
                                            <p:strVal val="1+#ppt_w/2"/>
                                          </p:val>
                                        </p:tav>
                                        <p:tav tm="100000">
                                          <p:val>
                                            <p:strVal val="#ppt_x"/>
                                          </p:val>
                                        </p:tav>
                                      </p:tavLst>
                                    </p:anim>
                                    <p:anim calcmode="lin" valueType="num">
                                      <p:cBhvr additive="base">
                                        <p:cTn id="66" dur="500" fill="hold"/>
                                        <p:tgtEl>
                                          <p:spTgt spid="47"/>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Effect transition="in" filter="fade">
                                      <p:cBhvr>
                                        <p:cTn id="72" dur="500"/>
                                        <p:tgtEl>
                                          <p:spTgt spid="34"/>
                                        </p:tgtEl>
                                      </p:cBhvr>
                                    </p:animEffect>
                                  </p:childTnLst>
                                </p:cTn>
                              </p:par>
                            </p:childTnLst>
                          </p:cTn>
                        </p:par>
                        <p:par>
                          <p:cTn id="73" fill="hold">
                            <p:stCondLst>
                              <p:cond delay="5000"/>
                            </p:stCondLst>
                            <p:childTnLst>
                              <p:par>
                                <p:cTn id="74" presetID="2" presetClass="entr" presetSubtype="8"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0-#ppt_w/2"/>
                                          </p:val>
                                        </p:tav>
                                        <p:tav tm="100000">
                                          <p:val>
                                            <p:strVal val="#ppt_x"/>
                                          </p:val>
                                        </p:tav>
                                      </p:tavLst>
                                    </p:anim>
                                    <p:anim calcmode="lin" valueType="num">
                                      <p:cBhvr additive="base">
                                        <p:cTn id="77" dur="500" fill="hold"/>
                                        <p:tgtEl>
                                          <p:spTgt spid="41"/>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nodePh="1">
                                  <p:stCondLst>
                                    <p:cond delay="0"/>
                                  </p:stCondLst>
                                  <p:endCondLst>
                                    <p:cond evt="begin" delay="0">
                                      <p:tn val="82"/>
                                    </p:cond>
                                  </p:end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fill="hold"/>
                                        <p:tgtEl>
                                          <p:spTgt spid="49"/>
                                        </p:tgtEl>
                                        <p:attrNameLst>
                                          <p:attrName>ppt_x</p:attrName>
                                        </p:attrNameLst>
                                      </p:cBhvr>
                                      <p:tavLst>
                                        <p:tav tm="0">
                                          <p:val>
                                            <p:strVal val="1+#ppt_w/2"/>
                                          </p:val>
                                        </p:tav>
                                        <p:tav tm="100000">
                                          <p:val>
                                            <p:strVal val="#ppt_x"/>
                                          </p:val>
                                        </p:tav>
                                      </p:tavLst>
                                    </p:anim>
                                    <p:anim calcmode="lin" valueType="num">
                                      <p:cBhvr additive="base">
                                        <p:cTn id="85"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23" grpId="0" animBg="1"/>
      <p:bldP spid="24" grpId="0" animBg="1"/>
      <p:bldP spid="25" grpId="0" bldLvl="0" animBg="1" autoUpdateAnimBg="0"/>
      <p:bldP spid="32" grpId="0" animBg="1"/>
      <p:bldP spid="33" grpId="0" animBg="1"/>
      <p:bldP spid="34" grpId="0" animBg="1"/>
      <p:bldP spid="44" grpId="0" animBg="1"/>
      <p:bldP spid="45" grpId="0"/>
      <p:bldP spid="46" grpId="0" animBg="1"/>
      <p:bldP spid="47" grpId="0"/>
      <p:bldP spid="48" grpId="0" animBg="1"/>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7" name="Group 5"/>
          <p:cNvGrpSpPr/>
          <p:nvPr/>
        </p:nvGrpSpPr>
        <p:grpSpPr bwMode="auto">
          <a:xfrm>
            <a:off x="952500" y="404813"/>
            <a:ext cx="360363" cy="287337"/>
            <a:chOff x="0" y="0"/>
            <a:chExt cx="360040" cy="288032"/>
          </a:xfrm>
        </p:grpSpPr>
        <p:sp>
          <p:nvSpPr>
            <p:cNvPr id="18"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9"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0"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3" name="组合 1"/>
          <p:cNvGrpSpPr/>
          <p:nvPr/>
        </p:nvGrpSpPr>
        <p:grpSpPr bwMode="auto">
          <a:xfrm>
            <a:off x="1654837" y="1165924"/>
            <a:ext cx="5774469" cy="2639332"/>
            <a:chOff x="1316238" y="1483519"/>
            <a:chExt cx="8873597" cy="3360420"/>
          </a:xfrm>
        </p:grpSpPr>
        <p:sp>
          <p:nvSpPr>
            <p:cNvPr id="24" name="Oval 4"/>
            <p:cNvSpPr>
              <a:spLocks noChangeArrowheads="1"/>
            </p:cNvSpPr>
            <p:nvPr/>
          </p:nvSpPr>
          <p:spPr bwMode="auto">
            <a:xfrm>
              <a:off x="4502811" y="3963829"/>
              <a:ext cx="2480447" cy="88011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985" tIns="53492" rIns="106985" bIns="53492" anchor="ctr"/>
            <a:lstStyle/>
            <a:p>
              <a:endParaRPr lang="zh-CN" altLang="en-US" sz="1400"/>
            </a:p>
          </p:txBody>
        </p:sp>
        <p:sp>
          <p:nvSpPr>
            <p:cNvPr id="25" name="Oval 5"/>
            <p:cNvSpPr>
              <a:spLocks noChangeArrowheads="1"/>
            </p:cNvSpPr>
            <p:nvPr/>
          </p:nvSpPr>
          <p:spPr bwMode="auto">
            <a:xfrm>
              <a:off x="7161290" y="3963829"/>
              <a:ext cx="2480447" cy="88011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985" tIns="53492" rIns="106985" bIns="53492" anchor="ctr"/>
            <a:lstStyle/>
            <a:p>
              <a:endParaRPr lang="zh-CN" altLang="en-US" sz="1400"/>
            </a:p>
          </p:txBody>
        </p:sp>
        <p:sp>
          <p:nvSpPr>
            <p:cNvPr id="26" name="Oval 6"/>
            <p:cNvSpPr>
              <a:spLocks noChangeArrowheads="1"/>
            </p:cNvSpPr>
            <p:nvPr/>
          </p:nvSpPr>
          <p:spPr bwMode="auto">
            <a:xfrm>
              <a:off x="1844332" y="3963829"/>
              <a:ext cx="2480447" cy="88011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985" tIns="53492" rIns="106985" bIns="53492" anchor="ctr"/>
            <a:lstStyle/>
            <a:p>
              <a:endParaRPr lang="zh-CN" altLang="en-US" sz="1400"/>
            </a:p>
          </p:txBody>
        </p:sp>
        <p:sp>
          <p:nvSpPr>
            <p:cNvPr id="27" name="Freeform 7"/>
            <p:cNvSpPr/>
            <p:nvPr/>
          </p:nvSpPr>
          <p:spPr bwMode="gray">
            <a:xfrm>
              <a:off x="1316238" y="1483519"/>
              <a:ext cx="3044548" cy="2990374"/>
            </a:xfrm>
            <a:custGeom>
              <a:avLst/>
              <a:gdLst>
                <a:gd name="T0" fmla="*/ 2147483647 w 1105"/>
                <a:gd name="T1" fmla="*/ 2147483647 h 1295"/>
                <a:gd name="T2" fmla="*/ 2147483647 w 1105"/>
                <a:gd name="T3" fmla="*/ 964886313 h 1295"/>
                <a:gd name="T4" fmla="*/ 2147483647 w 1105"/>
                <a:gd name="T5" fmla="*/ 0 h 1295"/>
                <a:gd name="T6" fmla="*/ 0 w 1105"/>
                <a:gd name="T7" fmla="*/ 2147483647 h 1295"/>
                <a:gd name="T8" fmla="*/ 2147483647 w 1105"/>
                <a:gd name="T9" fmla="*/ 2147483647 h 1295"/>
                <a:gd name="T10" fmla="*/ 2147483647 w 1105"/>
                <a:gd name="T11" fmla="*/ 2147483647 h 1295"/>
                <a:gd name="T12" fmla="*/ 2147483647 w 1105"/>
                <a:gd name="T13" fmla="*/ 2147483647 h 1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1295">
                  <a:moveTo>
                    <a:pt x="915" y="648"/>
                  </a:moveTo>
                  <a:cubicBezTo>
                    <a:pt x="915" y="469"/>
                    <a:pt x="987" y="307"/>
                    <a:pt x="1105" y="190"/>
                  </a:cubicBezTo>
                  <a:cubicBezTo>
                    <a:pt x="988" y="73"/>
                    <a:pt x="826" y="0"/>
                    <a:pt x="647" y="0"/>
                  </a:cubicBezTo>
                  <a:cubicBezTo>
                    <a:pt x="289" y="0"/>
                    <a:pt x="0" y="290"/>
                    <a:pt x="0" y="648"/>
                  </a:cubicBezTo>
                  <a:cubicBezTo>
                    <a:pt x="0" y="1005"/>
                    <a:pt x="289" y="1295"/>
                    <a:pt x="647" y="1295"/>
                  </a:cubicBezTo>
                  <a:cubicBezTo>
                    <a:pt x="826" y="1295"/>
                    <a:pt x="988" y="1223"/>
                    <a:pt x="1105" y="1106"/>
                  </a:cubicBezTo>
                  <a:cubicBezTo>
                    <a:pt x="987" y="988"/>
                    <a:pt x="915" y="827"/>
                    <a:pt x="915" y="648"/>
                  </a:cubicBezTo>
                  <a:close/>
                </a:path>
              </a:pathLst>
            </a:custGeom>
            <a:gradFill rotWithShape="1">
              <a:gsLst>
                <a:gs pos="0">
                  <a:srgbClr val="F8F8F8"/>
                </a:gs>
                <a:gs pos="100000">
                  <a:srgbClr val="C0C0C0"/>
                </a:gs>
              </a:gsLst>
              <a:lin ang="2700000" scaled="1"/>
            </a:gra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985" tIns="53492" rIns="106985" bIns="53492" anchor="ctr"/>
            <a:lstStyle/>
            <a:p>
              <a:endParaRPr lang="zh-CN" altLang="en-US" sz="1400"/>
            </a:p>
          </p:txBody>
        </p:sp>
        <p:sp>
          <p:nvSpPr>
            <p:cNvPr id="28" name="Freeform 8"/>
            <p:cNvSpPr/>
            <p:nvPr/>
          </p:nvSpPr>
          <p:spPr bwMode="gray">
            <a:xfrm>
              <a:off x="7143287" y="1483519"/>
              <a:ext cx="3046548" cy="2990374"/>
            </a:xfrm>
            <a:custGeom>
              <a:avLst/>
              <a:gdLst>
                <a:gd name="T0" fmla="*/ 1146174770 w 1105"/>
                <a:gd name="T1" fmla="*/ 2147483647 h 1295"/>
                <a:gd name="T2" fmla="*/ 0 w 1105"/>
                <a:gd name="T3" fmla="*/ 964886313 h 1295"/>
                <a:gd name="T4" fmla="*/ 2147483647 w 1105"/>
                <a:gd name="T5" fmla="*/ 0 h 1295"/>
                <a:gd name="T6" fmla="*/ 2147483647 w 1105"/>
                <a:gd name="T7" fmla="*/ 2147483647 h 1295"/>
                <a:gd name="T8" fmla="*/ 2147483647 w 1105"/>
                <a:gd name="T9" fmla="*/ 2147483647 h 1295"/>
                <a:gd name="T10" fmla="*/ 0 w 1105"/>
                <a:gd name="T11" fmla="*/ 2147483647 h 1295"/>
                <a:gd name="T12" fmla="*/ 1146174770 w 1105"/>
                <a:gd name="T13" fmla="*/ 2147483647 h 1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1295">
                  <a:moveTo>
                    <a:pt x="190" y="648"/>
                  </a:moveTo>
                  <a:cubicBezTo>
                    <a:pt x="190" y="469"/>
                    <a:pt x="117" y="307"/>
                    <a:pt x="0" y="190"/>
                  </a:cubicBezTo>
                  <a:cubicBezTo>
                    <a:pt x="117" y="73"/>
                    <a:pt x="279" y="0"/>
                    <a:pt x="458" y="0"/>
                  </a:cubicBezTo>
                  <a:cubicBezTo>
                    <a:pt x="815" y="0"/>
                    <a:pt x="1105" y="290"/>
                    <a:pt x="1105" y="648"/>
                  </a:cubicBezTo>
                  <a:cubicBezTo>
                    <a:pt x="1105" y="1005"/>
                    <a:pt x="815" y="1295"/>
                    <a:pt x="458" y="1295"/>
                  </a:cubicBezTo>
                  <a:cubicBezTo>
                    <a:pt x="279" y="1295"/>
                    <a:pt x="117" y="1223"/>
                    <a:pt x="0" y="1106"/>
                  </a:cubicBezTo>
                  <a:cubicBezTo>
                    <a:pt x="117" y="988"/>
                    <a:pt x="190" y="827"/>
                    <a:pt x="190" y="648"/>
                  </a:cubicBezTo>
                  <a:close/>
                </a:path>
              </a:pathLst>
            </a:custGeom>
            <a:gradFill rotWithShape="1">
              <a:gsLst>
                <a:gs pos="0">
                  <a:srgbClr val="F8F8F8"/>
                </a:gs>
                <a:gs pos="100000">
                  <a:srgbClr val="C0C0C0"/>
                </a:gs>
              </a:gsLst>
              <a:lin ang="2700000" scaled="1"/>
            </a:gra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985" tIns="53492" rIns="106985" bIns="53492" anchor="ctr"/>
            <a:lstStyle/>
            <a:p>
              <a:endParaRPr lang="zh-CN" altLang="en-US" sz="1400"/>
            </a:p>
          </p:txBody>
        </p:sp>
        <p:sp>
          <p:nvSpPr>
            <p:cNvPr id="29" name="Freeform 9"/>
            <p:cNvSpPr/>
            <p:nvPr/>
          </p:nvSpPr>
          <p:spPr bwMode="gray">
            <a:xfrm>
              <a:off x="4490810" y="1483519"/>
              <a:ext cx="2524455" cy="2990373"/>
            </a:xfrm>
            <a:custGeom>
              <a:avLst/>
              <a:gdLst>
                <a:gd name="T0" fmla="*/ 2147483647 w 916"/>
                <a:gd name="T1" fmla="*/ 964886313 h 1295"/>
                <a:gd name="T2" fmla="*/ 2147483647 w 916"/>
                <a:gd name="T3" fmla="*/ 0 h 1295"/>
                <a:gd name="T4" fmla="*/ 0 w 916"/>
                <a:gd name="T5" fmla="*/ 964886313 h 1295"/>
                <a:gd name="T6" fmla="*/ 1139229218 w 916"/>
                <a:gd name="T7" fmla="*/ 2147483647 h 1295"/>
                <a:gd name="T8" fmla="*/ 0 w 916"/>
                <a:gd name="T9" fmla="*/ 2147483647 h 1295"/>
                <a:gd name="T10" fmla="*/ 2147483647 w 916"/>
                <a:gd name="T11" fmla="*/ 2147483647 h 1295"/>
                <a:gd name="T12" fmla="*/ 2147483647 w 916"/>
                <a:gd name="T13" fmla="*/ 2147483647 h 1295"/>
                <a:gd name="T14" fmla="*/ 2147483647 w 916"/>
                <a:gd name="T15" fmla="*/ 2147483647 h 1295"/>
                <a:gd name="T16" fmla="*/ 2147483647 w 916"/>
                <a:gd name="T17" fmla="*/ 964886313 h 1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6" h="1295">
                  <a:moveTo>
                    <a:pt x="916" y="190"/>
                  </a:moveTo>
                  <a:cubicBezTo>
                    <a:pt x="798" y="73"/>
                    <a:pt x="636" y="0"/>
                    <a:pt x="457" y="0"/>
                  </a:cubicBezTo>
                  <a:cubicBezTo>
                    <a:pt x="279" y="0"/>
                    <a:pt x="117" y="73"/>
                    <a:pt x="0" y="190"/>
                  </a:cubicBezTo>
                  <a:cubicBezTo>
                    <a:pt x="117" y="307"/>
                    <a:pt x="189" y="469"/>
                    <a:pt x="189" y="648"/>
                  </a:cubicBezTo>
                  <a:cubicBezTo>
                    <a:pt x="189" y="827"/>
                    <a:pt x="117" y="988"/>
                    <a:pt x="0" y="1106"/>
                  </a:cubicBezTo>
                  <a:cubicBezTo>
                    <a:pt x="117" y="1223"/>
                    <a:pt x="279" y="1295"/>
                    <a:pt x="457" y="1295"/>
                  </a:cubicBezTo>
                  <a:cubicBezTo>
                    <a:pt x="636" y="1295"/>
                    <a:pt x="798" y="1222"/>
                    <a:pt x="916" y="1105"/>
                  </a:cubicBezTo>
                  <a:cubicBezTo>
                    <a:pt x="799" y="988"/>
                    <a:pt x="727" y="826"/>
                    <a:pt x="727" y="648"/>
                  </a:cubicBezTo>
                  <a:cubicBezTo>
                    <a:pt x="727" y="469"/>
                    <a:pt x="799" y="308"/>
                    <a:pt x="916" y="190"/>
                  </a:cubicBezTo>
                  <a:close/>
                </a:path>
              </a:pathLst>
            </a:custGeom>
            <a:solidFill>
              <a:srgbClr val="FF0000"/>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985" tIns="53492" rIns="106985" bIns="53492" anchor="ctr"/>
            <a:lstStyle/>
            <a:p>
              <a:endParaRPr lang="zh-CN" altLang="en-US" sz="1400"/>
            </a:p>
          </p:txBody>
        </p:sp>
        <p:sp>
          <p:nvSpPr>
            <p:cNvPr id="30" name="Freeform 10"/>
            <p:cNvSpPr/>
            <p:nvPr/>
          </p:nvSpPr>
          <p:spPr bwMode="auto">
            <a:xfrm>
              <a:off x="6559183" y="1920240"/>
              <a:ext cx="1042187" cy="2115265"/>
            </a:xfrm>
            <a:custGeom>
              <a:avLst/>
              <a:gdLst>
                <a:gd name="T0" fmla="*/ 1140185663 w 378"/>
                <a:gd name="T1" fmla="*/ 0 h 915"/>
                <a:gd name="T2" fmla="*/ 0 w 378"/>
                <a:gd name="T3" fmla="*/ 2147483647 h 915"/>
                <a:gd name="T4" fmla="*/ 1140185663 w 378"/>
                <a:gd name="T5" fmla="*/ 2147483647 h 915"/>
                <a:gd name="T6" fmla="*/ 2147483647 w 378"/>
                <a:gd name="T7" fmla="*/ 2147483647 h 915"/>
                <a:gd name="T8" fmla="*/ 1140185663 w 378"/>
                <a:gd name="T9" fmla="*/ 0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915">
                  <a:moveTo>
                    <a:pt x="189" y="0"/>
                  </a:moveTo>
                  <a:cubicBezTo>
                    <a:pt x="72" y="118"/>
                    <a:pt x="0" y="279"/>
                    <a:pt x="0" y="458"/>
                  </a:cubicBezTo>
                  <a:cubicBezTo>
                    <a:pt x="0" y="636"/>
                    <a:pt x="72" y="798"/>
                    <a:pt x="189" y="915"/>
                  </a:cubicBezTo>
                  <a:cubicBezTo>
                    <a:pt x="306" y="798"/>
                    <a:pt x="378" y="636"/>
                    <a:pt x="378" y="458"/>
                  </a:cubicBezTo>
                  <a:cubicBezTo>
                    <a:pt x="378" y="279"/>
                    <a:pt x="306" y="118"/>
                    <a:pt x="189" y="0"/>
                  </a:cubicBezTo>
                  <a:close/>
                </a:path>
              </a:pathLst>
            </a:custGeom>
            <a:gradFill rotWithShape="1">
              <a:gsLst>
                <a:gs pos="0">
                  <a:srgbClr val="969696"/>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6985" tIns="53492" rIns="106985" bIns="53492"/>
            <a:lstStyle/>
            <a:p>
              <a:endParaRPr lang="zh-CN" altLang="en-US" sz="1400"/>
            </a:p>
          </p:txBody>
        </p:sp>
        <p:sp>
          <p:nvSpPr>
            <p:cNvPr id="31" name="Freeform 11"/>
            <p:cNvSpPr/>
            <p:nvPr/>
          </p:nvSpPr>
          <p:spPr bwMode="auto">
            <a:xfrm>
              <a:off x="3902704" y="1920241"/>
              <a:ext cx="1044188" cy="2116931"/>
            </a:xfrm>
            <a:custGeom>
              <a:avLst/>
              <a:gdLst>
                <a:gd name="T0" fmla="*/ 2147483647 w 379"/>
                <a:gd name="T1" fmla="*/ 2147483647 h 916"/>
                <a:gd name="T2" fmla="*/ 1144559538 w 379"/>
                <a:gd name="T3" fmla="*/ 0 h 916"/>
                <a:gd name="T4" fmla="*/ 0 w 379"/>
                <a:gd name="T5" fmla="*/ 2147483647 h 916"/>
                <a:gd name="T6" fmla="*/ 1144559538 w 379"/>
                <a:gd name="T7" fmla="*/ 2147483647 h 916"/>
                <a:gd name="T8" fmla="*/ 2147483647 w 379"/>
                <a:gd name="T9" fmla="*/ 2147483647 h 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916">
                  <a:moveTo>
                    <a:pt x="379" y="458"/>
                  </a:moveTo>
                  <a:cubicBezTo>
                    <a:pt x="379" y="279"/>
                    <a:pt x="307" y="117"/>
                    <a:pt x="190" y="0"/>
                  </a:cubicBezTo>
                  <a:cubicBezTo>
                    <a:pt x="72" y="117"/>
                    <a:pt x="0" y="279"/>
                    <a:pt x="0" y="458"/>
                  </a:cubicBezTo>
                  <a:cubicBezTo>
                    <a:pt x="0" y="637"/>
                    <a:pt x="72" y="798"/>
                    <a:pt x="190" y="916"/>
                  </a:cubicBezTo>
                  <a:cubicBezTo>
                    <a:pt x="307" y="798"/>
                    <a:pt x="379" y="637"/>
                    <a:pt x="379" y="458"/>
                  </a:cubicBezTo>
                  <a:close/>
                </a:path>
              </a:pathLst>
            </a:custGeom>
            <a:gradFill rotWithShape="1">
              <a:gsLst>
                <a:gs pos="0">
                  <a:srgbClr val="969696"/>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6985" tIns="53492" rIns="106985" bIns="53492"/>
            <a:lstStyle/>
            <a:p>
              <a:endParaRPr lang="zh-CN" altLang="en-US" sz="1400"/>
            </a:p>
          </p:txBody>
        </p:sp>
        <p:pic>
          <p:nvPicPr>
            <p:cNvPr id="32" name="Picture 12" descr="图片3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3299" y="1503521"/>
              <a:ext cx="2592467" cy="108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图片3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312" y="1503521"/>
              <a:ext cx="2592467" cy="108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14"/>
            <p:cNvSpPr/>
            <p:nvPr/>
          </p:nvSpPr>
          <p:spPr bwMode="auto">
            <a:xfrm>
              <a:off x="4016723" y="1988583"/>
              <a:ext cx="808146" cy="596741"/>
            </a:xfrm>
            <a:custGeom>
              <a:avLst/>
              <a:gdLst>
                <a:gd name="T0" fmla="*/ 757748790 w 343"/>
                <a:gd name="T1" fmla="*/ 0 h 305"/>
                <a:gd name="T2" fmla="*/ 0 w 343"/>
                <a:gd name="T3" fmla="*/ 1111943701 h 305"/>
                <a:gd name="T4" fmla="*/ 1511091653 w 343"/>
                <a:gd name="T5" fmla="*/ 1111943701 h 305"/>
                <a:gd name="T6" fmla="*/ 757748790 w 34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05">
                  <a:moveTo>
                    <a:pt x="172" y="0"/>
                  </a:moveTo>
                  <a:cubicBezTo>
                    <a:pt x="89" y="83"/>
                    <a:pt x="29" y="188"/>
                    <a:pt x="0" y="305"/>
                  </a:cubicBezTo>
                  <a:cubicBezTo>
                    <a:pt x="343" y="305"/>
                    <a:pt x="343" y="305"/>
                    <a:pt x="343" y="305"/>
                  </a:cubicBezTo>
                  <a:cubicBezTo>
                    <a:pt x="315" y="188"/>
                    <a:pt x="254" y="83"/>
                    <a:pt x="172" y="0"/>
                  </a:cubicBezTo>
                  <a:close/>
                </a:path>
              </a:pathLst>
            </a:cu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6985" tIns="53492" rIns="106985" bIns="53492"/>
            <a:lstStyle/>
            <a:p>
              <a:endParaRPr lang="zh-CN" altLang="en-US" sz="1400"/>
            </a:p>
          </p:txBody>
        </p:sp>
        <p:sp>
          <p:nvSpPr>
            <p:cNvPr id="35" name="Freeform 15"/>
            <p:cNvSpPr/>
            <p:nvPr/>
          </p:nvSpPr>
          <p:spPr bwMode="auto">
            <a:xfrm>
              <a:off x="6669201" y="1988583"/>
              <a:ext cx="808146" cy="596741"/>
            </a:xfrm>
            <a:custGeom>
              <a:avLst/>
              <a:gdLst>
                <a:gd name="T0" fmla="*/ 757748790 w 343"/>
                <a:gd name="T1" fmla="*/ 0 h 305"/>
                <a:gd name="T2" fmla="*/ 0 w 343"/>
                <a:gd name="T3" fmla="*/ 1111943701 h 305"/>
                <a:gd name="T4" fmla="*/ 1511091653 w 343"/>
                <a:gd name="T5" fmla="*/ 1111943701 h 305"/>
                <a:gd name="T6" fmla="*/ 757748790 w 34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05">
                  <a:moveTo>
                    <a:pt x="172" y="0"/>
                  </a:moveTo>
                  <a:cubicBezTo>
                    <a:pt x="89" y="83"/>
                    <a:pt x="29" y="188"/>
                    <a:pt x="0" y="305"/>
                  </a:cubicBezTo>
                  <a:cubicBezTo>
                    <a:pt x="343" y="305"/>
                    <a:pt x="343" y="305"/>
                    <a:pt x="343" y="305"/>
                  </a:cubicBezTo>
                  <a:cubicBezTo>
                    <a:pt x="315" y="188"/>
                    <a:pt x="254" y="83"/>
                    <a:pt x="172" y="0"/>
                  </a:cubicBezTo>
                  <a:close/>
                </a:path>
              </a:pathLst>
            </a:cu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106985" tIns="53492" rIns="106985" bIns="53492"/>
            <a:lstStyle/>
            <a:p>
              <a:endParaRPr lang="zh-CN" altLang="en-US" sz="1400"/>
            </a:p>
          </p:txBody>
        </p:sp>
        <p:pic>
          <p:nvPicPr>
            <p:cNvPr id="36" name="Picture 16" descr="图片3副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000">
              <a:off x="4508812" y="1485187"/>
              <a:ext cx="2610471" cy="108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17"/>
            <p:cNvGrpSpPr/>
            <p:nvPr/>
          </p:nvGrpSpPr>
          <p:grpSpPr bwMode="auto">
            <a:xfrm rot="-900000" flipH="1" flipV="1">
              <a:off x="7301315" y="3957162"/>
              <a:ext cx="2386430" cy="438389"/>
              <a:chOff x="1565" y="2568"/>
              <a:chExt cx="1118" cy="279"/>
            </a:xfrm>
          </p:grpSpPr>
          <p:sp>
            <p:nvSpPr>
              <p:cNvPr id="53" name="AutoShape 18"/>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54" name="AutoShape 19"/>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55" name="AutoShape 20"/>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56" name="AutoShape 21"/>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grpSp>
        <p:grpSp>
          <p:nvGrpSpPr>
            <p:cNvPr id="38" name="Group 22"/>
            <p:cNvGrpSpPr/>
            <p:nvPr/>
          </p:nvGrpSpPr>
          <p:grpSpPr bwMode="auto">
            <a:xfrm rot="-392157" flipH="1" flipV="1">
              <a:off x="1810326" y="3967163"/>
              <a:ext cx="2350423" cy="431721"/>
              <a:chOff x="1565" y="2568"/>
              <a:chExt cx="1118" cy="279"/>
            </a:xfrm>
          </p:grpSpPr>
          <p:sp>
            <p:nvSpPr>
              <p:cNvPr id="49" name="AutoShape 23"/>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50" name="AutoShape 24"/>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51" name="AutoShape 25"/>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52" name="AutoShape 26"/>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grpSp>
        <p:grpSp>
          <p:nvGrpSpPr>
            <p:cNvPr id="39" name="Group 27"/>
            <p:cNvGrpSpPr/>
            <p:nvPr/>
          </p:nvGrpSpPr>
          <p:grpSpPr bwMode="auto">
            <a:xfrm rot="-636047" flipH="1" flipV="1">
              <a:off x="4688780" y="4014817"/>
              <a:ext cx="2087818" cy="380048"/>
              <a:chOff x="1561" y="2568"/>
              <a:chExt cx="1122" cy="279"/>
            </a:xfrm>
          </p:grpSpPr>
          <p:sp>
            <p:nvSpPr>
              <p:cNvPr id="45" name="AutoShape 28"/>
              <p:cNvSpPr>
                <a:spLocks noChangeArrowheads="1"/>
              </p:cNvSpPr>
              <p:nvPr/>
            </p:nvSpPr>
            <p:spPr bwMode="ltGray">
              <a:xfrm rot="5263130">
                <a:off x="1855" y="227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46" name="AutoShape 29"/>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47" name="AutoShape 30"/>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48" name="AutoShape 31"/>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grpSp>
        <p:sp>
          <p:nvSpPr>
            <p:cNvPr id="40" name="Rectangle 32"/>
            <p:cNvSpPr>
              <a:spLocks noChangeArrowheads="1"/>
            </p:cNvSpPr>
            <p:nvPr/>
          </p:nvSpPr>
          <p:spPr bwMode="auto">
            <a:xfrm>
              <a:off x="4376789" y="2496978"/>
              <a:ext cx="2698487" cy="123754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985" tIns="53492" rIns="106985" bIns="53492">
              <a:spAutoFit/>
            </a:bodyPr>
            <a:lstStyle/>
            <a:p>
              <a:pPr algn="ctr">
                <a:lnSpc>
                  <a:spcPct val="120000"/>
                </a:lnSpc>
              </a:pPr>
              <a:r>
                <a:rPr lang="zh-CN" altLang="en-US" sz="1400">
                  <a:solidFill>
                    <a:schemeClr val="bg1"/>
                  </a:solidFill>
                  <a:ea typeface="微软雅黑" panose="020B0503020204020204" pitchFamily="34" charset="-122"/>
                </a:rPr>
                <a:t>添加文字</a:t>
              </a:r>
            </a:p>
            <a:p>
              <a:pPr algn="ctr">
                <a:lnSpc>
                  <a:spcPct val="120000"/>
                </a:lnSpc>
              </a:pPr>
              <a:r>
                <a:rPr lang="zh-CN" altLang="en-US" sz="1400">
                  <a:solidFill>
                    <a:schemeClr val="bg1"/>
                  </a:solidFill>
                  <a:ea typeface="微软雅黑" panose="020B0503020204020204" pitchFamily="34" charset="-122"/>
                </a:rPr>
                <a:t>添加文字</a:t>
              </a:r>
            </a:p>
            <a:p>
              <a:pPr algn="ctr">
                <a:lnSpc>
                  <a:spcPct val="120000"/>
                </a:lnSpc>
              </a:pPr>
              <a:r>
                <a:rPr lang="zh-CN" altLang="en-US" sz="1400">
                  <a:solidFill>
                    <a:schemeClr val="bg1"/>
                  </a:solidFill>
                  <a:ea typeface="微软雅黑" panose="020B0503020204020204" pitchFamily="34" charset="-122"/>
                </a:rPr>
                <a:t>添加文字</a:t>
              </a:r>
            </a:p>
          </p:txBody>
        </p:sp>
        <p:sp>
          <p:nvSpPr>
            <p:cNvPr id="41" name="Rectangle 33"/>
            <p:cNvSpPr>
              <a:spLocks noChangeArrowheads="1"/>
            </p:cNvSpPr>
            <p:nvPr/>
          </p:nvSpPr>
          <p:spPr bwMode="auto">
            <a:xfrm>
              <a:off x="1724312" y="2496978"/>
              <a:ext cx="2766498" cy="123754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985" tIns="53492" rIns="106985" bIns="53492">
              <a:spAutoFit/>
            </a:bodyPr>
            <a:lstStyle/>
            <a:p>
              <a:pPr>
                <a:lnSpc>
                  <a:spcPct val="120000"/>
                </a:lnSpc>
              </a:pPr>
              <a:r>
                <a:rPr lang="zh-CN" altLang="en-US" sz="1400">
                  <a:ea typeface="微软雅黑" panose="020B0503020204020204" pitchFamily="34" charset="-122"/>
                </a:rPr>
                <a:t>单击添加文字</a:t>
              </a:r>
            </a:p>
            <a:p>
              <a:pPr>
                <a:lnSpc>
                  <a:spcPct val="120000"/>
                </a:lnSpc>
              </a:pPr>
              <a:r>
                <a:rPr lang="zh-CN" altLang="en-US" sz="1400">
                  <a:ea typeface="微软雅黑" panose="020B0503020204020204" pitchFamily="34" charset="-122"/>
                </a:rPr>
                <a:t>单击添加文字</a:t>
              </a:r>
            </a:p>
            <a:p>
              <a:pPr>
                <a:lnSpc>
                  <a:spcPct val="120000"/>
                </a:lnSpc>
              </a:pPr>
              <a:r>
                <a:rPr lang="zh-CN" altLang="en-US" sz="1400">
                  <a:ea typeface="微软雅黑" panose="020B0503020204020204" pitchFamily="34" charset="-122"/>
                </a:rPr>
                <a:t>单击添加文字</a:t>
              </a:r>
            </a:p>
          </p:txBody>
        </p:sp>
        <p:sp>
          <p:nvSpPr>
            <p:cNvPr id="42" name="Rectangle 34"/>
            <p:cNvSpPr>
              <a:spLocks noChangeArrowheads="1"/>
            </p:cNvSpPr>
            <p:nvPr/>
          </p:nvSpPr>
          <p:spPr bwMode="auto">
            <a:xfrm>
              <a:off x="3820690" y="2650331"/>
              <a:ext cx="1228220" cy="875461"/>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985" tIns="53492" rIns="106985" bIns="53492">
              <a:spAutoFit/>
            </a:bodyPr>
            <a:lstStyle/>
            <a:p>
              <a:pPr algn="ctr">
                <a:lnSpc>
                  <a:spcPct val="120000"/>
                </a:lnSpc>
              </a:pPr>
              <a:r>
                <a:rPr lang="zh-CN" altLang="en-US" sz="1400">
                  <a:solidFill>
                    <a:schemeClr val="bg1"/>
                  </a:solidFill>
                  <a:ea typeface="微软雅黑" panose="020B0503020204020204" pitchFamily="34" charset="-122"/>
                </a:rPr>
                <a:t>添加</a:t>
              </a:r>
            </a:p>
            <a:p>
              <a:pPr algn="ctr">
                <a:lnSpc>
                  <a:spcPct val="120000"/>
                </a:lnSpc>
              </a:pPr>
              <a:r>
                <a:rPr lang="zh-CN" altLang="en-US" sz="1400">
                  <a:solidFill>
                    <a:schemeClr val="bg1"/>
                  </a:solidFill>
                  <a:ea typeface="微软雅黑" panose="020B0503020204020204" pitchFamily="34" charset="-122"/>
                </a:rPr>
                <a:t>文字</a:t>
              </a:r>
            </a:p>
          </p:txBody>
        </p:sp>
        <p:sp>
          <p:nvSpPr>
            <p:cNvPr id="43" name="Rectangle 35"/>
            <p:cNvSpPr>
              <a:spLocks noChangeArrowheads="1"/>
            </p:cNvSpPr>
            <p:nvPr/>
          </p:nvSpPr>
          <p:spPr bwMode="auto">
            <a:xfrm>
              <a:off x="6987258" y="2496978"/>
              <a:ext cx="2766498" cy="123754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985" tIns="53492" rIns="106985" bIns="53492">
              <a:spAutoFit/>
            </a:bodyPr>
            <a:lstStyle/>
            <a:p>
              <a:pPr algn="r">
                <a:lnSpc>
                  <a:spcPct val="120000"/>
                </a:lnSpc>
              </a:pPr>
              <a:r>
                <a:rPr lang="zh-CN" altLang="en-US" sz="1400">
                  <a:ea typeface="微软雅黑" panose="020B0503020204020204" pitchFamily="34" charset="-122"/>
                </a:rPr>
                <a:t>单击添加文字</a:t>
              </a:r>
            </a:p>
            <a:p>
              <a:pPr algn="r">
                <a:lnSpc>
                  <a:spcPct val="120000"/>
                </a:lnSpc>
              </a:pPr>
              <a:r>
                <a:rPr lang="zh-CN" altLang="en-US" sz="1400">
                  <a:ea typeface="微软雅黑" panose="020B0503020204020204" pitchFamily="34" charset="-122"/>
                </a:rPr>
                <a:t>单击添加文字</a:t>
              </a:r>
            </a:p>
            <a:p>
              <a:pPr algn="r">
                <a:lnSpc>
                  <a:spcPct val="120000"/>
                </a:lnSpc>
              </a:pPr>
              <a:r>
                <a:rPr lang="zh-CN" altLang="en-US" sz="1400">
                  <a:ea typeface="微软雅黑" panose="020B0503020204020204" pitchFamily="34" charset="-122"/>
                </a:rPr>
                <a:t>单击添加文字</a:t>
              </a:r>
            </a:p>
          </p:txBody>
        </p:sp>
        <p:sp>
          <p:nvSpPr>
            <p:cNvPr id="44" name="Rectangle 36"/>
            <p:cNvSpPr>
              <a:spLocks noChangeArrowheads="1"/>
            </p:cNvSpPr>
            <p:nvPr/>
          </p:nvSpPr>
          <p:spPr bwMode="auto">
            <a:xfrm>
              <a:off x="6403153" y="2650331"/>
              <a:ext cx="1228220" cy="875461"/>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985" tIns="53492" rIns="106985" bIns="53492">
              <a:spAutoFit/>
            </a:bodyPr>
            <a:lstStyle/>
            <a:p>
              <a:pPr algn="ctr">
                <a:lnSpc>
                  <a:spcPct val="120000"/>
                </a:lnSpc>
              </a:pPr>
              <a:r>
                <a:rPr lang="zh-CN" altLang="en-US" sz="1400">
                  <a:solidFill>
                    <a:schemeClr val="bg1"/>
                  </a:solidFill>
                  <a:ea typeface="微软雅黑" panose="020B0503020204020204" pitchFamily="34" charset="-122"/>
                </a:rPr>
                <a:t>添加</a:t>
              </a:r>
            </a:p>
            <a:p>
              <a:pPr algn="ctr">
                <a:lnSpc>
                  <a:spcPct val="120000"/>
                </a:lnSpc>
              </a:pPr>
              <a:r>
                <a:rPr lang="zh-CN" altLang="en-US" sz="1400">
                  <a:solidFill>
                    <a:schemeClr val="bg1"/>
                  </a:solidFill>
                  <a:ea typeface="微软雅黑" panose="020B0503020204020204" pitchFamily="34" charset="-122"/>
                </a:rPr>
                <a:t>文字</a:t>
              </a:r>
            </a:p>
          </p:txBody>
        </p:sp>
      </p:grpSp>
      <p:sp>
        <p:nvSpPr>
          <p:cNvPr id="57" name="WordArt 79"/>
          <p:cNvSpPr>
            <a:spLocks noChangeArrowheads="1" noChangeShapeType="1" noTextEdit="1"/>
          </p:cNvSpPr>
          <p:nvPr/>
        </p:nvSpPr>
        <p:spPr bwMode="auto">
          <a:xfrm>
            <a:off x="2627185" y="3822044"/>
            <a:ext cx="3889160" cy="380122"/>
          </a:xfrm>
          <a:prstGeom prst="rect">
            <a:avLst/>
          </a:prstGeom>
          <a:extLst>
            <a:ext uri="{91240B29-F687-4F45-9708-019B960494DF}">
              <a14:hiddenLine xmlns:a14="http://schemas.microsoft.com/office/drawing/2010/main" w="9525">
                <a:solidFill>
                  <a:srgbClr val="000000"/>
                </a:solidFill>
                <a:round/>
              </a14:hiddenLine>
            </a:ext>
          </a:extLst>
        </p:spPr>
        <p:txBody>
          <a:bodyPr wrap="none" lIns="72545" tIns="36273" rIns="72545" bIns="36273" fromWordArt="1">
            <a:prstTxWarp prst="textPlain">
              <a:avLst>
                <a:gd name="adj" fmla="val 50000"/>
              </a:avLst>
            </a:prstTxWarp>
          </a:bodyPr>
          <a:lstStyle/>
          <a:p>
            <a:pPr algn="ctr"/>
            <a:r>
              <a:rPr lang="zh-CN" altLang="en-US" sz="3300" kern="10" dirty="0">
                <a:solidFill>
                  <a:srgbClr val="FF0000"/>
                </a:solidFill>
                <a:latin typeface="微软雅黑" panose="020B0503020204020204" pitchFamily="34" charset="-122"/>
                <a:ea typeface="微软雅黑" panose="020B0503020204020204" pitchFamily="34" charset="-122"/>
              </a:rPr>
              <a:t>双击此处添加标题文字</a:t>
            </a:r>
          </a:p>
        </p:txBody>
      </p:sp>
      <p:sp>
        <p:nvSpPr>
          <p:cNvPr id="58" name="Rectangle 80"/>
          <p:cNvSpPr>
            <a:spLocks noChangeArrowheads="1"/>
          </p:cNvSpPr>
          <p:nvPr/>
        </p:nvSpPr>
        <p:spPr bwMode="auto">
          <a:xfrm>
            <a:off x="1260070" y="4190908"/>
            <a:ext cx="6624298" cy="54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809" tIns="42400" rIns="84809" bIns="42400">
            <a:spAutoFit/>
          </a:bodyPr>
          <a:lstStyle/>
          <a:p>
            <a:pPr algn="ctr">
              <a:lnSpc>
                <a:spcPct val="120000"/>
              </a:lnSpc>
            </a:pPr>
            <a:r>
              <a:rPr lang="zh-CN" altLang="en-US" sz="1100" b="0">
                <a:latin typeface="微软雅黑" panose="020B0503020204020204" pitchFamily="34" charset="-122"/>
                <a:ea typeface="微软雅黑" panose="020B0503020204020204" pitchFamily="34" charset="-122"/>
              </a:rPr>
              <a:t>单击此处添加文字内容  单击此处添加文字内容</a:t>
            </a:r>
          </a:p>
          <a:p>
            <a:pPr algn="ctr">
              <a:lnSpc>
                <a:spcPct val="120000"/>
              </a:lnSpc>
            </a:pPr>
            <a:r>
              <a:rPr lang="zh-CN" altLang="en-US" sz="1100" b="0">
                <a:latin typeface="微软雅黑" panose="020B0503020204020204" pitchFamily="34" charset="-122"/>
                <a:ea typeface="微软雅黑" panose="020B0503020204020204" pitchFamily="34" charset="-122"/>
              </a:rPr>
              <a:t>单击此处添加文字内容  单击此处添加文字内容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12000">
        <p:checker/>
      </p:transition>
    </mc:Choice>
    <mc:Fallback xmlns="">
      <p:transition spd="slow" advClick="0" advTm="1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p:cBhvr>
                                        <p:cTn id="7" dur="500"/>
                                        <p:tgtEl>
                                          <p:spTgt spid="2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 fill="hold"/>
                                        <p:tgtEl>
                                          <p:spTgt spid="17"/>
                                        </p:tgtEl>
                                        <p:attrNameLst>
                                          <p:attrName>ppt_x</p:attrName>
                                        </p:attrNameLst>
                                      </p:cBhvr>
                                      <p:tavLst>
                                        <p:tav tm="0">
                                          <p:val>
                                            <p:strVal val="0-#ppt_w/2"/>
                                          </p:val>
                                        </p:tav>
                                        <p:tav tm="100000">
                                          <p:val>
                                            <p:strVal val="#ppt_x"/>
                                          </p:val>
                                        </p:tav>
                                      </p:tavLst>
                                    </p:anim>
                                    <p:anim calcmode="lin" valueType="num">
                                      <p:cBhvr>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0-#ppt_w/2"/>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p:cBhvr>
                                        <p:cTn id="20" dur="500"/>
                                        <p:tgtEl>
                                          <p:spTgt spid="22"/>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p:cBhvr>
                                        <p:cTn id="24" dur="500"/>
                                        <p:tgtEl>
                                          <p:spTgt spid="21"/>
                                        </p:tgtEl>
                                      </p:cBhvr>
                                    </p:animEffect>
                                  </p:childTnLst>
                                </p:cTn>
                              </p:par>
                            </p:childTnLst>
                          </p:cTn>
                        </p:par>
                        <p:par>
                          <p:cTn id="25" fill="hold">
                            <p:stCondLst>
                              <p:cond delay="2000"/>
                            </p:stCondLst>
                            <p:childTnLst>
                              <p:par>
                                <p:cTn id="26" presetID="5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Scale>
                                      <p:cBhvr>
                                        <p:cTn id="2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3"/>
                                        </p:tgtEl>
                                        <p:attrNameLst>
                                          <p:attrName>ppt_x</p:attrName>
                                          <p:attrName>ppt_y</p:attrName>
                                        </p:attrNameLst>
                                      </p:cBhvr>
                                    </p:animMotion>
                                    <p:animEffect transition="in" filter="fade">
                                      <p:cBhvr>
                                        <p:cTn id="30" dur="1000"/>
                                        <p:tgtEl>
                                          <p:spTgt spid="23"/>
                                        </p:tgtEl>
                                      </p:cBhvr>
                                    </p:animEffect>
                                  </p:childTnLst>
                                </p:cTn>
                              </p:par>
                            </p:childTnLst>
                          </p:cTn>
                        </p:par>
                        <p:par>
                          <p:cTn id="31" fill="hold">
                            <p:stCondLst>
                              <p:cond delay="3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57"/>
                                        </p:tgtEl>
                                        <p:attrNameLst>
                                          <p:attrName>style.visibility</p:attrName>
                                        </p:attrNameLst>
                                      </p:cBhvr>
                                      <p:to>
                                        <p:strVal val="visible"/>
                                      </p:to>
                                    </p:set>
                                    <p:anim by="(-#ppt_w*2)" calcmode="lin" valueType="num">
                                      <p:cBhvr rctx="PPT">
                                        <p:cTn id="34" dur="500" autoRev="1" fill="hold">
                                          <p:stCondLst>
                                            <p:cond delay="0"/>
                                          </p:stCondLst>
                                        </p:cTn>
                                        <p:tgtEl>
                                          <p:spTgt spid="57"/>
                                        </p:tgtEl>
                                        <p:attrNameLst>
                                          <p:attrName>ppt_w</p:attrName>
                                        </p:attrNameLst>
                                      </p:cBhvr>
                                    </p:anim>
                                    <p:anim by="(#ppt_w*0.50)" calcmode="lin" valueType="num">
                                      <p:cBhvr>
                                        <p:cTn id="35" dur="500" decel="50000" autoRev="1" fill="hold">
                                          <p:stCondLst>
                                            <p:cond delay="0"/>
                                          </p:stCondLst>
                                        </p:cTn>
                                        <p:tgtEl>
                                          <p:spTgt spid="57"/>
                                        </p:tgtEl>
                                        <p:attrNameLst>
                                          <p:attrName>ppt_x</p:attrName>
                                        </p:attrNameLst>
                                      </p:cBhvr>
                                    </p:anim>
                                    <p:anim from="(-#ppt_h/2)" to="(#ppt_y)" calcmode="lin" valueType="num">
                                      <p:cBhvr>
                                        <p:cTn id="36" dur="1000" fill="hold">
                                          <p:stCondLst>
                                            <p:cond delay="0"/>
                                          </p:stCondLst>
                                        </p:cTn>
                                        <p:tgtEl>
                                          <p:spTgt spid="57"/>
                                        </p:tgtEl>
                                        <p:attrNameLst>
                                          <p:attrName>ppt_y</p:attrName>
                                        </p:attrNameLst>
                                      </p:cBhvr>
                                    </p:anim>
                                    <p:animRot by="21600000">
                                      <p:cBhvr>
                                        <p:cTn id="37" dur="1000" fill="hold">
                                          <p:stCondLst>
                                            <p:cond delay="0"/>
                                          </p:stCondLst>
                                        </p:cTn>
                                        <p:tgtEl>
                                          <p:spTgt spid="57"/>
                                        </p:tgtEl>
                                        <p:attrNameLst>
                                          <p:attrName>r</p:attrName>
                                        </p:attrNameLst>
                                      </p:cBhvr>
                                    </p:animRot>
                                  </p:childTnLst>
                                </p:cTn>
                              </p:par>
                            </p:childTnLst>
                          </p:cTn>
                        </p:par>
                        <p:par>
                          <p:cTn id="38" fill="hold">
                            <p:stCondLst>
                              <p:cond delay="5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58"/>
                                        </p:tgtEl>
                                        <p:attrNameLst>
                                          <p:attrName>ppt_y</p:attrName>
                                        </p:attrNameLst>
                                      </p:cBhvr>
                                      <p:tavLst>
                                        <p:tav tm="0">
                                          <p:val>
                                            <p:strVal val="#ppt_y"/>
                                          </p:val>
                                        </p:tav>
                                        <p:tav tm="100000">
                                          <p:val>
                                            <p:strVal val="#ppt_y"/>
                                          </p:val>
                                        </p:tav>
                                      </p:tavLst>
                                    </p:anim>
                                    <p:anim calcmode="lin" valueType="num">
                                      <p:cBhvr>
                                        <p:cTn id="43"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P spid="20" grpId="0" animBg="1"/>
      <p:bldP spid="21" grpId="0" animBg="1"/>
      <p:bldP spid="22" grpId="0" bldLvl="0" animBg="1" autoUpdateAnimBg="0"/>
      <p:bldP spid="57" grpId="0"/>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组合 21"/>
          <p:cNvGrpSpPr/>
          <p:nvPr/>
        </p:nvGrpSpPr>
        <p:grpSpPr>
          <a:xfrm>
            <a:off x="2597569" y="1131590"/>
            <a:ext cx="2265718" cy="810252"/>
            <a:chOff x="3666731" y="1984470"/>
            <a:chExt cx="2636520" cy="1447800"/>
          </a:xfrm>
          <a:solidFill>
            <a:srgbClr val="FFC000"/>
          </a:solidFill>
        </p:grpSpPr>
        <p:sp>
          <p:nvSpPr>
            <p:cNvPr id="23" name="任意多边形 22"/>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35"/>
            <p:cNvSpPr txBox="1"/>
            <p:nvPr/>
          </p:nvSpPr>
          <p:spPr>
            <a:xfrm>
              <a:off x="3971727" y="2392151"/>
              <a:ext cx="2230360" cy="632444"/>
            </a:xfrm>
            <a:prstGeom prst="rect">
              <a:avLst/>
            </a:prstGeom>
            <a:noFill/>
          </p:spPr>
          <p:txBody>
            <a:bodyPr wrap="square" rtlCol="0" anchor="ctr">
              <a:spAutoFit/>
            </a:bodyPr>
            <a:lstStyle/>
            <a:p>
              <a:pPr algn="ctr"/>
              <a:r>
                <a:rPr lang="zh-CN" altLang="en-US" sz="17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17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5" name="组合 24"/>
          <p:cNvGrpSpPr/>
          <p:nvPr/>
        </p:nvGrpSpPr>
        <p:grpSpPr>
          <a:xfrm>
            <a:off x="703860" y="1131590"/>
            <a:ext cx="2265718" cy="810252"/>
            <a:chOff x="1436370" y="1984470"/>
            <a:chExt cx="2636520" cy="1447800"/>
          </a:xfrm>
          <a:solidFill>
            <a:srgbClr val="FF0000"/>
          </a:solidFill>
        </p:grpSpPr>
        <p:sp>
          <p:nvSpPr>
            <p:cNvPr id="26" name="任意多边形 25"/>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43"/>
            <p:cNvSpPr txBox="1"/>
            <p:nvPr/>
          </p:nvSpPr>
          <p:spPr>
            <a:xfrm>
              <a:off x="1709209" y="2345403"/>
              <a:ext cx="2293960" cy="725935"/>
            </a:xfrm>
            <a:prstGeom prst="rect">
              <a:avLst/>
            </a:prstGeom>
            <a:noFill/>
          </p:spPr>
          <p:txBody>
            <a:bodyPr wrap="square" rtlCol="0" anchor="ctr">
              <a:spAutoFit/>
            </a:bodyPr>
            <a:lstStyle/>
            <a:p>
              <a:pPr algn="ctr">
                <a:lnSpc>
                  <a:spcPct val="120000"/>
                </a:lnSpc>
              </a:pPr>
              <a:r>
                <a:rPr lang="zh-CN" altLang="en-US" sz="17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17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 name="组合 27"/>
          <p:cNvGrpSpPr/>
          <p:nvPr/>
        </p:nvGrpSpPr>
        <p:grpSpPr>
          <a:xfrm>
            <a:off x="6384988" y="1131590"/>
            <a:ext cx="2265718" cy="810252"/>
            <a:chOff x="8127453" y="1984470"/>
            <a:chExt cx="2636520" cy="1447800"/>
          </a:xfrm>
          <a:solidFill>
            <a:srgbClr val="FFC000"/>
          </a:solidFill>
        </p:grpSpPr>
        <p:sp>
          <p:nvSpPr>
            <p:cNvPr id="29" name="任意多边形 28"/>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46"/>
            <p:cNvSpPr txBox="1"/>
            <p:nvPr/>
          </p:nvSpPr>
          <p:spPr>
            <a:xfrm>
              <a:off x="8439016" y="2345403"/>
              <a:ext cx="2230360" cy="725935"/>
            </a:xfrm>
            <a:prstGeom prst="rect">
              <a:avLst/>
            </a:prstGeom>
            <a:noFill/>
          </p:spPr>
          <p:txBody>
            <a:bodyPr wrap="square" rtlCol="0" anchor="ctr">
              <a:spAutoFit/>
            </a:bodyPr>
            <a:lstStyle/>
            <a:p>
              <a:pPr algn="ctr">
                <a:lnSpc>
                  <a:spcPct val="120000"/>
                </a:lnSpc>
              </a:pPr>
              <a:r>
                <a:rPr lang="zh-CN" altLang="en-US" sz="17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17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2" name="组合 31"/>
          <p:cNvGrpSpPr/>
          <p:nvPr/>
        </p:nvGrpSpPr>
        <p:grpSpPr>
          <a:xfrm>
            <a:off x="4491279" y="1131590"/>
            <a:ext cx="2265718" cy="810252"/>
            <a:chOff x="5897092" y="1984470"/>
            <a:chExt cx="2636520" cy="1447800"/>
          </a:xfrm>
          <a:solidFill>
            <a:srgbClr val="FF0000"/>
          </a:solidFill>
        </p:grpSpPr>
        <p:sp>
          <p:nvSpPr>
            <p:cNvPr id="33" name="任意多边形 3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49"/>
            <p:cNvSpPr txBox="1"/>
            <p:nvPr/>
          </p:nvSpPr>
          <p:spPr>
            <a:xfrm>
              <a:off x="6227710" y="2345407"/>
              <a:ext cx="2205654" cy="725935"/>
            </a:xfrm>
            <a:prstGeom prst="rect">
              <a:avLst/>
            </a:prstGeom>
            <a:noFill/>
          </p:spPr>
          <p:txBody>
            <a:bodyPr wrap="square" rtlCol="0" anchor="ctr">
              <a:spAutoFit/>
            </a:bodyPr>
            <a:lstStyle/>
            <a:p>
              <a:pPr algn="ctr">
                <a:lnSpc>
                  <a:spcPct val="120000"/>
                </a:lnSpc>
              </a:pPr>
              <a:r>
                <a:rPr lang="zh-CN" altLang="en-US" sz="17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17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5" name="矩形 47"/>
          <p:cNvSpPr>
            <a:spLocks noChangeArrowheads="1"/>
          </p:cNvSpPr>
          <p:nvPr/>
        </p:nvSpPr>
        <p:spPr bwMode="auto">
          <a:xfrm>
            <a:off x="467544" y="4193123"/>
            <a:ext cx="8314923" cy="52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36" name="矩形 35"/>
          <p:cNvSpPr/>
          <p:nvPr/>
        </p:nvSpPr>
        <p:spPr>
          <a:xfrm>
            <a:off x="1158590" y="2189985"/>
            <a:ext cx="1234261" cy="293965"/>
          </a:xfrm>
          <a:prstGeom prst="rect">
            <a:avLst/>
          </a:prstGeom>
        </p:spPr>
        <p:txBody>
          <a:bodyPr wrap="none" lIns="77762" tIns="38881" rIns="77762" bIns="38881">
            <a:spAutoFit/>
          </a:bodyPr>
          <a:lstStyle/>
          <a:p>
            <a:pPr algn="ctr"/>
            <a:r>
              <a:rPr lang="zh-CN" altLang="en-US" sz="1400" b="1" dirty="0">
                <a:latin typeface="微软雅黑" panose="020B0503020204020204" pitchFamily="34" charset="-122"/>
                <a:ea typeface="微软雅黑" panose="020B0503020204020204" pitchFamily="34" charset="-122"/>
              </a:rPr>
              <a:t>单击添加标题</a:t>
            </a:r>
            <a:endParaRPr lang="en-US" altLang="zh-CN" sz="1400" b="1" dirty="0">
              <a:latin typeface="微软雅黑" panose="020B0503020204020204" pitchFamily="34" charset="-122"/>
              <a:ea typeface="微软雅黑" panose="020B0503020204020204" pitchFamily="34" charset="-122"/>
            </a:endParaRPr>
          </a:p>
        </p:txBody>
      </p:sp>
      <p:sp>
        <p:nvSpPr>
          <p:cNvPr id="37" name="矩形 36"/>
          <p:cNvSpPr>
            <a:spLocks noChangeArrowheads="1"/>
          </p:cNvSpPr>
          <p:nvPr/>
        </p:nvSpPr>
        <p:spPr bwMode="auto">
          <a:xfrm>
            <a:off x="933221" y="2617642"/>
            <a:ext cx="1690267"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p>
        </p:txBody>
      </p:sp>
      <p:sp>
        <p:nvSpPr>
          <p:cNvPr id="39" name="矩形 38"/>
          <p:cNvSpPr/>
          <p:nvPr/>
        </p:nvSpPr>
        <p:spPr>
          <a:xfrm>
            <a:off x="3078686" y="2189985"/>
            <a:ext cx="1234261" cy="293965"/>
          </a:xfrm>
          <a:prstGeom prst="rect">
            <a:avLst/>
          </a:prstGeom>
        </p:spPr>
        <p:txBody>
          <a:bodyPr wrap="none" lIns="77762" tIns="38881" rIns="77762" bIns="38881">
            <a:spAutoFit/>
          </a:bodyPr>
          <a:lstStyle/>
          <a:p>
            <a:pPr algn="ctr"/>
            <a:r>
              <a:rPr lang="zh-CN" altLang="en-US" sz="1400" b="1" dirty="0">
                <a:latin typeface="微软雅黑" panose="020B0503020204020204" pitchFamily="34" charset="-122"/>
                <a:ea typeface="微软雅黑" panose="020B0503020204020204" pitchFamily="34" charset="-122"/>
              </a:rPr>
              <a:t>单击添加标题</a:t>
            </a:r>
            <a:endParaRPr lang="en-US" altLang="zh-CN" sz="1400" b="1" dirty="0">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2891120" y="2617642"/>
            <a:ext cx="1661454"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p>
        </p:txBody>
      </p:sp>
      <p:sp>
        <p:nvSpPr>
          <p:cNvPr id="41" name="矩形 40"/>
          <p:cNvSpPr/>
          <p:nvPr/>
        </p:nvSpPr>
        <p:spPr>
          <a:xfrm>
            <a:off x="4998783" y="2189985"/>
            <a:ext cx="1234261" cy="293965"/>
          </a:xfrm>
          <a:prstGeom prst="rect">
            <a:avLst/>
          </a:prstGeom>
        </p:spPr>
        <p:txBody>
          <a:bodyPr wrap="none" lIns="77762" tIns="38881" rIns="77762" bIns="38881">
            <a:spAutoFit/>
          </a:bodyPr>
          <a:lstStyle/>
          <a:p>
            <a:pPr algn="ctr"/>
            <a:r>
              <a:rPr lang="zh-CN" altLang="en-US" sz="1400" b="1" dirty="0">
                <a:latin typeface="微软雅黑" panose="020B0503020204020204" pitchFamily="34" charset="-122"/>
                <a:ea typeface="微软雅黑" panose="020B0503020204020204" pitchFamily="34" charset="-122"/>
              </a:rPr>
              <a:t>单击添加标题</a:t>
            </a:r>
            <a:endParaRPr lang="en-US" altLang="zh-CN" sz="1400" b="1" dirty="0">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4820208" y="2617642"/>
            <a:ext cx="1676731"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p>
        </p:txBody>
      </p:sp>
      <p:sp>
        <p:nvSpPr>
          <p:cNvPr id="43" name="矩形 42"/>
          <p:cNvSpPr/>
          <p:nvPr/>
        </p:nvSpPr>
        <p:spPr>
          <a:xfrm>
            <a:off x="6918879" y="2189985"/>
            <a:ext cx="1234261" cy="293965"/>
          </a:xfrm>
          <a:prstGeom prst="rect">
            <a:avLst/>
          </a:prstGeom>
        </p:spPr>
        <p:txBody>
          <a:bodyPr wrap="none" lIns="77762" tIns="38881" rIns="77762" bIns="38881">
            <a:spAutoFit/>
          </a:bodyPr>
          <a:lstStyle/>
          <a:p>
            <a:pPr algn="ctr"/>
            <a:r>
              <a:rPr lang="zh-CN" altLang="en-US" sz="1400" b="1" dirty="0">
                <a:latin typeface="微软雅黑" panose="020B0503020204020204" pitchFamily="34" charset="-122"/>
                <a:ea typeface="微软雅黑" panose="020B0503020204020204" pitchFamily="34" charset="-122"/>
              </a:rPr>
              <a:t>单击添加标题</a:t>
            </a:r>
            <a:endParaRPr lang="en-US" altLang="zh-CN" sz="1400" b="1" dirty="0">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6764572" y="2617642"/>
            <a:ext cx="1661127" cy="11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ym typeface="微软雅黑" panose="020B0503020204020204" pitchFamily="34" charset="-122"/>
              </a:rPr>
              <a:t>在此录入上述图表的描述说明，在此录入上述图表的描述说明，在此录入上述图表的描述说明。</a:t>
            </a:r>
          </a:p>
        </p:txBody>
      </p:sp>
      <p:cxnSp>
        <p:nvCxnSpPr>
          <p:cNvPr id="45" name="直接连接符 8"/>
          <p:cNvCxnSpPr/>
          <p:nvPr/>
        </p:nvCxnSpPr>
        <p:spPr>
          <a:xfrm>
            <a:off x="478862" y="4083918"/>
            <a:ext cx="829228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advClick="0" advTm="12000">
        <p14:switch dir="r"/>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400" fill="hold"/>
                                        <p:tgtEl>
                                          <p:spTgt spid="25"/>
                                        </p:tgtEl>
                                        <p:attrNameLst>
                                          <p:attrName>ppt_x</p:attrName>
                                        </p:attrNameLst>
                                      </p:cBhvr>
                                      <p:tavLst>
                                        <p:tav tm="0">
                                          <p:val>
                                            <p:strVal val="0-#ppt_w/2"/>
                                          </p:val>
                                        </p:tav>
                                        <p:tav tm="100000">
                                          <p:val>
                                            <p:strVal val="#ppt_x"/>
                                          </p:val>
                                        </p:tav>
                                      </p:tavLst>
                                    </p:anim>
                                    <p:anim calcmode="lin" valueType="num">
                                      <p:cBhvr additive="base">
                                        <p:cTn id="29" dur="400" fill="hold"/>
                                        <p:tgtEl>
                                          <p:spTgt spid="25"/>
                                        </p:tgtEl>
                                        <p:attrNameLst>
                                          <p:attrName>ppt_y</p:attrName>
                                        </p:attrNameLst>
                                      </p:cBhvr>
                                      <p:tavLst>
                                        <p:tav tm="0">
                                          <p:val>
                                            <p:strVal val="#ppt_y"/>
                                          </p:val>
                                        </p:tav>
                                        <p:tav tm="100000">
                                          <p:val>
                                            <p:strVal val="#ppt_y"/>
                                          </p:val>
                                        </p:tav>
                                      </p:tavLst>
                                    </p:anim>
                                  </p:childTnLst>
                                </p:cTn>
                              </p:par>
                              <p:par>
                                <p:cTn id="30" presetID="12" presetClass="entr" presetSubtype="1" fill="hold" grpId="0" nodeType="withEffect">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400"/>
                                        <p:tgtEl>
                                          <p:spTgt spid="36"/>
                                        </p:tgtEl>
                                        <p:attrNameLst>
                                          <p:attrName>ppt_y</p:attrName>
                                        </p:attrNameLst>
                                      </p:cBhvr>
                                      <p:tavLst>
                                        <p:tav tm="0">
                                          <p:val>
                                            <p:strVal val="#ppt_y-#ppt_h*1.125000"/>
                                          </p:val>
                                        </p:tav>
                                        <p:tav tm="100000">
                                          <p:val>
                                            <p:strVal val="#ppt_y"/>
                                          </p:val>
                                        </p:tav>
                                      </p:tavLst>
                                    </p:anim>
                                    <p:animEffect transition="in" filter="wipe(down)">
                                      <p:cBhvr>
                                        <p:cTn id="33" dur="400"/>
                                        <p:tgtEl>
                                          <p:spTgt spid="36"/>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400"/>
                                        <p:tgtEl>
                                          <p:spTgt spid="37"/>
                                        </p:tgtEl>
                                        <p:attrNameLst>
                                          <p:attrName>ppt_y</p:attrName>
                                        </p:attrNameLst>
                                      </p:cBhvr>
                                      <p:tavLst>
                                        <p:tav tm="0">
                                          <p:val>
                                            <p:strVal val="#ppt_y-#ppt_h*1.125000"/>
                                          </p:val>
                                        </p:tav>
                                        <p:tav tm="100000">
                                          <p:val>
                                            <p:strVal val="#ppt_y"/>
                                          </p:val>
                                        </p:tav>
                                      </p:tavLst>
                                    </p:anim>
                                    <p:animEffect transition="in" filter="wipe(down)">
                                      <p:cBhvr>
                                        <p:cTn id="37" dur="400"/>
                                        <p:tgtEl>
                                          <p:spTgt spid="37"/>
                                        </p:tgtEl>
                                      </p:cBhvr>
                                    </p:animEffect>
                                  </p:childTnLst>
                                </p:cTn>
                              </p:par>
                            </p:childTnLst>
                          </p:cTn>
                        </p:par>
                        <p:par>
                          <p:cTn id="38" fill="hold">
                            <p:stCondLst>
                              <p:cond delay="2500"/>
                            </p:stCondLst>
                            <p:childTnLst>
                              <p:par>
                                <p:cTn id="39" presetID="1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ppt_x</p:attrName>
                                        </p:attrNameLst>
                                      </p:cBhvr>
                                      <p:tavLst>
                                        <p:tav tm="0">
                                          <p:val>
                                            <p:strVal val="#ppt_x-#ppt_w*1.125000"/>
                                          </p:val>
                                        </p:tav>
                                        <p:tav tm="100000">
                                          <p:val>
                                            <p:strVal val="#ppt_x"/>
                                          </p:val>
                                        </p:tav>
                                      </p:tavLst>
                                    </p:anim>
                                    <p:animEffect transition="in" filter="wipe(right)">
                                      <p:cBhvr>
                                        <p:cTn id="42" dur="400"/>
                                        <p:tgtEl>
                                          <p:spTgt spid="22"/>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400"/>
                                        <p:tgtEl>
                                          <p:spTgt spid="39"/>
                                        </p:tgtEl>
                                        <p:attrNameLst>
                                          <p:attrName>ppt_y</p:attrName>
                                        </p:attrNameLst>
                                      </p:cBhvr>
                                      <p:tavLst>
                                        <p:tav tm="0">
                                          <p:val>
                                            <p:strVal val="#ppt_y-#ppt_h*1.125000"/>
                                          </p:val>
                                        </p:tav>
                                        <p:tav tm="100000">
                                          <p:val>
                                            <p:strVal val="#ppt_y"/>
                                          </p:val>
                                        </p:tav>
                                      </p:tavLst>
                                    </p:anim>
                                    <p:animEffect transition="in" filter="wipe(down)">
                                      <p:cBhvr>
                                        <p:cTn id="46" dur="400"/>
                                        <p:tgtEl>
                                          <p:spTgt spid="39"/>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400"/>
                                        <p:tgtEl>
                                          <p:spTgt spid="40"/>
                                        </p:tgtEl>
                                        <p:attrNameLst>
                                          <p:attrName>ppt_y</p:attrName>
                                        </p:attrNameLst>
                                      </p:cBhvr>
                                      <p:tavLst>
                                        <p:tav tm="0">
                                          <p:val>
                                            <p:strVal val="#ppt_y-#ppt_h*1.125000"/>
                                          </p:val>
                                        </p:tav>
                                        <p:tav tm="100000">
                                          <p:val>
                                            <p:strVal val="#ppt_y"/>
                                          </p:val>
                                        </p:tav>
                                      </p:tavLst>
                                    </p:anim>
                                    <p:animEffect transition="in" filter="wipe(down)">
                                      <p:cBhvr>
                                        <p:cTn id="50" dur="400"/>
                                        <p:tgtEl>
                                          <p:spTgt spid="40"/>
                                        </p:tgtEl>
                                      </p:cBhvr>
                                    </p:animEffect>
                                  </p:childTnLst>
                                </p:cTn>
                              </p:par>
                            </p:childTnLst>
                          </p:cTn>
                        </p:par>
                        <p:par>
                          <p:cTn id="51" fill="hold">
                            <p:stCondLst>
                              <p:cond delay="3000"/>
                            </p:stCondLst>
                            <p:childTnLst>
                              <p:par>
                                <p:cTn id="52" presetID="12" presetClass="entr" presetSubtype="8"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400"/>
                                        <p:tgtEl>
                                          <p:spTgt spid="32"/>
                                        </p:tgtEl>
                                        <p:attrNameLst>
                                          <p:attrName>ppt_x</p:attrName>
                                        </p:attrNameLst>
                                      </p:cBhvr>
                                      <p:tavLst>
                                        <p:tav tm="0">
                                          <p:val>
                                            <p:strVal val="#ppt_x-#ppt_w*1.125000"/>
                                          </p:val>
                                        </p:tav>
                                        <p:tav tm="100000">
                                          <p:val>
                                            <p:strVal val="#ppt_x"/>
                                          </p:val>
                                        </p:tav>
                                      </p:tavLst>
                                    </p:anim>
                                    <p:animEffect transition="in" filter="wipe(right)">
                                      <p:cBhvr>
                                        <p:cTn id="55" dur="400"/>
                                        <p:tgtEl>
                                          <p:spTgt spid="32"/>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400"/>
                                        <p:tgtEl>
                                          <p:spTgt spid="41"/>
                                        </p:tgtEl>
                                        <p:attrNameLst>
                                          <p:attrName>ppt_y</p:attrName>
                                        </p:attrNameLst>
                                      </p:cBhvr>
                                      <p:tavLst>
                                        <p:tav tm="0">
                                          <p:val>
                                            <p:strVal val="#ppt_y-#ppt_h*1.125000"/>
                                          </p:val>
                                        </p:tav>
                                        <p:tav tm="100000">
                                          <p:val>
                                            <p:strVal val="#ppt_y"/>
                                          </p:val>
                                        </p:tav>
                                      </p:tavLst>
                                    </p:anim>
                                    <p:animEffect transition="in" filter="wipe(down)">
                                      <p:cBhvr>
                                        <p:cTn id="59" dur="400"/>
                                        <p:tgtEl>
                                          <p:spTgt spid="41"/>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400"/>
                                        <p:tgtEl>
                                          <p:spTgt spid="42"/>
                                        </p:tgtEl>
                                        <p:attrNameLst>
                                          <p:attrName>ppt_y</p:attrName>
                                        </p:attrNameLst>
                                      </p:cBhvr>
                                      <p:tavLst>
                                        <p:tav tm="0">
                                          <p:val>
                                            <p:strVal val="#ppt_y-#ppt_h*1.125000"/>
                                          </p:val>
                                        </p:tav>
                                        <p:tav tm="100000">
                                          <p:val>
                                            <p:strVal val="#ppt_y"/>
                                          </p:val>
                                        </p:tav>
                                      </p:tavLst>
                                    </p:anim>
                                    <p:animEffect transition="in" filter="wipe(down)">
                                      <p:cBhvr>
                                        <p:cTn id="63" dur="400"/>
                                        <p:tgtEl>
                                          <p:spTgt spid="42"/>
                                        </p:tgtEl>
                                      </p:cBhvr>
                                    </p:animEffect>
                                  </p:childTnLst>
                                </p:cTn>
                              </p:par>
                            </p:childTnLst>
                          </p:cTn>
                        </p:par>
                        <p:par>
                          <p:cTn id="64" fill="hold">
                            <p:stCondLst>
                              <p:cond delay="3500"/>
                            </p:stCondLst>
                            <p:childTnLst>
                              <p:par>
                                <p:cTn id="65" presetID="1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400"/>
                                        <p:tgtEl>
                                          <p:spTgt spid="28"/>
                                        </p:tgtEl>
                                        <p:attrNameLst>
                                          <p:attrName>ppt_x</p:attrName>
                                        </p:attrNameLst>
                                      </p:cBhvr>
                                      <p:tavLst>
                                        <p:tav tm="0">
                                          <p:val>
                                            <p:strVal val="#ppt_x-#ppt_w*1.125000"/>
                                          </p:val>
                                        </p:tav>
                                        <p:tav tm="100000">
                                          <p:val>
                                            <p:strVal val="#ppt_x"/>
                                          </p:val>
                                        </p:tav>
                                      </p:tavLst>
                                    </p:anim>
                                    <p:animEffect transition="in" filter="wipe(right)">
                                      <p:cBhvr>
                                        <p:cTn id="68" dur="400"/>
                                        <p:tgtEl>
                                          <p:spTgt spid="28"/>
                                        </p:tgtEl>
                                      </p:cBhvr>
                                    </p:animEffect>
                                  </p:childTnLst>
                                </p:cTn>
                              </p:par>
                              <p:par>
                                <p:cTn id="69" presetID="12" presetClass="entr" presetSubtype="1" fill="hold" grpId="0" nodeType="withEffect">
                                  <p:stCondLst>
                                    <p:cond delay="50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400"/>
                                        <p:tgtEl>
                                          <p:spTgt spid="43"/>
                                        </p:tgtEl>
                                        <p:attrNameLst>
                                          <p:attrName>ppt_y</p:attrName>
                                        </p:attrNameLst>
                                      </p:cBhvr>
                                      <p:tavLst>
                                        <p:tav tm="0">
                                          <p:val>
                                            <p:strVal val="#ppt_y-#ppt_h*1.125000"/>
                                          </p:val>
                                        </p:tav>
                                        <p:tav tm="100000">
                                          <p:val>
                                            <p:strVal val="#ppt_y"/>
                                          </p:val>
                                        </p:tav>
                                      </p:tavLst>
                                    </p:anim>
                                    <p:animEffect transition="in" filter="wipe(down)">
                                      <p:cBhvr>
                                        <p:cTn id="72" dur="400"/>
                                        <p:tgtEl>
                                          <p:spTgt spid="43"/>
                                        </p:tgtEl>
                                      </p:cBhvr>
                                    </p:animEffect>
                                  </p:childTnLst>
                                </p:cTn>
                              </p:par>
                              <p:par>
                                <p:cTn id="73" presetID="12" presetClass="entr" presetSubtype="1" fill="hold" grpId="0" nodeType="withEffect">
                                  <p:stCondLst>
                                    <p:cond delay="5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400"/>
                                        <p:tgtEl>
                                          <p:spTgt spid="44"/>
                                        </p:tgtEl>
                                        <p:attrNameLst>
                                          <p:attrName>ppt_y</p:attrName>
                                        </p:attrNameLst>
                                      </p:cBhvr>
                                      <p:tavLst>
                                        <p:tav tm="0">
                                          <p:val>
                                            <p:strVal val="#ppt_y-#ppt_h*1.125000"/>
                                          </p:val>
                                        </p:tav>
                                        <p:tav tm="100000">
                                          <p:val>
                                            <p:strVal val="#ppt_y"/>
                                          </p:val>
                                        </p:tav>
                                      </p:tavLst>
                                    </p:anim>
                                    <p:animEffect transition="in" filter="wipe(down)">
                                      <p:cBhvr>
                                        <p:cTn id="76" dur="400"/>
                                        <p:tgtEl>
                                          <p:spTgt spid="44"/>
                                        </p:tgtEl>
                                      </p:cBhvr>
                                    </p:animEffect>
                                  </p:childTnLst>
                                </p:cTn>
                              </p:par>
                            </p:childTnLst>
                          </p:cTn>
                        </p:par>
                        <p:par>
                          <p:cTn id="77" fill="hold">
                            <p:stCondLst>
                              <p:cond delay="4000"/>
                            </p:stCondLst>
                            <p:childTnLst>
                              <p:par>
                                <p:cTn id="78" presetID="16" presetClass="entr" presetSubtype="37"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barn(outVertical)">
                                      <p:cBhvr>
                                        <p:cTn id="80" dur="750"/>
                                        <p:tgtEl>
                                          <p:spTgt spid="45"/>
                                        </p:tgtEl>
                                      </p:cBhvr>
                                    </p:animEffect>
                                  </p:childTnLst>
                                </p:cTn>
                              </p:par>
                              <p:par>
                                <p:cTn id="81" presetID="53" presetClass="entr" presetSubtype="16" fill="hold" grpId="0" nodeType="withEffect">
                                  <p:stCondLst>
                                    <p:cond delay="25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35" grpId="0"/>
      <p:bldP spid="36" grpId="0"/>
      <p:bldP spid="37" grpId="0"/>
      <p:bldP spid="39" grpId="0"/>
      <p:bldP spid="40" grpId="0"/>
      <p:bldP spid="4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3062158" y="-369962"/>
            <a:ext cx="6049962" cy="5526088"/>
          </a:xfrm>
          <a:prstGeom prst="rect">
            <a:avLst/>
          </a:prstGeom>
          <a:blipFill dpi="0" rotWithShape="1">
            <a:blip r:embed="rId3" cstate="print">
              <a:alphaModFix amt="1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12"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04913"/>
            <a:ext cx="91440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
            <a:hlinkClick r:id="" action="ppaction://hlinkshowjump?jump=nextslide"/>
          </p:cNvPr>
          <p:cNvSpPr txBox="1">
            <a:spLocks noChangeArrowheads="1"/>
          </p:cNvSpPr>
          <p:nvPr/>
        </p:nvSpPr>
        <p:spPr bwMode="auto">
          <a:xfrm>
            <a:off x="2555776" y="1935872"/>
            <a:ext cx="55446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isometricLeftDown">
                <a:rot lat="19611842" lon="928482" rev="21300000"/>
              </a:camera>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4000" dirty="0">
                <a:solidFill>
                  <a:srgbClr val="FF0000"/>
                </a:solidFill>
                <a:latin typeface="微软雅黑" panose="020B0503020204020204" pitchFamily="34" charset="-122"/>
                <a:ea typeface="微软雅黑" panose="020B0503020204020204" pitchFamily="34" charset="-122"/>
              </a:rPr>
              <a:t>第四部分标题文字内容</a:t>
            </a:r>
          </a:p>
        </p:txBody>
      </p:sp>
      <p:grpSp>
        <p:nvGrpSpPr>
          <p:cNvPr id="27" name="组合 3"/>
          <p:cNvGrpSpPr/>
          <p:nvPr/>
        </p:nvGrpSpPr>
        <p:grpSpPr bwMode="auto">
          <a:xfrm>
            <a:off x="1289323" y="771550"/>
            <a:ext cx="1914525" cy="1273017"/>
            <a:chOff x="-28501" y="-20218"/>
            <a:chExt cx="1913434" cy="1416011"/>
          </a:xfrm>
        </p:grpSpPr>
        <p:pic>
          <p:nvPicPr>
            <p:cNvPr id="28" name="对角圆角矩形 4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a:hlinkClick r:id="" action="ppaction://hlinkshowjump?jump=nextslide"/>
            </p:cNvPr>
            <p:cNvSpPr txBox="1">
              <a:spLocks noChangeArrowheads="1"/>
            </p:cNvSpPr>
            <p:nvPr/>
          </p:nvSpPr>
          <p:spPr bwMode="auto">
            <a:xfrm>
              <a:off x="111980"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b="1" dirty="0">
                  <a:solidFill>
                    <a:srgbClr val="FFFF00"/>
                  </a:solidFill>
                  <a:latin typeface="微软雅黑" panose="020B0503020204020204" pitchFamily="34" charset="-122"/>
                  <a:ea typeface="微软雅黑" panose="020B0503020204020204" pitchFamily="34" charset="-122"/>
                </a:rPr>
                <a:t>第四部分</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8000">
        <p14:flip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 name="矩形 21"/>
          <p:cNvSpPr/>
          <p:nvPr/>
        </p:nvSpPr>
        <p:spPr>
          <a:xfrm>
            <a:off x="5290883" y="2300611"/>
            <a:ext cx="3853117" cy="961503"/>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a:p>
        </p:txBody>
      </p:sp>
      <p:sp>
        <p:nvSpPr>
          <p:cNvPr id="23" name="矩形 22"/>
          <p:cNvSpPr/>
          <p:nvPr/>
        </p:nvSpPr>
        <p:spPr>
          <a:xfrm>
            <a:off x="5290883" y="1339108"/>
            <a:ext cx="3853117" cy="961503"/>
          </a:xfrm>
          <a:prstGeom prst="rect">
            <a:avLst/>
          </a:prstGeom>
          <a:solidFill>
            <a:srgbClr val="FF6E00"/>
          </a:solidFill>
          <a:ln>
            <a:noFill/>
          </a:ln>
          <a:effectLst>
            <a:outerShdw blurRad="2413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a:p>
        </p:txBody>
      </p:sp>
      <p:sp>
        <p:nvSpPr>
          <p:cNvPr id="24" name="矩形 23"/>
          <p:cNvSpPr/>
          <p:nvPr/>
        </p:nvSpPr>
        <p:spPr>
          <a:xfrm>
            <a:off x="0" y="3262115"/>
            <a:ext cx="3710118" cy="96150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a:p>
        </p:txBody>
      </p:sp>
      <p:sp>
        <p:nvSpPr>
          <p:cNvPr id="25" name="矩形 24"/>
          <p:cNvSpPr/>
          <p:nvPr/>
        </p:nvSpPr>
        <p:spPr>
          <a:xfrm>
            <a:off x="0" y="2300612"/>
            <a:ext cx="3710118" cy="961503"/>
          </a:xfrm>
          <a:prstGeom prst="rect">
            <a:avLst/>
          </a:prstGeom>
          <a:solidFill>
            <a:srgbClr val="C8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a:p>
        </p:txBody>
      </p:sp>
      <p:pic>
        <p:nvPicPr>
          <p:cNvPr id="26"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a:fillRect/>
          </a:stretch>
        </p:blipFill>
        <p:spPr bwMode="auto">
          <a:xfrm rot="5400000" flipH="1">
            <a:off x="3437829" y="2265163"/>
            <a:ext cx="4176462" cy="4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a:fillRect/>
          </a:stretch>
        </p:blipFill>
        <p:spPr bwMode="auto">
          <a:xfrm rot="16200000" flipH="1">
            <a:off x="1440759" y="3080987"/>
            <a:ext cx="4176462" cy="3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779913" y="2499742"/>
            <a:ext cx="697627" cy="646330"/>
          </a:xfrm>
          <a:prstGeom prst="rect">
            <a:avLst/>
          </a:prstGeom>
          <a:noFill/>
        </p:spPr>
        <p:txBody>
          <a:bodyPr wrap="none" lIns="91430" tIns="45716" rIns="91430" bIns="45716" rtlCol="0">
            <a:spAutoFit/>
          </a:bodyPr>
          <a:lstStyle/>
          <a:p>
            <a:r>
              <a:rPr lang="en-US" altLang="zh-CN" sz="3600" b="1" dirty="0">
                <a:solidFill>
                  <a:srgbClr val="C80000"/>
                </a:solidFill>
                <a:latin typeface="Arial Unicode MS" pitchFamily="34" charset="-122"/>
                <a:ea typeface="Arial Unicode MS" pitchFamily="34" charset="-122"/>
                <a:cs typeface="Arial Unicode MS" pitchFamily="34" charset="-122"/>
              </a:rPr>
              <a:t>01</a:t>
            </a:r>
            <a:endParaRPr lang="zh-CN" altLang="en-US" sz="900" b="1" dirty="0">
              <a:solidFill>
                <a:srgbClr val="C80000"/>
              </a:solidFill>
              <a:latin typeface="Arial Unicode MS" pitchFamily="34" charset="-122"/>
              <a:ea typeface="Arial Unicode MS" pitchFamily="34" charset="-122"/>
              <a:cs typeface="Arial Unicode MS" pitchFamily="34" charset="-122"/>
            </a:endParaRPr>
          </a:p>
        </p:txBody>
      </p:sp>
      <p:sp>
        <p:nvSpPr>
          <p:cNvPr id="29" name="TextBox 28"/>
          <p:cNvSpPr txBox="1"/>
          <p:nvPr/>
        </p:nvSpPr>
        <p:spPr>
          <a:xfrm>
            <a:off x="3779913" y="3419700"/>
            <a:ext cx="697627" cy="646330"/>
          </a:xfrm>
          <a:prstGeom prst="rect">
            <a:avLst/>
          </a:prstGeom>
          <a:noFill/>
        </p:spPr>
        <p:txBody>
          <a:bodyPr wrap="none" lIns="91430" tIns="45716" rIns="91430" bIns="45716" rtlCol="0">
            <a:spAutoFit/>
          </a:bodyPr>
          <a:lstStyle/>
          <a:p>
            <a:r>
              <a:rPr lang="en-US" altLang="zh-CN" sz="3600" b="1" dirty="0">
                <a:solidFill>
                  <a:srgbClr val="FF6E00"/>
                </a:solidFill>
                <a:latin typeface="Arial Unicode MS" pitchFamily="34" charset="-122"/>
                <a:ea typeface="Arial Unicode MS" pitchFamily="34" charset="-122"/>
                <a:cs typeface="Arial Unicode MS" pitchFamily="34" charset="-122"/>
              </a:rPr>
              <a:t>02</a:t>
            </a:r>
            <a:endParaRPr lang="zh-CN" altLang="en-US" sz="900" b="1" dirty="0">
              <a:solidFill>
                <a:srgbClr val="FF6E00"/>
              </a:solidFill>
              <a:latin typeface="Arial Unicode MS" pitchFamily="34" charset="-122"/>
              <a:ea typeface="Arial Unicode MS" pitchFamily="34" charset="-122"/>
              <a:cs typeface="Arial Unicode MS" pitchFamily="34" charset="-122"/>
            </a:endParaRPr>
          </a:p>
        </p:txBody>
      </p:sp>
      <p:sp>
        <p:nvSpPr>
          <p:cNvPr id="30" name="TextBox 29"/>
          <p:cNvSpPr txBox="1"/>
          <p:nvPr/>
        </p:nvSpPr>
        <p:spPr>
          <a:xfrm>
            <a:off x="4517843" y="1534018"/>
            <a:ext cx="697627" cy="646330"/>
          </a:xfrm>
          <a:prstGeom prst="rect">
            <a:avLst/>
          </a:prstGeom>
          <a:noFill/>
        </p:spPr>
        <p:txBody>
          <a:bodyPr wrap="none" lIns="91430" tIns="45716" rIns="91430" bIns="45716" rtlCol="0">
            <a:spAutoFit/>
          </a:bodyPr>
          <a:lstStyle/>
          <a:p>
            <a:r>
              <a:rPr lang="en-US" altLang="zh-CN" sz="3600" b="1" dirty="0">
                <a:solidFill>
                  <a:srgbClr val="FF6E00"/>
                </a:solidFill>
                <a:latin typeface="Arial Unicode MS" pitchFamily="34" charset="-122"/>
                <a:ea typeface="Arial Unicode MS" pitchFamily="34" charset="-122"/>
                <a:cs typeface="Arial Unicode MS" pitchFamily="34" charset="-122"/>
              </a:rPr>
              <a:t>03</a:t>
            </a:r>
            <a:endParaRPr lang="zh-CN" altLang="en-US" sz="900" b="1" dirty="0">
              <a:solidFill>
                <a:srgbClr val="FF6E00"/>
              </a:solidFill>
              <a:latin typeface="Arial Unicode MS" pitchFamily="34" charset="-122"/>
              <a:ea typeface="Arial Unicode MS" pitchFamily="34" charset="-122"/>
              <a:cs typeface="Arial Unicode MS" pitchFamily="34" charset="-122"/>
            </a:endParaRPr>
          </a:p>
        </p:txBody>
      </p:sp>
      <p:sp>
        <p:nvSpPr>
          <p:cNvPr id="31" name="TextBox 30"/>
          <p:cNvSpPr txBox="1"/>
          <p:nvPr/>
        </p:nvSpPr>
        <p:spPr>
          <a:xfrm>
            <a:off x="4517843" y="2453976"/>
            <a:ext cx="697627" cy="646330"/>
          </a:xfrm>
          <a:prstGeom prst="rect">
            <a:avLst/>
          </a:prstGeom>
          <a:noFill/>
        </p:spPr>
        <p:txBody>
          <a:bodyPr wrap="none" lIns="91430" tIns="45716" rIns="91430" bIns="45716" rtlCol="0">
            <a:spAutoFit/>
          </a:bodyPr>
          <a:lstStyle/>
          <a:p>
            <a:r>
              <a:rPr lang="en-US" altLang="zh-CN" sz="3600" b="1" dirty="0">
                <a:solidFill>
                  <a:srgbClr val="C80000"/>
                </a:solidFill>
                <a:latin typeface="Arial Unicode MS" pitchFamily="34" charset="-122"/>
                <a:ea typeface="Arial Unicode MS" pitchFamily="34" charset="-122"/>
                <a:cs typeface="Arial Unicode MS" pitchFamily="34" charset="-122"/>
              </a:rPr>
              <a:t>04</a:t>
            </a:r>
            <a:endParaRPr lang="zh-CN" altLang="en-US" sz="900" b="1" dirty="0">
              <a:solidFill>
                <a:srgbClr val="C80000"/>
              </a:solidFill>
              <a:latin typeface="Arial Unicode MS" pitchFamily="34" charset="-122"/>
              <a:ea typeface="Arial Unicode MS" pitchFamily="34" charset="-122"/>
              <a:cs typeface="Arial Unicode MS" pitchFamily="34" charset="-122"/>
            </a:endParaRPr>
          </a:p>
        </p:txBody>
      </p:sp>
      <p:sp>
        <p:nvSpPr>
          <p:cNvPr id="32" name="Text Box 40"/>
          <p:cNvSpPr txBox="1">
            <a:spLocks noChangeArrowheads="1"/>
          </p:cNvSpPr>
          <p:nvPr/>
        </p:nvSpPr>
        <p:spPr bwMode="gray">
          <a:xfrm>
            <a:off x="227391" y="2425982"/>
            <a:ext cx="3255336" cy="609398"/>
          </a:xfrm>
          <a:prstGeom prst="rect">
            <a:avLst/>
          </a:prstGeom>
          <a:noFill/>
          <a:ln w="9525">
            <a:noFill/>
            <a:miter lim="800000"/>
          </a:ln>
        </p:spPr>
        <p:txBody>
          <a:bodyPr wrap="square" lIns="91430" tIns="45716" rIns="91430" bIns="45716">
            <a:spAutoFit/>
          </a:bodyPr>
          <a:lstStyle/>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sp>
        <p:nvSpPr>
          <p:cNvPr id="33" name="Text Box 40"/>
          <p:cNvSpPr txBox="1">
            <a:spLocks noChangeArrowheads="1"/>
          </p:cNvSpPr>
          <p:nvPr/>
        </p:nvSpPr>
        <p:spPr bwMode="gray">
          <a:xfrm>
            <a:off x="227391" y="3444215"/>
            <a:ext cx="3255336" cy="609398"/>
          </a:xfrm>
          <a:prstGeom prst="rect">
            <a:avLst/>
          </a:prstGeom>
          <a:noFill/>
          <a:ln w="9525">
            <a:noFill/>
            <a:miter lim="800000"/>
          </a:ln>
        </p:spPr>
        <p:txBody>
          <a:bodyPr wrap="square" lIns="91430" tIns="45716" rIns="91430" bIns="45716">
            <a:spAutoFit/>
          </a:bodyPr>
          <a:lstStyle/>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sp>
        <p:nvSpPr>
          <p:cNvPr id="34" name="Text Box 40"/>
          <p:cNvSpPr txBox="1">
            <a:spLocks noChangeArrowheads="1"/>
          </p:cNvSpPr>
          <p:nvPr/>
        </p:nvSpPr>
        <p:spPr bwMode="gray">
          <a:xfrm>
            <a:off x="5526060" y="1511131"/>
            <a:ext cx="3255336" cy="609398"/>
          </a:xfrm>
          <a:prstGeom prst="rect">
            <a:avLst/>
          </a:prstGeom>
          <a:noFill/>
          <a:ln w="9525">
            <a:noFill/>
            <a:miter lim="800000"/>
          </a:ln>
        </p:spPr>
        <p:txBody>
          <a:bodyPr wrap="square" lIns="91430" tIns="45716" rIns="91430" bIns="45716">
            <a:spAutoFit/>
          </a:bodyPr>
          <a:lstStyle/>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sp>
        <p:nvSpPr>
          <p:cNvPr id="35" name="Text Box 40"/>
          <p:cNvSpPr txBox="1">
            <a:spLocks noChangeArrowheads="1"/>
          </p:cNvSpPr>
          <p:nvPr/>
        </p:nvSpPr>
        <p:spPr bwMode="gray">
          <a:xfrm>
            <a:off x="5526060" y="2472441"/>
            <a:ext cx="3255336" cy="609398"/>
          </a:xfrm>
          <a:prstGeom prst="rect">
            <a:avLst/>
          </a:prstGeom>
          <a:noFill/>
          <a:ln w="9525">
            <a:noFill/>
            <a:miter lim="800000"/>
          </a:ln>
        </p:spPr>
        <p:txBody>
          <a:bodyPr wrap="square" lIns="91430" tIns="45716" rIns="91430" bIns="45716">
            <a:spAutoFit/>
          </a:bodyPr>
          <a:lstStyle/>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a:solidFill>
                  <a:schemeClr val="bg1"/>
                </a:solidFill>
                <a:latin typeface="微软雅黑" panose="020B0503020204020204" pitchFamily="34" charset="-122"/>
                <a:ea typeface="微软雅黑" panose="020B0503020204020204" pitchFamily="34" charset="-122"/>
              </a:rPr>
              <a:t>单击此处输入文字单击此处输入文字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10000">
        <p14:gallery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ppt_x</p:attrName>
                                        </p:attrNameLst>
                                      </p:cBhvr>
                                      <p:tavLst>
                                        <p:tav tm="0">
                                          <p:val>
                                            <p:strVal val="#ppt_x-#ppt_w*1.125000"/>
                                          </p:val>
                                        </p:tav>
                                        <p:tav tm="100000">
                                          <p:val>
                                            <p:strVal val="#ppt_x"/>
                                          </p:val>
                                        </p:tav>
                                      </p:tavLst>
                                    </p:anim>
                                    <p:animEffect transition="in" filter="wipe(right)">
                                      <p:cBhvr>
                                        <p:cTn id="29" dur="500"/>
                                        <p:tgtEl>
                                          <p:spTgt spid="23"/>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p:tgtEl>
                                          <p:spTgt spid="22"/>
                                        </p:tgtEl>
                                        <p:attrNameLst>
                                          <p:attrName>ppt_x</p:attrName>
                                        </p:attrNameLst>
                                      </p:cBhvr>
                                      <p:tavLst>
                                        <p:tav tm="0">
                                          <p:val>
                                            <p:strVal val="#ppt_x-#ppt_w*1.125000"/>
                                          </p:val>
                                        </p:tav>
                                        <p:tav tm="100000">
                                          <p:val>
                                            <p:strVal val="#ppt_x"/>
                                          </p:val>
                                        </p:tav>
                                      </p:tavLst>
                                    </p:anim>
                                    <p:animEffect transition="in" filter="wipe(right)">
                                      <p:cBhvr>
                                        <p:cTn id="33" dur="750"/>
                                        <p:tgtEl>
                                          <p:spTgt spid="22"/>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p:tgtEl>
                                          <p:spTgt spid="25"/>
                                        </p:tgtEl>
                                        <p:attrNameLst>
                                          <p:attrName>ppt_x</p:attrName>
                                        </p:attrNameLst>
                                      </p:cBhvr>
                                      <p:tavLst>
                                        <p:tav tm="0">
                                          <p:val>
                                            <p:strVal val="#ppt_x+#ppt_w*1.125000"/>
                                          </p:val>
                                        </p:tav>
                                        <p:tav tm="100000">
                                          <p:val>
                                            <p:strVal val="#ppt_x"/>
                                          </p:val>
                                        </p:tav>
                                      </p:tavLst>
                                    </p:anim>
                                    <p:animEffect transition="in" filter="wipe(left)">
                                      <p:cBhvr>
                                        <p:cTn id="37" dur="500"/>
                                        <p:tgtEl>
                                          <p:spTgt spid="25"/>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750"/>
                                        <p:tgtEl>
                                          <p:spTgt spid="24"/>
                                        </p:tgtEl>
                                        <p:attrNameLst>
                                          <p:attrName>ppt_x</p:attrName>
                                        </p:attrNameLst>
                                      </p:cBhvr>
                                      <p:tavLst>
                                        <p:tav tm="0">
                                          <p:val>
                                            <p:strVal val="#ppt_x+#ppt_w*1.125000"/>
                                          </p:val>
                                        </p:tav>
                                        <p:tav tm="100000">
                                          <p:val>
                                            <p:strVal val="#ppt_x"/>
                                          </p:val>
                                        </p:tav>
                                      </p:tavLst>
                                    </p:anim>
                                    <p:animEffect transition="in" filter="wipe(left)">
                                      <p:cBhvr>
                                        <p:cTn id="41" dur="750"/>
                                        <p:tgtEl>
                                          <p:spTgt spid="24"/>
                                        </p:tgtEl>
                                      </p:cBhvr>
                                    </p:animEffect>
                                  </p:childTnLst>
                                </p:cTn>
                              </p:par>
                            </p:childTnLst>
                          </p:cTn>
                        </p:par>
                        <p:par>
                          <p:cTn id="42" fill="hold">
                            <p:stCondLst>
                              <p:cond delay="2500"/>
                            </p:stCondLst>
                            <p:childTnLst>
                              <p:par>
                                <p:cTn id="43" presetID="23" presetClass="entr" presetSubtype="32"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750" fill="hold"/>
                                        <p:tgtEl>
                                          <p:spTgt spid="28"/>
                                        </p:tgtEl>
                                        <p:attrNameLst>
                                          <p:attrName>ppt_w</p:attrName>
                                        </p:attrNameLst>
                                      </p:cBhvr>
                                      <p:tavLst>
                                        <p:tav tm="0">
                                          <p:val>
                                            <p:strVal val="4*#ppt_w"/>
                                          </p:val>
                                        </p:tav>
                                        <p:tav tm="100000">
                                          <p:val>
                                            <p:strVal val="#ppt_w"/>
                                          </p:val>
                                        </p:tav>
                                      </p:tavLst>
                                    </p:anim>
                                    <p:anim calcmode="lin" valueType="num">
                                      <p:cBhvr>
                                        <p:cTn id="46" dur="750" fill="hold"/>
                                        <p:tgtEl>
                                          <p:spTgt spid="28"/>
                                        </p:tgtEl>
                                        <p:attrNameLst>
                                          <p:attrName>ppt_h</p:attrName>
                                        </p:attrNameLst>
                                      </p:cBhvr>
                                      <p:tavLst>
                                        <p:tav tm="0">
                                          <p:val>
                                            <p:strVal val="4*#ppt_h"/>
                                          </p:val>
                                        </p:tav>
                                        <p:tav tm="100000">
                                          <p:val>
                                            <p:strVal val="#ppt_h"/>
                                          </p:val>
                                        </p:tav>
                                      </p:tavLst>
                                    </p:anim>
                                  </p:childTnLst>
                                </p:cTn>
                              </p:par>
                              <p:par>
                                <p:cTn id="47" presetID="8" presetClass="emph" presetSubtype="0" fill="hold" grpId="1" nodeType="withEffect">
                                  <p:stCondLst>
                                    <p:cond delay="0"/>
                                  </p:stCondLst>
                                  <p:childTnLst>
                                    <p:animRot by="21600000">
                                      <p:cBhvr>
                                        <p:cTn id="48" dur="750" fill="hold"/>
                                        <p:tgtEl>
                                          <p:spTgt spid="28"/>
                                        </p:tgtEl>
                                        <p:attrNameLst>
                                          <p:attrName>r</p:attrName>
                                        </p:attrNameLst>
                                      </p:cBhvr>
                                    </p:animRot>
                                  </p:childTnLst>
                                </p:cTn>
                              </p:par>
                              <p:par>
                                <p:cTn id="49" presetID="23" presetClass="entr" presetSubtype="32"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750" fill="hold"/>
                                        <p:tgtEl>
                                          <p:spTgt spid="30"/>
                                        </p:tgtEl>
                                        <p:attrNameLst>
                                          <p:attrName>ppt_w</p:attrName>
                                        </p:attrNameLst>
                                      </p:cBhvr>
                                      <p:tavLst>
                                        <p:tav tm="0">
                                          <p:val>
                                            <p:strVal val="4*#ppt_w"/>
                                          </p:val>
                                        </p:tav>
                                        <p:tav tm="100000">
                                          <p:val>
                                            <p:strVal val="#ppt_w"/>
                                          </p:val>
                                        </p:tav>
                                      </p:tavLst>
                                    </p:anim>
                                    <p:anim calcmode="lin" valueType="num">
                                      <p:cBhvr>
                                        <p:cTn id="52" dur="750" fill="hold"/>
                                        <p:tgtEl>
                                          <p:spTgt spid="30"/>
                                        </p:tgtEl>
                                        <p:attrNameLst>
                                          <p:attrName>ppt_h</p:attrName>
                                        </p:attrNameLst>
                                      </p:cBhvr>
                                      <p:tavLst>
                                        <p:tav tm="0">
                                          <p:val>
                                            <p:strVal val="4*#ppt_h"/>
                                          </p:val>
                                        </p:tav>
                                        <p:tav tm="100000">
                                          <p:val>
                                            <p:strVal val="#ppt_h"/>
                                          </p:val>
                                        </p:tav>
                                      </p:tavLst>
                                    </p:anim>
                                  </p:childTnLst>
                                </p:cTn>
                              </p:par>
                              <p:par>
                                <p:cTn id="53" presetID="8" presetClass="emph" presetSubtype="0" fill="hold" grpId="1" nodeType="withEffect">
                                  <p:stCondLst>
                                    <p:cond delay="0"/>
                                  </p:stCondLst>
                                  <p:childTnLst>
                                    <p:animRot by="21600000">
                                      <p:cBhvr>
                                        <p:cTn id="54" dur="750" fill="hold"/>
                                        <p:tgtEl>
                                          <p:spTgt spid="30"/>
                                        </p:tgtEl>
                                        <p:attrNameLst>
                                          <p:attrName>r</p:attrName>
                                        </p:attrNameLst>
                                      </p:cBhvr>
                                    </p:animRot>
                                  </p:childTnLst>
                                </p:cTn>
                              </p:par>
                              <p:par>
                                <p:cTn id="55" presetID="23" presetClass="entr" presetSubtype="32"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750" fill="hold"/>
                                        <p:tgtEl>
                                          <p:spTgt spid="31"/>
                                        </p:tgtEl>
                                        <p:attrNameLst>
                                          <p:attrName>ppt_w</p:attrName>
                                        </p:attrNameLst>
                                      </p:cBhvr>
                                      <p:tavLst>
                                        <p:tav tm="0">
                                          <p:val>
                                            <p:strVal val="4*#ppt_w"/>
                                          </p:val>
                                        </p:tav>
                                        <p:tav tm="100000">
                                          <p:val>
                                            <p:strVal val="#ppt_w"/>
                                          </p:val>
                                        </p:tav>
                                      </p:tavLst>
                                    </p:anim>
                                    <p:anim calcmode="lin" valueType="num">
                                      <p:cBhvr>
                                        <p:cTn id="58" dur="750" fill="hold"/>
                                        <p:tgtEl>
                                          <p:spTgt spid="31"/>
                                        </p:tgtEl>
                                        <p:attrNameLst>
                                          <p:attrName>ppt_h</p:attrName>
                                        </p:attrNameLst>
                                      </p:cBhvr>
                                      <p:tavLst>
                                        <p:tav tm="0">
                                          <p:val>
                                            <p:strVal val="4*#ppt_h"/>
                                          </p:val>
                                        </p:tav>
                                        <p:tav tm="100000">
                                          <p:val>
                                            <p:strVal val="#ppt_h"/>
                                          </p:val>
                                        </p:tav>
                                      </p:tavLst>
                                    </p:anim>
                                  </p:childTnLst>
                                </p:cTn>
                              </p:par>
                              <p:par>
                                <p:cTn id="59" presetID="8" presetClass="emph" presetSubtype="0" fill="hold" grpId="1" nodeType="withEffect">
                                  <p:stCondLst>
                                    <p:cond delay="0"/>
                                  </p:stCondLst>
                                  <p:childTnLst>
                                    <p:animRot by="21600000">
                                      <p:cBhvr>
                                        <p:cTn id="60" dur="750" fill="hold"/>
                                        <p:tgtEl>
                                          <p:spTgt spid="31"/>
                                        </p:tgtEl>
                                        <p:attrNameLst>
                                          <p:attrName>r</p:attrName>
                                        </p:attrNameLst>
                                      </p:cBhvr>
                                    </p:animRot>
                                  </p:childTnLst>
                                </p:cTn>
                              </p:par>
                              <p:par>
                                <p:cTn id="61" presetID="23" presetClass="entr" presetSubtype="32"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750" fill="hold"/>
                                        <p:tgtEl>
                                          <p:spTgt spid="29"/>
                                        </p:tgtEl>
                                        <p:attrNameLst>
                                          <p:attrName>ppt_w</p:attrName>
                                        </p:attrNameLst>
                                      </p:cBhvr>
                                      <p:tavLst>
                                        <p:tav tm="0">
                                          <p:val>
                                            <p:strVal val="4*#ppt_w"/>
                                          </p:val>
                                        </p:tav>
                                        <p:tav tm="100000">
                                          <p:val>
                                            <p:strVal val="#ppt_w"/>
                                          </p:val>
                                        </p:tav>
                                      </p:tavLst>
                                    </p:anim>
                                    <p:anim calcmode="lin" valueType="num">
                                      <p:cBhvr>
                                        <p:cTn id="64" dur="750" fill="hold"/>
                                        <p:tgtEl>
                                          <p:spTgt spid="29"/>
                                        </p:tgtEl>
                                        <p:attrNameLst>
                                          <p:attrName>ppt_h</p:attrName>
                                        </p:attrNameLst>
                                      </p:cBhvr>
                                      <p:tavLst>
                                        <p:tav tm="0">
                                          <p:val>
                                            <p:strVal val="4*#ppt_h"/>
                                          </p:val>
                                        </p:tav>
                                        <p:tav tm="100000">
                                          <p:val>
                                            <p:strVal val="#ppt_h"/>
                                          </p:val>
                                        </p:tav>
                                      </p:tavLst>
                                    </p:anim>
                                  </p:childTnLst>
                                </p:cTn>
                              </p:par>
                              <p:par>
                                <p:cTn id="65" presetID="8" presetClass="emph" presetSubtype="0" fill="hold" grpId="1" nodeType="withEffect">
                                  <p:stCondLst>
                                    <p:cond delay="0"/>
                                  </p:stCondLst>
                                  <p:childTnLst>
                                    <p:animRot by="21600000">
                                      <p:cBhvr>
                                        <p:cTn id="66" dur="750" fill="hold"/>
                                        <p:tgtEl>
                                          <p:spTgt spid="29"/>
                                        </p:tgtEl>
                                        <p:attrNameLst>
                                          <p:attrName>r</p:attrName>
                                        </p:attrNameLst>
                                      </p:cBhvr>
                                    </p:animRot>
                                  </p:childTnLst>
                                </p:cTn>
                              </p:par>
                            </p:childTnLst>
                          </p:cTn>
                        </p:par>
                        <p:par>
                          <p:cTn id="67" fill="hold">
                            <p:stCondLst>
                              <p:cond delay="3500"/>
                            </p:stCondLst>
                            <p:childTnLst>
                              <p:par>
                                <p:cTn id="68" presetID="10" presetClass="entr" presetSubtype="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750"/>
                                        <p:tgtEl>
                                          <p:spTgt spid="32"/>
                                        </p:tgtEl>
                                      </p:cBhvr>
                                    </p:animEffect>
                                    <p:anim calcmode="lin" valueType="num">
                                      <p:cBhvr>
                                        <p:cTn id="78" dur="750" fill="hold"/>
                                        <p:tgtEl>
                                          <p:spTgt spid="32"/>
                                        </p:tgtEl>
                                        <p:attrNameLst>
                                          <p:attrName>ppt_x</p:attrName>
                                        </p:attrNameLst>
                                      </p:cBhvr>
                                      <p:tavLst>
                                        <p:tav tm="0">
                                          <p:val>
                                            <p:strVal val="#ppt_x"/>
                                          </p:val>
                                        </p:tav>
                                        <p:tav tm="100000">
                                          <p:val>
                                            <p:strVal val="#ppt_x"/>
                                          </p:val>
                                        </p:tav>
                                      </p:tavLst>
                                    </p:anim>
                                    <p:anim calcmode="lin" valueType="num">
                                      <p:cBhvr>
                                        <p:cTn id="79" dur="75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42" presetClass="entr" presetSubtype="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750"/>
                                        <p:tgtEl>
                                          <p:spTgt spid="33"/>
                                        </p:tgtEl>
                                      </p:cBhvr>
                                    </p:animEffect>
                                    <p:anim calcmode="lin" valueType="num">
                                      <p:cBhvr>
                                        <p:cTn id="84" dur="750" fill="hold"/>
                                        <p:tgtEl>
                                          <p:spTgt spid="33"/>
                                        </p:tgtEl>
                                        <p:attrNameLst>
                                          <p:attrName>ppt_x</p:attrName>
                                        </p:attrNameLst>
                                      </p:cBhvr>
                                      <p:tavLst>
                                        <p:tav tm="0">
                                          <p:val>
                                            <p:strVal val="#ppt_x"/>
                                          </p:val>
                                        </p:tav>
                                        <p:tav tm="100000">
                                          <p:val>
                                            <p:strVal val="#ppt_x"/>
                                          </p:val>
                                        </p:tav>
                                      </p:tavLst>
                                    </p:anim>
                                    <p:anim calcmode="lin" valueType="num">
                                      <p:cBhvr>
                                        <p:cTn id="85" dur="750" fill="hold"/>
                                        <p:tgtEl>
                                          <p:spTgt spid="33"/>
                                        </p:tgtEl>
                                        <p:attrNameLst>
                                          <p:attrName>ppt_y</p:attrName>
                                        </p:attrNameLst>
                                      </p:cBhvr>
                                      <p:tavLst>
                                        <p:tav tm="0">
                                          <p:val>
                                            <p:strVal val="#ppt_y+.1"/>
                                          </p:val>
                                        </p:tav>
                                        <p:tav tm="100000">
                                          <p:val>
                                            <p:strVal val="#ppt_y"/>
                                          </p:val>
                                        </p:tav>
                                      </p:tavLst>
                                    </p:anim>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750"/>
                                        <p:tgtEl>
                                          <p:spTgt spid="34"/>
                                        </p:tgtEl>
                                      </p:cBhvr>
                                    </p:animEffect>
                                    <p:anim calcmode="lin" valueType="num">
                                      <p:cBhvr>
                                        <p:cTn id="90" dur="750" fill="hold"/>
                                        <p:tgtEl>
                                          <p:spTgt spid="34"/>
                                        </p:tgtEl>
                                        <p:attrNameLst>
                                          <p:attrName>ppt_x</p:attrName>
                                        </p:attrNameLst>
                                      </p:cBhvr>
                                      <p:tavLst>
                                        <p:tav tm="0">
                                          <p:val>
                                            <p:strVal val="#ppt_x"/>
                                          </p:val>
                                        </p:tav>
                                        <p:tav tm="100000">
                                          <p:val>
                                            <p:strVal val="#ppt_x"/>
                                          </p:val>
                                        </p:tav>
                                      </p:tavLst>
                                    </p:anim>
                                    <p:anim calcmode="lin" valueType="num">
                                      <p:cBhvr>
                                        <p:cTn id="91" dur="750" fill="hold"/>
                                        <p:tgtEl>
                                          <p:spTgt spid="34"/>
                                        </p:tgtEl>
                                        <p:attrNameLst>
                                          <p:attrName>ppt_y</p:attrName>
                                        </p:attrNameLst>
                                      </p:cBhvr>
                                      <p:tavLst>
                                        <p:tav tm="0">
                                          <p:val>
                                            <p:strVal val="#ppt_y+.1"/>
                                          </p:val>
                                        </p:tav>
                                        <p:tav tm="100000">
                                          <p:val>
                                            <p:strVal val="#ppt_y"/>
                                          </p:val>
                                        </p:tav>
                                      </p:tavLst>
                                    </p:anim>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750"/>
                                        <p:tgtEl>
                                          <p:spTgt spid="35"/>
                                        </p:tgtEl>
                                      </p:cBhvr>
                                    </p:animEffect>
                                    <p:anim calcmode="lin" valueType="num">
                                      <p:cBhvr>
                                        <p:cTn id="96" dur="750" fill="hold"/>
                                        <p:tgtEl>
                                          <p:spTgt spid="35"/>
                                        </p:tgtEl>
                                        <p:attrNameLst>
                                          <p:attrName>ppt_x</p:attrName>
                                        </p:attrNameLst>
                                      </p:cBhvr>
                                      <p:tavLst>
                                        <p:tav tm="0">
                                          <p:val>
                                            <p:strVal val="#ppt_x"/>
                                          </p:val>
                                        </p:tav>
                                        <p:tav tm="100000">
                                          <p:val>
                                            <p:strVal val="#ppt_x"/>
                                          </p:val>
                                        </p:tav>
                                      </p:tavLst>
                                    </p:anim>
                                    <p:anim calcmode="lin" valueType="num">
                                      <p:cBhvr>
                                        <p:cTn id="97"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22" grpId="0" animBg="1"/>
      <p:bldP spid="23" grpId="0" animBg="1"/>
      <p:bldP spid="24" grpId="0" animBg="1"/>
      <p:bldP spid="25" grpId="0" animBg="1"/>
      <p:bldP spid="28" grpId="0"/>
      <p:bldP spid="28" grpId="1"/>
      <p:bldP spid="29" grpId="0"/>
      <p:bldP spid="29" grpId="1"/>
      <p:bldP spid="30" grpId="0"/>
      <p:bldP spid="30" grpId="1"/>
      <p:bldP spid="31" grpId="0"/>
      <p:bldP spid="31" grpId="1"/>
      <p:bldP spid="32" grpId="0"/>
      <p:bldP spid="33" grpId="0"/>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7" name="Group 5"/>
          <p:cNvGrpSpPr/>
          <p:nvPr/>
        </p:nvGrpSpPr>
        <p:grpSpPr bwMode="auto">
          <a:xfrm>
            <a:off x="952500" y="404813"/>
            <a:ext cx="360363" cy="287337"/>
            <a:chOff x="0" y="0"/>
            <a:chExt cx="360040" cy="288032"/>
          </a:xfrm>
        </p:grpSpPr>
        <p:sp>
          <p:nvSpPr>
            <p:cNvPr id="18"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9"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0"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Freeform 5"/>
          <p:cNvSpPr>
            <a:spLocks noEditPoints="1"/>
          </p:cNvSpPr>
          <p:nvPr/>
        </p:nvSpPr>
        <p:spPr bwMode="auto">
          <a:xfrm>
            <a:off x="2301126" y="2416238"/>
            <a:ext cx="403736" cy="937041"/>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28" name="Freeform 6"/>
          <p:cNvSpPr>
            <a:spLocks noEditPoints="1"/>
          </p:cNvSpPr>
          <p:nvPr/>
        </p:nvSpPr>
        <p:spPr bwMode="auto">
          <a:xfrm>
            <a:off x="2701959" y="1986889"/>
            <a:ext cx="307023" cy="714554"/>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29" name="Freeform 7"/>
          <p:cNvSpPr>
            <a:spLocks noEditPoints="1"/>
          </p:cNvSpPr>
          <p:nvPr/>
        </p:nvSpPr>
        <p:spPr bwMode="auto">
          <a:xfrm>
            <a:off x="1973429" y="1986889"/>
            <a:ext cx="307023" cy="714554"/>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30" name="Freeform 8"/>
          <p:cNvSpPr>
            <a:spLocks noEditPoints="1"/>
          </p:cNvSpPr>
          <p:nvPr/>
        </p:nvSpPr>
        <p:spPr bwMode="auto">
          <a:xfrm>
            <a:off x="2386919" y="1711993"/>
            <a:ext cx="234874" cy="547393"/>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31" name="Freeform 9"/>
          <p:cNvSpPr>
            <a:spLocks noEditPoints="1"/>
          </p:cNvSpPr>
          <p:nvPr/>
        </p:nvSpPr>
        <p:spPr bwMode="auto">
          <a:xfrm>
            <a:off x="3029655" y="1711993"/>
            <a:ext cx="234874" cy="547393"/>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32" name="Freeform 10"/>
          <p:cNvSpPr>
            <a:spLocks noEditPoints="1"/>
          </p:cNvSpPr>
          <p:nvPr/>
        </p:nvSpPr>
        <p:spPr bwMode="auto">
          <a:xfrm>
            <a:off x="1754028" y="1711993"/>
            <a:ext cx="234874" cy="547393"/>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33" name="Freeform 11"/>
          <p:cNvSpPr>
            <a:spLocks noEditPoints="1"/>
          </p:cNvSpPr>
          <p:nvPr/>
        </p:nvSpPr>
        <p:spPr bwMode="auto">
          <a:xfrm>
            <a:off x="2168922" y="1425759"/>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34" name="Freeform 12"/>
          <p:cNvSpPr>
            <a:spLocks noEditPoints="1"/>
          </p:cNvSpPr>
          <p:nvPr/>
        </p:nvSpPr>
        <p:spPr bwMode="auto">
          <a:xfrm>
            <a:off x="2713209" y="1425759"/>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35" name="Freeform 13"/>
          <p:cNvSpPr>
            <a:spLocks noEditPoints="1"/>
          </p:cNvSpPr>
          <p:nvPr/>
        </p:nvSpPr>
        <p:spPr bwMode="auto">
          <a:xfrm>
            <a:off x="1526187" y="1425759"/>
            <a:ext cx="198031" cy="457926"/>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36" name="Freeform 14"/>
          <p:cNvSpPr>
            <a:spLocks noEditPoints="1"/>
          </p:cNvSpPr>
          <p:nvPr/>
        </p:nvSpPr>
        <p:spPr bwMode="auto">
          <a:xfrm>
            <a:off x="3264528" y="1425759"/>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FF0000"/>
          </a:solidFill>
          <a:ln>
            <a:noFill/>
          </a:ln>
        </p:spPr>
        <p:txBody>
          <a:bodyPr vert="horz" wrap="square" lIns="77770" tIns="38885" rIns="77770" bIns="38885" numCol="1" anchor="t" anchorCtr="0" compatLnSpc="1"/>
          <a:lstStyle/>
          <a:p>
            <a:endParaRPr lang="en-US"/>
          </a:p>
        </p:txBody>
      </p:sp>
      <p:sp>
        <p:nvSpPr>
          <p:cNvPr id="37" name="Freeform 15"/>
          <p:cNvSpPr>
            <a:spLocks noEditPoints="1"/>
          </p:cNvSpPr>
          <p:nvPr/>
        </p:nvSpPr>
        <p:spPr bwMode="auto">
          <a:xfrm>
            <a:off x="2420674" y="1190541"/>
            <a:ext cx="159651"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38" name="Freeform 16"/>
          <p:cNvSpPr>
            <a:spLocks noEditPoints="1"/>
          </p:cNvSpPr>
          <p:nvPr/>
        </p:nvSpPr>
        <p:spPr bwMode="auto">
          <a:xfrm>
            <a:off x="2960741" y="1190541"/>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39" name="Freeform 17"/>
          <p:cNvSpPr>
            <a:spLocks noEditPoints="1"/>
          </p:cNvSpPr>
          <p:nvPr/>
        </p:nvSpPr>
        <p:spPr bwMode="auto">
          <a:xfrm>
            <a:off x="3493775" y="1190541"/>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0" name="Freeform 18"/>
          <p:cNvSpPr>
            <a:spLocks noEditPoints="1"/>
          </p:cNvSpPr>
          <p:nvPr/>
        </p:nvSpPr>
        <p:spPr bwMode="auto">
          <a:xfrm>
            <a:off x="1872167" y="1190541"/>
            <a:ext cx="161189" cy="373169"/>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1" name="Freeform 19"/>
          <p:cNvSpPr>
            <a:spLocks noEditPoints="1"/>
          </p:cNvSpPr>
          <p:nvPr/>
        </p:nvSpPr>
        <p:spPr bwMode="auto">
          <a:xfrm>
            <a:off x="1339132" y="1190541"/>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2" name="Freeform 20"/>
          <p:cNvSpPr>
            <a:spLocks noEditPoints="1"/>
          </p:cNvSpPr>
          <p:nvPr/>
        </p:nvSpPr>
        <p:spPr bwMode="auto">
          <a:xfrm>
            <a:off x="1130980" y="985075"/>
            <a:ext cx="148907" cy="348448"/>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3" name="Freeform 21"/>
          <p:cNvSpPr>
            <a:spLocks noEditPoints="1"/>
          </p:cNvSpPr>
          <p:nvPr/>
        </p:nvSpPr>
        <p:spPr bwMode="auto">
          <a:xfrm>
            <a:off x="1649954" y="985075"/>
            <a:ext cx="151975" cy="348448"/>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4" name="Freeform 22"/>
          <p:cNvSpPr>
            <a:spLocks noEditPoints="1"/>
          </p:cNvSpPr>
          <p:nvPr/>
        </p:nvSpPr>
        <p:spPr bwMode="auto">
          <a:xfrm>
            <a:off x="2177364" y="985075"/>
            <a:ext cx="151975" cy="348448"/>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5" name="Freeform 23"/>
          <p:cNvSpPr>
            <a:spLocks noEditPoints="1"/>
          </p:cNvSpPr>
          <p:nvPr/>
        </p:nvSpPr>
        <p:spPr bwMode="auto">
          <a:xfrm>
            <a:off x="2682268" y="985075"/>
            <a:ext cx="150441" cy="348448"/>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6" name="Freeform 24"/>
          <p:cNvSpPr>
            <a:spLocks noEditPoints="1"/>
          </p:cNvSpPr>
          <p:nvPr/>
        </p:nvSpPr>
        <p:spPr bwMode="auto">
          <a:xfrm>
            <a:off x="3202648" y="985075"/>
            <a:ext cx="151975" cy="348448"/>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7" name="Freeform 25"/>
          <p:cNvSpPr>
            <a:spLocks noEditPoints="1"/>
          </p:cNvSpPr>
          <p:nvPr/>
        </p:nvSpPr>
        <p:spPr bwMode="auto">
          <a:xfrm>
            <a:off x="3720213" y="985075"/>
            <a:ext cx="151975" cy="348448"/>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a:p>
        </p:txBody>
      </p:sp>
      <p:sp>
        <p:nvSpPr>
          <p:cNvPr id="48" name="Text Box 10"/>
          <p:cNvSpPr txBox="1">
            <a:spLocks noChangeArrowheads="1"/>
          </p:cNvSpPr>
          <p:nvPr/>
        </p:nvSpPr>
        <p:spPr bwMode="auto">
          <a:xfrm>
            <a:off x="1557115" y="3575022"/>
            <a:ext cx="3018997" cy="1279603"/>
          </a:xfrm>
          <a:prstGeom prst="rect">
            <a:avLst/>
          </a:prstGeom>
          <a:noFill/>
          <a:ln w="9525">
            <a:noFill/>
            <a:miter lim="800000"/>
          </a:ln>
        </p:spPr>
        <p:txBody>
          <a:bodyPr wrap="square" lIns="38885" tIns="19442" rIns="38885" bIns="19442">
            <a:spAutoFit/>
          </a:bodyPr>
          <a:lstStyle/>
          <a:p>
            <a:pPr defTabSz="925830">
              <a:lnSpc>
                <a:spcPct val="130000"/>
              </a:lnSpc>
            </a:pPr>
            <a:r>
              <a:rPr lang="zh-CN" altLang="en-US" sz="1400" b="1" dirty="0">
                <a:solidFill>
                  <a:schemeClr val="accent2">
                    <a:lumMod val="75000"/>
                  </a:schemeClr>
                </a:solidFill>
                <a:latin typeface="微软雅黑" panose="020B0503020204020204" pitchFamily="34" charset="-122"/>
                <a:ea typeface="微软雅黑" panose="020B0503020204020204" pitchFamily="34" charset="-122"/>
                <a:cs typeface="Open Sans" pitchFamily="34" charset="0"/>
              </a:rPr>
              <a:t>人才培养计划</a:t>
            </a:r>
            <a:endParaRPr lang="en-US" sz="1200" dirty="0">
              <a:solidFill>
                <a:schemeClr val="accent2">
                  <a:lumMod val="75000"/>
                </a:schemeClr>
              </a:solidFill>
              <a:latin typeface="微软雅黑" panose="020B0503020204020204" pitchFamily="34" charset="-122"/>
              <a:ea typeface="微软雅黑" panose="020B0503020204020204" pitchFamily="34" charset="-122"/>
              <a:cs typeface="Open Sans" pitchFamily="34" charset="0"/>
            </a:endParaRPr>
          </a:p>
          <a:p>
            <a:pPr defTabSz="925830">
              <a:lnSpc>
                <a:spcPct val="130000"/>
              </a:lnSpc>
            </a:pPr>
            <a:r>
              <a:rPr lang="zh-CN" altLang="en-US" sz="1200" dirty="0">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您的内容打在这里，或者通过复制您的文本后，在此框中选择粘贴，并选择只保留文字。在此录入上述图表的综合描述说明，在此录入上述图表。</a:t>
            </a:r>
            <a:endParaRPr lang="en-US" sz="1200" dirty="0">
              <a:latin typeface="微软雅黑" panose="020B0503020204020204" pitchFamily="34" charset="-122"/>
              <a:ea typeface="微软雅黑" panose="020B0503020204020204" pitchFamily="34" charset="-122"/>
              <a:cs typeface="Open Sans" pitchFamily="34" charset="0"/>
            </a:endParaRPr>
          </a:p>
        </p:txBody>
      </p:sp>
      <p:sp>
        <p:nvSpPr>
          <p:cNvPr id="49" name="Text Box 10"/>
          <p:cNvSpPr txBox="1">
            <a:spLocks noChangeArrowheads="1"/>
          </p:cNvSpPr>
          <p:nvPr/>
        </p:nvSpPr>
        <p:spPr bwMode="auto">
          <a:xfrm>
            <a:off x="611560" y="4015697"/>
            <a:ext cx="1620202" cy="439373"/>
          </a:xfrm>
          <a:prstGeom prst="rect">
            <a:avLst/>
          </a:prstGeom>
          <a:noFill/>
          <a:ln w="9525">
            <a:noFill/>
            <a:miter lim="800000"/>
          </a:ln>
        </p:spPr>
        <p:txBody>
          <a:bodyPr wrap="square" lIns="38885" tIns="19442" rIns="38885" bIns="19442">
            <a:spAutoFit/>
          </a:bodyPr>
          <a:lstStyle/>
          <a:p>
            <a:pPr defTabSz="925830"/>
            <a:r>
              <a:rPr lang="en-US" sz="2600" b="1" dirty="0">
                <a:solidFill>
                  <a:schemeClr val="accent2">
                    <a:lumMod val="75000"/>
                  </a:schemeClr>
                </a:solidFill>
                <a:latin typeface="微软雅黑" panose="020B0503020204020204" pitchFamily="34" charset="-122"/>
                <a:ea typeface="微软雅黑" panose="020B0503020204020204" pitchFamily="34" charset="-122"/>
                <a:cs typeface="Open Sans" pitchFamily="34" charset="0"/>
              </a:rPr>
              <a:t>69%</a:t>
            </a:r>
            <a:endParaRPr lang="en-US" sz="2600" dirty="0">
              <a:solidFill>
                <a:schemeClr val="accent2">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50" name="Right Brace 31"/>
          <p:cNvSpPr/>
          <p:nvPr/>
        </p:nvSpPr>
        <p:spPr>
          <a:xfrm>
            <a:off x="4580998" y="987574"/>
            <a:ext cx="135018" cy="3941337"/>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77770" tIns="38885" rIns="77770" bIns="38885" rtlCol="0" anchor="ctr"/>
          <a:lstStyle/>
          <a:p>
            <a:pPr algn="ctr"/>
            <a:endParaRPr lang="en-US"/>
          </a:p>
        </p:txBody>
      </p:sp>
      <p:sp>
        <p:nvSpPr>
          <p:cNvPr id="51" name="Rounded Rectangle 37"/>
          <p:cNvSpPr/>
          <p:nvPr/>
        </p:nvSpPr>
        <p:spPr>
          <a:xfrm>
            <a:off x="5030277" y="1115145"/>
            <a:ext cx="3333520" cy="1141043"/>
          </a:xfrm>
          <a:prstGeom prst="roundRect">
            <a:avLst>
              <a:gd name="adj" fmla="val 5186"/>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en-US"/>
          </a:p>
        </p:txBody>
      </p:sp>
      <p:sp>
        <p:nvSpPr>
          <p:cNvPr id="52" name="Text Box 10"/>
          <p:cNvSpPr txBox="1">
            <a:spLocks noChangeArrowheads="1"/>
          </p:cNvSpPr>
          <p:nvPr/>
        </p:nvSpPr>
        <p:spPr bwMode="auto">
          <a:xfrm>
            <a:off x="5225818" y="1175251"/>
            <a:ext cx="3026242" cy="777927"/>
          </a:xfrm>
          <a:prstGeom prst="rect">
            <a:avLst/>
          </a:prstGeom>
          <a:noFill/>
          <a:ln w="9525">
            <a:noFill/>
            <a:miter lim="800000"/>
          </a:ln>
        </p:spPr>
        <p:txBody>
          <a:bodyPr wrap="square" lIns="38885" tIns="19442" rIns="38885" bIns="19442">
            <a:spAutoFit/>
          </a:bodyPr>
          <a:lstStyle/>
          <a:p>
            <a:pPr defTabSz="925830"/>
            <a:r>
              <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rPr>
              <a:t>1</a:t>
            </a: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defTabSz="925830"/>
            <a:endParaRPr lang="en-US" altLang="zh-CN" sz="1000" b="1" dirty="0">
              <a:solidFill>
                <a:schemeClr val="bg1"/>
              </a:solidFill>
              <a:latin typeface="微软雅黑" panose="020B0503020204020204" pitchFamily="34" charset="-122"/>
              <a:ea typeface="微软雅黑" panose="020B0503020204020204" pitchFamily="34" charset="-122"/>
              <a:cs typeface="Open Sans" pitchFamily="34" charset="0"/>
            </a:endParaRPr>
          </a:p>
          <a:p>
            <a:pPr defTabSz="925830"/>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3" name="Rounded Rectangle 45"/>
          <p:cNvSpPr/>
          <p:nvPr/>
        </p:nvSpPr>
        <p:spPr>
          <a:xfrm>
            <a:off x="5030277" y="2394587"/>
            <a:ext cx="3333520" cy="1203428"/>
          </a:xfrm>
          <a:prstGeom prst="roundRect">
            <a:avLst>
              <a:gd name="adj" fmla="val 5186"/>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en-US"/>
          </a:p>
        </p:txBody>
      </p:sp>
      <p:sp>
        <p:nvSpPr>
          <p:cNvPr id="54" name="Text Box 10"/>
          <p:cNvSpPr txBox="1">
            <a:spLocks noChangeArrowheads="1"/>
          </p:cNvSpPr>
          <p:nvPr/>
        </p:nvSpPr>
        <p:spPr bwMode="auto">
          <a:xfrm>
            <a:off x="5225821" y="2520748"/>
            <a:ext cx="3026239" cy="777927"/>
          </a:xfrm>
          <a:prstGeom prst="rect">
            <a:avLst/>
          </a:prstGeom>
          <a:noFill/>
          <a:ln w="9525">
            <a:noFill/>
            <a:miter lim="800000"/>
          </a:ln>
        </p:spPr>
        <p:txBody>
          <a:bodyPr wrap="square" lIns="38885" tIns="19442" rIns="38885" bIns="19442">
            <a:spAutoFit/>
          </a:bodyPr>
          <a:lstStyle/>
          <a:p>
            <a:pPr defTabSz="925830"/>
            <a:r>
              <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rPr>
              <a:t>2</a:t>
            </a: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defTabSz="925830"/>
            <a:endParaRPr lang="en-US" altLang="zh-CN" sz="1000" b="1" dirty="0">
              <a:solidFill>
                <a:schemeClr val="bg1"/>
              </a:solidFill>
              <a:latin typeface="微软雅黑" panose="020B0503020204020204" pitchFamily="34" charset="-122"/>
              <a:ea typeface="微软雅黑" panose="020B0503020204020204" pitchFamily="34" charset="-122"/>
              <a:cs typeface="Open Sans" pitchFamily="34" charset="0"/>
            </a:endParaRPr>
          </a:p>
          <a:p>
            <a:pPr defTabSz="925830"/>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5" name="Rounded Rectangle 47"/>
          <p:cNvSpPr/>
          <p:nvPr/>
        </p:nvSpPr>
        <p:spPr>
          <a:xfrm>
            <a:off x="5030277" y="3736297"/>
            <a:ext cx="3333520" cy="1114071"/>
          </a:xfrm>
          <a:prstGeom prst="roundRect">
            <a:avLst>
              <a:gd name="adj" fmla="val 5186"/>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en-US"/>
          </a:p>
        </p:txBody>
      </p:sp>
      <p:sp>
        <p:nvSpPr>
          <p:cNvPr id="56" name="Text Box 10"/>
          <p:cNvSpPr txBox="1">
            <a:spLocks noChangeArrowheads="1"/>
          </p:cNvSpPr>
          <p:nvPr/>
        </p:nvSpPr>
        <p:spPr bwMode="auto">
          <a:xfrm>
            <a:off x="5225820" y="3791969"/>
            <a:ext cx="2991017" cy="777927"/>
          </a:xfrm>
          <a:prstGeom prst="rect">
            <a:avLst/>
          </a:prstGeom>
          <a:noFill/>
          <a:ln w="9525">
            <a:noFill/>
            <a:miter lim="800000"/>
          </a:ln>
        </p:spPr>
        <p:txBody>
          <a:bodyPr wrap="square" lIns="38885" tIns="19442" rIns="38885" bIns="19442">
            <a:spAutoFit/>
          </a:bodyPr>
          <a:lstStyle/>
          <a:p>
            <a:pPr defTabSz="925830"/>
            <a:r>
              <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rPr>
              <a:t>3</a:t>
            </a:r>
            <a:r>
              <a:rPr lang="zh-CN" altLang="en-US" sz="1400" b="1" dirty="0">
                <a:solidFill>
                  <a:schemeClr val="bg1"/>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solidFill>
                <a:schemeClr val="bg1"/>
              </a:solidFill>
              <a:latin typeface="微软雅黑" panose="020B0503020204020204" pitchFamily="34" charset="-122"/>
              <a:ea typeface="微软雅黑" panose="020B0503020204020204" pitchFamily="34" charset="-122"/>
              <a:cs typeface="Open Sans" pitchFamily="34" charset="0"/>
            </a:endParaRPr>
          </a:p>
          <a:p>
            <a:pPr defTabSz="925830"/>
            <a:endParaRPr lang="en-US" altLang="zh-CN" sz="1000" b="1" dirty="0">
              <a:solidFill>
                <a:schemeClr val="bg1"/>
              </a:solidFill>
              <a:latin typeface="微软雅黑" panose="020B0503020204020204" pitchFamily="34" charset="-122"/>
              <a:ea typeface="微软雅黑" panose="020B0503020204020204" pitchFamily="34" charset="-122"/>
              <a:cs typeface="Open Sans" pitchFamily="34" charset="0"/>
            </a:endParaRPr>
          </a:p>
          <a:p>
            <a:pPr defTabSz="925830"/>
            <a:r>
              <a:rPr lang="zh-CN" altLang="en-US" sz="1200" dirty="0">
                <a:solidFill>
                  <a:schemeClr val="bg1"/>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0">
        <p:blinds dir="vert"/>
      </p:transition>
    </mc:Choice>
    <mc:Fallback xmlns="">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p:cBhvr>
                                        <p:cTn id="7" dur="500"/>
                                        <p:tgtEl>
                                          <p:spTgt spid="2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 fill="hold"/>
                                        <p:tgtEl>
                                          <p:spTgt spid="17"/>
                                        </p:tgtEl>
                                        <p:attrNameLst>
                                          <p:attrName>ppt_x</p:attrName>
                                        </p:attrNameLst>
                                      </p:cBhvr>
                                      <p:tavLst>
                                        <p:tav tm="0">
                                          <p:val>
                                            <p:strVal val="0-#ppt_w/2"/>
                                          </p:val>
                                        </p:tav>
                                        <p:tav tm="100000">
                                          <p:val>
                                            <p:strVal val="#ppt_x"/>
                                          </p:val>
                                        </p:tav>
                                      </p:tavLst>
                                    </p:anim>
                                    <p:anim calcmode="lin" valueType="num">
                                      <p:cBhvr>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0-#ppt_w/2"/>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p:cBhvr>
                                        <p:cTn id="20" dur="500"/>
                                        <p:tgtEl>
                                          <p:spTgt spid="22"/>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p:cBhvr>
                                        <p:cTn id="24" dur="500"/>
                                        <p:tgtEl>
                                          <p:spTgt spid="21"/>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20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3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4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50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60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70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80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90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10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1000"/>
                                        <p:tgtEl>
                                          <p:spTgt spid="41"/>
                                        </p:tgtEl>
                                      </p:cBhvr>
                                    </p:animEffect>
                                    <p:anim calcmode="lin" valueType="num">
                                      <p:cBhvr>
                                        <p:cTn id="79" dur="1000" fill="hold"/>
                                        <p:tgtEl>
                                          <p:spTgt spid="41"/>
                                        </p:tgtEl>
                                        <p:attrNameLst>
                                          <p:attrName>ppt_x</p:attrName>
                                        </p:attrNameLst>
                                      </p:cBhvr>
                                      <p:tavLst>
                                        <p:tav tm="0">
                                          <p:val>
                                            <p:strVal val="#ppt_x"/>
                                          </p:val>
                                        </p:tav>
                                        <p:tav tm="100000">
                                          <p:val>
                                            <p:strVal val="#ppt_x"/>
                                          </p:val>
                                        </p:tav>
                                      </p:tavLst>
                                    </p:anim>
                                    <p:anim calcmode="lin" valueType="num">
                                      <p:cBhvr>
                                        <p:cTn id="80" dur="1000" fill="hold"/>
                                        <p:tgtEl>
                                          <p:spTgt spid="41"/>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110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1000"/>
                                        <p:tgtEl>
                                          <p:spTgt spid="40"/>
                                        </p:tgtEl>
                                      </p:cBhvr>
                                    </p:animEffect>
                                    <p:anim calcmode="lin" valueType="num">
                                      <p:cBhvr>
                                        <p:cTn id="84" dur="1000" fill="hold"/>
                                        <p:tgtEl>
                                          <p:spTgt spid="40"/>
                                        </p:tgtEl>
                                        <p:attrNameLst>
                                          <p:attrName>ppt_x</p:attrName>
                                        </p:attrNameLst>
                                      </p:cBhvr>
                                      <p:tavLst>
                                        <p:tav tm="0">
                                          <p:val>
                                            <p:strVal val="#ppt_x"/>
                                          </p:val>
                                        </p:tav>
                                        <p:tav tm="100000">
                                          <p:val>
                                            <p:strVal val="#ppt_x"/>
                                          </p:val>
                                        </p:tav>
                                      </p:tavLst>
                                    </p:anim>
                                    <p:anim calcmode="lin" valueType="num">
                                      <p:cBhvr>
                                        <p:cTn id="85" dur="1000" fill="hold"/>
                                        <p:tgtEl>
                                          <p:spTgt spid="40"/>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120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130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140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150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160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1000"/>
                                        <p:tgtEl>
                                          <p:spTgt spid="43"/>
                                        </p:tgtEl>
                                      </p:cBhvr>
                                    </p:animEffect>
                                    <p:anim calcmode="lin" valueType="num">
                                      <p:cBhvr>
                                        <p:cTn id="109" dur="1000" fill="hold"/>
                                        <p:tgtEl>
                                          <p:spTgt spid="43"/>
                                        </p:tgtEl>
                                        <p:attrNameLst>
                                          <p:attrName>ppt_x</p:attrName>
                                        </p:attrNameLst>
                                      </p:cBhvr>
                                      <p:tavLst>
                                        <p:tav tm="0">
                                          <p:val>
                                            <p:strVal val="#ppt_x"/>
                                          </p:val>
                                        </p:tav>
                                        <p:tav tm="100000">
                                          <p:val>
                                            <p:strVal val="#ppt_x"/>
                                          </p:val>
                                        </p:tav>
                                      </p:tavLst>
                                    </p:anim>
                                    <p:anim calcmode="lin" valueType="num">
                                      <p:cBhvr>
                                        <p:cTn id="110" dur="1000" fill="hold"/>
                                        <p:tgtEl>
                                          <p:spTgt spid="43"/>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170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180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1000"/>
                                        <p:tgtEl>
                                          <p:spTgt spid="45"/>
                                        </p:tgtEl>
                                      </p:cBhvr>
                                    </p:animEffect>
                                    <p:anim calcmode="lin" valueType="num">
                                      <p:cBhvr>
                                        <p:cTn id="119" dur="1000" fill="hold"/>
                                        <p:tgtEl>
                                          <p:spTgt spid="45"/>
                                        </p:tgtEl>
                                        <p:attrNameLst>
                                          <p:attrName>ppt_x</p:attrName>
                                        </p:attrNameLst>
                                      </p:cBhvr>
                                      <p:tavLst>
                                        <p:tav tm="0">
                                          <p:val>
                                            <p:strVal val="#ppt_x"/>
                                          </p:val>
                                        </p:tav>
                                        <p:tav tm="100000">
                                          <p:val>
                                            <p:strVal val="#ppt_x"/>
                                          </p:val>
                                        </p:tav>
                                      </p:tavLst>
                                    </p:anim>
                                    <p:anim calcmode="lin" valueType="num">
                                      <p:cBhvr>
                                        <p:cTn id="120" dur="1000" fill="hold"/>
                                        <p:tgtEl>
                                          <p:spTgt spid="45"/>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1900"/>
                                  </p:stCondLst>
                                  <p:childTnLst>
                                    <p:set>
                                      <p:cBhvr>
                                        <p:cTn id="122" dur="1" fill="hold">
                                          <p:stCondLst>
                                            <p:cond delay="0"/>
                                          </p:stCondLst>
                                        </p:cTn>
                                        <p:tgtEl>
                                          <p:spTgt spid="46"/>
                                        </p:tgtEl>
                                        <p:attrNameLst>
                                          <p:attrName>style.visibility</p:attrName>
                                        </p:attrNameLst>
                                      </p:cBhvr>
                                      <p:to>
                                        <p:strVal val="visible"/>
                                      </p:to>
                                    </p:set>
                                    <p:animEffect transition="in" filter="fade">
                                      <p:cBhvr>
                                        <p:cTn id="123" dur="1000"/>
                                        <p:tgtEl>
                                          <p:spTgt spid="46"/>
                                        </p:tgtEl>
                                      </p:cBhvr>
                                    </p:animEffect>
                                    <p:anim calcmode="lin" valueType="num">
                                      <p:cBhvr>
                                        <p:cTn id="124" dur="1000" fill="hold"/>
                                        <p:tgtEl>
                                          <p:spTgt spid="46"/>
                                        </p:tgtEl>
                                        <p:attrNameLst>
                                          <p:attrName>ppt_x</p:attrName>
                                        </p:attrNameLst>
                                      </p:cBhvr>
                                      <p:tavLst>
                                        <p:tav tm="0">
                                          <p:val>
                                            <p:strVal val="#ppt_x"/>
                                          </p:val>
                                        </p:tav>
                                        <p:tav tm="100000">
                                          <p:val>
                                            <p:strVal val="#ppt_x"/>
                                          </p:val>
                                        </p:tav>
                                      </p:tavLst>
                                    </p:anim>
                                    <p:anim calcmode="lin" valueType="num">
                                      <p:cBhvr>
                                        <p:cTn id="125" dur="1000" fill="hold"/>
                                        <p:tgtEl>
                                          <p:spTgt spid="46"/>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200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1000"/>
                                        <p:tgtEl>
                                          <p:spTgt spid="47"/>
                                        </p:tgtEl>
                                      </p:cBhvr>
                                    </p:animEffect>
                                    <p:anim calcmode="lin" valueType="num">
                                      <p:cBhvr>
                                        <p:cTn id="129" dur="1000" fill="hold"/>
                                        <p:tgtEl>
                                          <p:spTgt spid="47"/>
                                        </p:tgtEl>
                                        <p:attrNameLst>
                                          <p:attrName>ppt_x</p:attrName>
                                        </p:attrNameLst>
                                      </p:cBhvr>
                                      <p:tavLst>
                                        <p:tav tm="0">
                                          <p:val>
                                            <p:strVal val="#ppt_x"/>
                                          </p:val>
                                        </p:tav>
                                        <p:tav tm="100000">
                                          <p:val>
                                            <p:strVal val="#ppt_x"/>
                                          </p:val>
                                        </p:tav>
                                      </p:tavLst>
                                    </p:anim>
                                    <p:anim calcmode="lin" valueType="num">
                                      <p:cBhvr>
                                        <p:cTn id="130" dur="1000" fill="hold"/>
                                        <p:tgtEl>
                                          <p:spTgt spid="47"/>
                                        </p:tgtEl>
                                        <p:attrNameLst>
                                          <p:attrName>ppt_y</p:attrName>
                                        </p:attrNameLst>
                                      </p:cBhvr>
                                      <p:tavLst>
                                        <p:tav tm="0">
                                          <p:val>
                                            <p:strVal val="#ppt_y-.1"/>
                                          </p:val>
                                        </p:tav>
                                        <p:tav tm="100000">
                                          <p:val>
                                            <p:strVal val="#ppt_y"/>
                                          </p:val>
                                        </p:tav>
                                      </p:tavLst>
                                    </p:anim>
                                  </p:childTnLst>
                                </p:cTn>
                              </p:par>
                            </p:childTnLst>
                          </p:cTn>
                        </p:par>
                        <p:par>
                          <p:cTn id="131" fill="hold">
                            <p:stCondLst>
                              <p:cond delay="3000"/>
                            </p:stCondLst>
                            <p:childTnLst>
                              <p:par>
                                <p:cTn id="132" presetID="53" presetClass="entr" presetSubtype="16"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 calcmode="lin" valueType="num">
                                      <p:cBhvr>
                                        <p:cTn id="134" dur="500" fill="hold"/>
                                        <p:tgtEl>
                                          <p:spTgt spid="49"/>
                                        </p:tgtEl>
                                        <p:attrNameLst>
                                          <p:attrName>ppt_w</p:attrName>
                                        </p:attrNameLst>
                                      </p:cBhvr>
                                      <p:tavLst>
                                        <p:tav tm="0">
                                          <p:val>
                                            <p:fltVal val="0"/>
                                          </p:val>
                                        </p:tav>
                                        <p:tav tm="100000">
                                          <p:val>
                                            <p:strVal val="#ppt_w"/>
                                          </p:val>
                                        </p:tav>
                                      </p:tavLst>
                                    </p:anim>
                                    <p:anim calcmode="lin" valueType="num">
                                      <p:cBhvr>
                                        <p:cTn id="135" dur="500" fill="hold"/>
                                        <p:tgtEl>
                                          <p:spTgt spid="49"/>
                                        </p:tgtEl>
                                        <p:attrNameLst>
                                          <p:attrName>ppt_h</p:attrName>
                                        </p:attrNameLst>
                                      </p:cBhvr>
                                      <p:tavLst>
                                        <p:tav tm="0">
                                          <p:val>
                                            <p:fltVal val="0"/>
                                          </p:val>
                                        </p:tav>
                                        <p:tav tm="100000">
                                          <p:val>
                                            <p:strVal val="#ppt_h"/>
                                          </p:val>
                                        </p:tav>
                                      </p:tavLst>
                                    </p:anim>
                                    <p:animEffect transition="in" filter="fade">
                                      <p:cBhvr>
                                        <p:cTn id="136" dur="500"/>
                                        <p:tgtEl>
                                          <p:spTgt spid="49"/>
                                        </p:tgtEl>
                                      </p:cBhvr>
                                    </p:animEffect>
                                  </p:childTnLst>
                                </p:cTn>
                              </p:par>
                            </p:childTnLst>
                          </p:cTn>
                        </p:par>
                        <p:par>
                          <p:cTn id="137" fill="hold">
                            <p:stCondLst>
                              <p:cond delay="3500"/>
                            </p:stCondLst>
                            <p:childTnLst>
                              <p:par>
                                <p:cTn id="138" presetID="22" presetClass="entr" presetSubtype="8" fill="hold" grpId="0" nodeType="after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wipe(left)">
                                      <p:cBhvr>
                                        <p:cTn id="140" dur="500"/>
                                        <p:tgtEl>
                                          <p:spTgt spid="48"/>
                                        </p:tgtEl>
                                      </p:cBhvr>
                                    </p:animEffect>
                                  </p:childTnLst>
                                </p:cTn>
                              </p:par>
                            </p:childTnLst>
                          </p:cTn>
                        </p:par>
                        <p:par>
                          <p:cTn id="141" fill="hold">
                            <p:stCondLst>
                              <p:cond delay="4000"/>
                            </p:stCondLst>
                            <p:childTnLst>
                              <p:par>
                                <p:cTn id="142" presetID="22" presetClass="entr" presetSubtype="1"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wipe(up)">
                                      <p:cBhvr>
                                        <p:cTn id="144" dur="500"/>
                                        <p:tgtEl>
                                          <p:spTgt spid="50"/>
                                        </p:tgtEl>
                                      </p:cBhvr>
                                    </p:animEffect>
                                  </p:childTnLst>
                                </p:cTn>
                              </p:par>
                            </p:childTnLst>
                          </p:cTn>
                        </p:par>
                        <p:par>
                          <p:cTn id="145" fill="hold">
                            <p:stCondLst>
                              <p:cond delay="4500"/>
                            </p:stCondLst>
                            <p:childTnLst>
                              <p:par>
                                <p:cTn id="146" presetID="2" presetClass="entr" presetSubtype="2" fill="hold" grpId="0" nodeType="after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additive="base">
                                        <p:cTn id="148" dur="250" fill="hold"/>
                                        <p:tgtEl>
                                          <p:spTgt spid="51"/>
                                        </p:tgtEl>
                                        <p:attrNameLst>
                                          <p:attrName>ppt_x</p:attrName>
                                        </p:attrNameLst>
                                      </p:cBhvr>
                                      <p:tavLst>
                                        <p:tav tm="0">
                                          <p:val>
                                            <p:strVal val="1+#ppt_w/2"/>
                                          </p:val>
                                        </p:tav>
                                        <p:tav tm="100000">
                                          <p:val>
                                            <p:strVal val="#ppt_x"/>
                                          </p:val>
                                        </p:tav>
                                      </p:tavLst>
                                    </p:anim>
                                    <p:anim calcmode="lin" valueType="num">
                                      <p:cBhvr additive="base">
                                        <p:cTn id="149" dur="250" fill="hold"/>
                                        <p:tgtEl>
                                          <p:spTgt spid="51"/>
                                        </p:tgtEl>
                                        <p:attrNameLst>
                                          <p:attrName>ppt_y</p:attrName>
                                        </p:attrNameLst>
                                      </p:cBhvr>
                                      <p:tavLst>
                                        <p:tav tm="0">
                                          <p:val>
                                            <p:strVal val="#ppt_y"/>
                                          </p:val>
                                        </p:tav>
                                        <p:tav tm="100000">
                                          <p:val>
                                            <p:strVal val="#ppt_y"/>
                                          </p:val>
                                        </p:tav>
                                      </p:tavLst>
                                    </p:anim>
                                  </p:childTnLst>
                                </p:cTn>
                              </p:par>
                            </p:childTnLst>
                          </p:cTn>
                        </p:par>
                        <p:par>
                          <p:cTn id="150" fill="hold">
                            <p:stCondLst>
                              <p:cond delay="5000"/>
                            </p:stCondLst>
                            <p:childTnLst>
                              <p:par>
                                <p:cTn id="151" presetID="2" presetClass="entr" presetSubtype="2" fill="hold" grpId="0" nodeType="afterEffect">
                                  <p:stCondLst>
                                    <p:cond delay="0"/>
                                  </p:stCondLst>
                                  <p:childTnLst>
                                    <p:set>
                                      <p:cBhvr>
                                        <p:cTn id="152" dur="1" fill="hold">
                                          <p:stCondLst>
                                            <p:cond delay="0"/>
                                          </p:stCondLst>
                                        </p:cTn>
                                        <p:tgtEl>
                                          <p:spTgt spid="52"/>
                                        </p:tgtEl>
                                        <p:attrNameLst>
                                          <p:attrName>style.visibility</p:attrName>
                                        </p:attrNameLst>
                                      </p:cBhvr>
                                      <p:to>
                                        <p:strVal val="visible"/>
                                      </p:to>
                                    </p:set>
                                    <p:anim calcmode="lin" valueType="num">
                                      <p:cBhvr additive="base">
                                        <p:cTn id="153" dur="250" fill="hold"/>
                                        <p:tgtEl>
                                          <p:spTgt spid="52"/>
                                        </p:tgtEl>
                                        <p:attrNameLst>
                                          <p:attrName>ppt_x</p:attrName>
                                        </p:attrNameLst>
                                      </p:cBhvr>
                                      <p:tavLst>
                                        <p:tav tm="0">
                                          <p:val>
                                            <p:strVal val="1+#ppt_w/2"/>
                                          </p:val>
                                        </p:tav>
                                        <p:tav tm="100000">
                                          <p:val>
                                            <p:strVal val="#ppt_x"/>
                                          </p:val>
                                        </p:tav>
                                      </p:tavLst>
                                    </p:anim>
                                    <p:anim calcmode="lin" valueType="num">
                                      <p:cBhvr additive="base">
                                        <p:cTn id="154" dur="250" fill="hold"/>
                                        <p:tgtEl>
                                          <p:spTgt spid="52"/>
                                        </p:tgtEl>
                                        <p:attrNameLst>
                                          <p:attrName>ppt_y</p:attrName>
                                        </p:attrNameLst>
                                      </p:cBhvr>
                                      <p:tavLst>
                                        <p:tav tm="0">
                                          <p:val>
                                            <p:strVal val="#ppt_y"/>
                                          </p:val>
                                        </p:tav>
                                        <p:tav tm="100000">
                                          <p:val>
                                            <p:strVal val="#ppt_y"/>
                                          </p:val>
                                        </p:tav>
                                      </p:tavLst>
                                    </p:anim>
                                  </p:childTnLst>
                                </p:cTn>
                              </p:par>
                            </p:childTnLst>
                          </p:cTn>
                        </p:par>
                        <p:par>
                          <p:cTn id="155" fill="hold">
                            <p:stCondLst>
                              <p:cond delay="5500"/>
                            </p:stCondLst>
                            <p:childTnLst>
                              <p:par>
                                <p:cTn id="156" presetID="2" presetClass="entr" presetSubtype="2" fill="hold" grpId="0" nodeType="afterEffect">
                                  <p:stCondLst>
                                    <p:cond delay="0"/>
                                  </p:stCondLst>
                                  <p:childTnLst>
                                    <p:set>
                                      <p:cBhvr>
                                        <p:cTn id="157" dur="1" fill="hold">
                                          <p:stCondLst>
                                            <p:cond delay="0"/>
                                          </p:stCondLst>
                                        </p:cTn>
                                        <p:tgtEl>
                                          <p:spTgt spid="53"/>
                                        </p:tgtEl>
                                        <p:attrNameLst>
                                          <p:attrName>style.visibility</p:attrName>
                                        </p:attrNameLst>
                                      </p:cBhvr>
                                      <p:to>
                                        <p:strVal val="visible"/>
                                      </p:to>
                                    </p:set>
                                    <p:anim calcmode="lin" valueType="num">
                                      <p:cBhvr additive="base">
                                        <p:cTn id="158" dur="250" fill="hold"/>
                                        <p:tgtEl>
                                          <p:spTgt spid="53"/>
                                        </p:tgtEl>
                                        <p:attrNameLst>
                                          <p:attrName>ppt_x</p:attrName>
                                        </p:attrNameLst>
                                      </p:cBhvr>
                                      <p:tavLst>
                                        <p:tav tm="0">
                                          <p:val>
                                            <p:strVal val="1+#ppt_w/2"/>
                                          </p:val>
                                        </p:tav>
                                        <p:tav tm="100000">
                                          <p:val>
                                            <p:strVal val="#ppt_x"/>
                                          </p:val>
                                        </p:tav>
                                      </p:tavLst>
                                    </p:anim>
                                    <p:anim calcmode="lin" valueType="num">
                                      <p:cBhvr additive="base">
                                        <p:cTn id="159" dur="250" fill="hold"/>
                                        <p:tgtEl>
                                          <p:spTgt spid="53"/>
                                        </p:tgtEl>
                                        <p:attrNameLst>
                                          <p:attrName>ppt_y</p:attrName>
                                        </p:attrNameLst>
                                      </p:cBhvr>
                                      <p:tavLst>
                                        <p:tav tm="0">
                                          <p:val>
                                            <p:strVal val="#ppt_y"/>
                                          </p:val>
                                        </p:tav>
                                        <p:tav tm="100000">
                                          <p:val>
                                            <p:strVal val="#ppt_y"/>
                                          </p:val>
                                        </p:tav>
                                      </p:tavLst>
                                    </p:anim>
                                  </p:childTnLst>
                                </p:cTn>
                              </p:par>
                            </p:childTnLst>
                          </p:cTn>
                        </p:par>
                        <p:par>
                          <p:cTn id="160" fill="hold">
                            <p:stCondLst>
                              <p:cond delay="6000"/>
                            </p:stCondLst>
                            <p:childTnLst>
                              <p:par>
                                <p:cTn id="161" presetID="2" presetClass="entr" presetSubtype="2" fill="hold" grpId="0" nodeType="afterEffect">
                                  <p:stCondLst>
                                    <p:cond delay="0"/>
                                  </p:stCondLst>
                                  <p:childTnLst>
                                    <p:set>
                                      <p:cBhvr>
                                        <p:cTn id="162" dur="1" fill="hold">
                                          <p:stCondLst>
                                            <p:cond delay="0"/>
                                          </p:stCondLst>
                                        </p:cTn>
                                        <p:tgtEl>
                                          <p:spTgt spid="54"/>
                                        </p:tgtEl>
                                        <p:attrNameLst>
                                          <p:attrName>style.visibility</p:attrName>
                                        </p:attrNameLst>
                                      </p:cBhvr>
                                      <p:to>
                                        <p:strVal val="visible"/>
                                      </p:to>
                                    </p:set>
                                    <p:anim calcmode="lin" valueType="num">
                                      <p:cBhvr additive="base">
                                        <p:cTn id="163" dur="250" fill="hold"/>
                                        <p:tgtEl>
                                          <p:spTgt spid="54"/>
                                        </p:tgtEl>
                                        <p:attrNameLst>
                                          <p:attrName>ppt_x</p:attrName>
                                        </p:attrNameLst>
                                      </p:cBhvr>
                                      <p:tavLst>
                                        <p:tav tm="0">
                                          <p:val>
                                            <p:strVal val="1+#ppt_w/2"/>
                                          </p:val>
                                        </p:tav>
                                        <p:tav tm="100000">
                                          <p:val>
                                            <p:strVal val="#ppt_x"/>
                                          </p:val>
                                        </p:tav>
                                      </p:tavLst>
                                    </p:anim>
                                    <p:anim calcmode="lin" valueType="num">
                                      <p:cBhvr additive="base">
                                        <p:cTn id="164" dur="250" fill="hold"/>
                                        <p:tgtEl>
                                          <p:spTgt spid="54"/>
                                        </p:tgtEl>
                                        <p:attrNameLst>
                                          <p:attrName>ppt_y</p:attrName>
                                        </p:attrNameLst>
                                      </p:cBhvr>
                                      <p:tavLst>
                                        <p:tav tm="0">
                                          <p:val>
                                            <p:strVal val="#ppt_y"/>
                                          </p:val>
                                        </p:tav>
                                        <p:tav tm="100000">
                                          <p:val>
                                            <p:strVal val="#ppt_y"/>
                                          </p:val>
                                        </p:tav>
                                      </p:tavLst>
                                    </p:anim>
                                  </p:childTnLst>
                                </p:cTn>
                              </p:par>
                            </p:childTnLst>
                          </p:cTn>
                        </p:par>
                        <p:par>
                          <p:cTn id="165" fill="hold">
                            <p:stCondLst>
                              <p:cond delay="6500"/>
                            </p:stCondLst>
                            <p:childTnLst>
                              <p:par>
                                <p:cTn id="166" presetID="2" presetClass="entr" presetSubtype="2" fill="hold" grpId="0" nodeType="afterEffect">
                                  <p:stCondLst>
                                    <p:cond delay="0"/>
                                  </p:stCondLst>
                                  <p:childTnLst>
                                    <p:set>
                                      <p:cBhvr>
                                        <p:cTn id="167" dur="1" fill="hold">
                                          <p:stCondLst>
                                            <p:cond delay="0"/>
                                          </p:stCondLst>
                                        </p:cTn>
                                        <p:tgtEl>
                                          <p:spTgt spid="55"/>
                                        </p:tgtEl>
                                        <p:attrNameLst>
                                          <p:attrName>style.visibility</p:attrName>
                                        </p:attrNameLst>
                                      </p:cBhvr>
                                      <p:to>
                                        <p:strVal val="visible"/>
                                      </p:to>
                                    </p:set>
                                    <p:anim calcmode="lin" valueType="num">
                                      <p:cBhvr additive="base">
                                        <p:cTn id="168" dur="250" fill="hold"/>
                                        <p:tgtEl>
                                          <p:spTgt spid="55"/>
                                        </p:tgtEl>
                                        <p:attrNameLst>
                                          <p:attrName>ppt_x</p:attrName>
                                        </p:attrNameLst>
                                      </p:cBhvr>
                                      <p:tavLst>
                                        <p:tav tm="0">
                                          <p:val>
                                            <p:strVal val="1+#ppt_w/2"/>
                                          </p:val>
                                        </p:tav>
                                        <p:tav tm="100000">
                                          <p:val>
                                            <p:strVal val="#ppt_x"/>
                                          </p:val>
                                        </p:tav>
                                      </p:tavLst>
                                    </p:anim>
                                    <p:anim calcmode="lin" valueType="num">
                                      <p:cBhvr additive="base">
                                        <p:cTn id="169" dur="250" fill="hold"/>
                                        <p:tgtEl>
                                          <p:spTgt spid="55"/>
                                        </p:tgtEl>
                                        <p:attrNameLst>
                                          <p:attrName>ppt_y</p:attrName>
                                        </p:attrNameLst>
                                      </p:cBhvr>
                                      <p:tavLst>
                                        <p:tav tm="0">
                                          <p:val>
                                            <p:strVal val="#ppt_y"/>
                                          </p:val>
                                        </p:tav>
                                        <p:tav tm="100000">
                                          <p:val>
                                            <p:strVal val="#ppt_y"/>
                                          </p:val>
                                        </p:tav>
                                      </p:tavLst>
                                    </p:anim>
                                  </p:childTnLst>
                                </p:cTn>
                              </p:par>
                            </p:childTnLst>
                          </p:cTn>
                        </p:par>
                        <p:par>
                          <p:cTn id="170" fill="hold">
                            <p:stCondLst>
                              <p:cond delay="7000"/>
                            </p:stCondLst>
                            <p:childTnLst>
                              <p:par>
                                <p:cTn id="171" presetID="2" presetClass="entr" presetSubtype="2"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 calcmode="lin" valueType="num">
                                      <p:cBhvr additive="base">
                                        <p:cTn id="173" dur="250" fill="hold"/>
                                        <p:tgtEl>
                                          <p:spTgt spid="56"/>
                                        </p:tgtEl>
                                        <p:attrNameLst>
                                          <p:attrName>ppt_x</p:attrName>
                                        </p:attrNameLst>
                                      </p:cBhvr>
                                      <p:tavLst>
                                        <p:tav tm="0">
                                          <p:val>
                                            <p:strVal val="1+#ppt_w/2"/>
                                          </p:val>
                                        </p:tav>
                                        <p:tav tm="100000">
                                          <p:val>
                                            <p:strVal val="#ppt_x"/>
                                          </p:val>
                                        </p:tav>
                                      </p:tavLst>
                                    </p:anim>
                                    <p:anim calcmode="lin" valueType="num">
                                      <p:cBhvr additive="base">
                                        <p:cTn id="174" dur="25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P spid="20" grpId="0" animBg="1"/>
      <p:bldP spid="21" grpId="0" animBg="1"/>
      <p:bldP spid="22" grpId="0" bldLvl="0" animBg="1" autoUpdateAnimBg="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animBg="1"/>
      <p:bldP spid="51" grpId="0" animBg="1"/>
      <p:bldP spid="52" grpId="0"/>
      <p:bldP spid="53" grpId="0" animBg="1"/>
      <p:bldP spid="54" grpId="0"/>
      <p:bldP spid="55" grpId="0" animBg="1"/>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矩形 3"/>
          <p:cNvSpPr>
            <a:spLocks noChangeArrowheads="1"/>
          </p:cNvSpPr>
          <p:nvPr/>
        </p:nvSpPr>
        <p:spPr bwMode="auto">
          <a:xfrm>
            <a:off x="2410048" y="-469040"/>
            <a:ext cx="6482432" cy="5921110"/>
          </a:xfrm>
          <a:prstGeom prst="rect">
            <a:avLst/>
          </a:prstGeom>
          <a:blipFill dpi="0" rotWithShape="1">
            <a:blip r:embed="rId3" cstate="print">
              <a:alphaModFix amt="7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5734" y="3522813"/>
            <a:ext cx="2271441" cy="1526177"/>
          </a:xfrm>
          <a:prstGeom prst="rect">
            <a:avLst/>
          </a:prstGeom>
        </p:spPr>
      </p:pic>
      <p:sp>
        <p:nvSpPr>
          <p:cNvPr id="53" name="矩形 2"/>
          <p:cNvSpPr>
            <a:spLocks noChangeArrowheads="1"/>
          </p:cNvSpPr>
          <p:nvPr/>
        </p:nvSpPr>
        <p:spPr bwMode="auto">
          <a:xfrm>
            <a:off x="0" y="5010150"/>
            <a:ext cx="9182100" cy="1333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grpSp>
        <p:nvGrpSpPr>
          <p:cNvPr id="54" name="Group 4"/>
          <p:cNvGrpSpPr/>
          <p:nvPr/>
        </p:nvGrpSpPr>
        <p:grpSpPr bwMode="auto">
          <a:xfrm>
            <a:off x="1600869" y="1203598"/>
            <a:ext cx="5029200" cy="577575"/>
            <a:chOff x="0" y="111215"/>
            <a:chExt cx="5029200" cy="576608"/>
          </a:xfrm>
        </p:grpSpPr>
        <p:grpSp>
          <p:nvGrpSpPr>
            <p:cNvPr id="55" name="Group 5"/>
            <p:cNvGrpSpPr/>
            <p:nvPr/>
          </p:nvGrpSpPr>
          <p:grpSpPr bwMode="auto">
            <a:xfrm>
              <a:off x="0" y="275073"/>
              <a:ext cx="5029200" cy="412750"/>
              <a:chOff x="0" y="0"/>
              <a:chExt cx="5029200" cy="412750"/>
            </a:xfrm>
          </p:grpSpPr>
          <p:sp>
            <p:nvSpPr>
              <p:cNvPr id="57" name="矩形 12"/>
              <p:cNvSpPr>
                <a:spLocks noChangeArrowheads="1"/>
              </p:cNvSpPr>
              <p:nvPr/>
            </p:nvSpPr>
            <p:spPr bwMode="auto">
              <a:xfrm>
                <a:off x="0" y="0"/>
                <a:ext cx="5029200" cy="412750"/>
              </a:xfrm>
              <a:prstGeom prst="rect">
                <a:avLst/>
              </a:prstGeom>
              <a:noFill/>
              <a:ln w="3175" cap="flat" cmpd="sng">
                <a:solidFill>
                  <a:srgbClr val="6B0C0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58" name="TextBox 27"/>
              <p:cNvSpPr>
                <a:spLocks noChangeArrowheads="1"/>
              </p:cNvSpPr>
              <p:nvPr/>
            </p:nvSpPr>
            <p:spPr bwMode="auto">
              <a:xfrm>
                <a:off x="1093490" y="28901"/>
                <a:ext cx="3725713" cy="3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600" b="0" dirty="0">
                    <a:solidFill>
                      <a:srgbClr val="C00000"/>
                    </a:solidFill>
                    <a:latin typeface="微软雅黑" panose="020B0503020204020204" pitchFamily="34" charset="-122"/>
                    <a:ea typeface="微软雅黑" panose="020B0503020204020204" pitchFamily="34" charset="-122"/>
                  </a:rPr>
                  <a:t>第一部分标题文字内容</a:t>
                </a:r>
              </a:p>
            </p:txBody>
          </p:sp>
        </p:grpSp>
        <p:pic>
          <p:nvPicPr>
            <p:cNvPr id="56" name="图片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04" y="111215"/>
              <a:ext cx="753616" cy="5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Group 9"/>
          <p:cNvGrpSpPr/>
          <p:nvPr/>
        </p:nvGrpSpPr>
        <p:grpSpPr bwMode="auto">
          <a:xfrm>
            <a:off x="1600869" y="1852906"/>
            <a:ext cx="5029200" cy="564854"/>
            <a:chOff x="0" y="122611"/>
            <a:chExt cx="5029200" cy="565212"/>
          </a:xfrm>
        </p:grpSpPr>
        <p:grpSp>
          <p:nvGrpSpPr>
            <p:cNvPr id="60" name="Group 10"/>
            <p:cNvGrpSpPr/>
            <p:nvPr/>
          </p:nvGrpSpPr>
          <p:grpSpPr bwMode="auto">
            <a:xfrm>
              <a:off x="0" y="275073"/>
              <a:ext cx="5029200" cy="412750"/>
              <a:chOff x="0" y="0"/>
              <a:chExt cx="5029200" cy="412750"/>
            </a:xfrm>
          </p:grpSpPr>
          <p:sp>
            <p:nvSpPr>
              <p:cNvPr id="62" name="矩形 17"/>
              <p:cNvSpPr>
                <a:spLocks noChangeArrowheads="1"/>
              </p:cNvSpPr>
              <p:nvPr/>
            </p:nvSpPr>
            <p:spPr bwMode="auto">
              <a:xfrm>
                <a:off x="0" y="0"/>
                <a:ext cx="5029200" cy="412750"/>
              </a:xfrm>
              <a:prstGeom prst="rect">
                <a:avLst/>
              </a:prstGeom>
              <a:noFill/>
              <a:ln w="3175" cap="flat" cmpd="sng">
                <a:solidFill>
                  <a:srgbClr val="6B0C0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3" name="TextBox 27"/>
              <p:cNvSpPr>
                <a:spLocks noChangeArrowheads="1"/>
              </p:cNvSpPr>
              <p:nvPr/>
            </p:nvSpPr>
            <p:spPr bwMode="auto">
              <a:xfrm>
                <a:off x="1098823" y="28901"/>
                <a:ext cx="3653705" cy="3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600" b="0" dirty="0">
                    <a:solidFill>
                      <a:srgbClr val="C00000"/>
                    </a:solidFill>
                    <a:latin typeface="微软雅黑" panose="020B0503020204020204" pitchFamily="34" charset="-122"/>
                    <a:ea typeface="微软雅黑" panose="020B0503020204020204" pitchFamily="34" charset="-122"/>
                  </a:rPr>
                  <a:t>第二部分标题文字内容</a:t>
                </a:r>
              </a:p>
            </p:txBody>
          </p:sp>
        </p:grpSp>
        <p:pic>
          <p:nvPicPr>
            <p:cNvPr id="61"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04" y="122611"/>
              <a:ext cx="753616" cy="5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 name="Group 14"/>
          <p:cNvGrpSpPr/>
          <p:nvPr/>
        </p:nvGrpSpPr>
        <p:grpSpPr bwMode="auto">
          <a:xfrm>
            <a:off x="1613569" y="2500980"/>
            <a:ext cx="5029200" cy="553368"/>
            <a:chOff x="0" y="134104"/>
            <a:chExt cx="5029200" cy="553719"/>
          </a:xfrm>
        </p:grpSpPr>
        <p:grpSp>
          <p:nvGrpSpPr>
            <p:cNvPr id="65" name="Group 15"/>
            <p:cNvGrpSpPr/>
            <p:nvPr/>
          </p:nvGrpSpPr>
          <p:grpSpPr bwMode="auto">
            <a:xfrm>
              <a:off x="0" y="275073"/>
              <a:ext cx="5029200" cy="412750"/>
              <a:chOff x="0" y="0"/>
              <a:chExt cx="5029200" cy="412750"/>
            </a:xfrm>
          </p:grpSpPr>
          <p:sp>
            <p:nvSpPr>
              <p:cNvPr id="67" name="矩形 22"/>
              <p:cNvSpPr>
                <a:spLocks noChangeArrowheads="1"/>
              </p:cNvSpPr>
              <p:nvPr/>
            </p:nvSpPr>
            <p:spPr bwMode="auto">
              <a:xfrm>
                <a:off x="0" y="0"/>
                <a:ext cx="5029200" cy="412750"/>
              </a:xfrm>
              <a:prstGeom prst="rect">
                <a:avLst/>
              </a:prstGeom>
              <a:noFill/>
              <a:ln w="3175" cap="flat" cmpd="sng">
                <a:solidFill>
                  <a:srgbClr val="6B0C0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8" name="TextBox 27"/>
              <p:cNvSpPr>
                <a:spLocks noChangeArrowheads="1"/>
              </p:cNvSpPr>
              <p:nvPr/>
            </p:nvSpPr>
            <p:spPr bwMode="auto">
              <a:xfrm>
                <a:off x="1086123" y="28901"/>
                <a:ext cx="3666405" cy="3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600" b="0" dirty="0">
                    <a:solidFill>
                      <a:srgbClr val="C00000"/>
                    </a:solidFill>
                    <a:latin typeface="微软雅黑" panose="020B0503020204020204" pitchFamily="34" charset="-122"/>
                    <a:ea typeface="微软雅黑" panose="020B0503020204020204" pitchFamily="34" charset="-122"/>
                  </a:rPr>
                  <a:t>第三部分标题文字内容</a:t>
                </a:r>
              </a:p>
            </p:txBody>
          </p:sp>
        </p:grpSp>
        <p:pic>
          <p:nvPicPr>
            <p:cNvPr id="66" name="图片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04" y="134104"/>
              <a:ext cx="753616" cy="5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19"/>
          <p:cNvGrpSpPr/>
          <p:nvPr/>
        </p:nvGrpSpPr>
        <p:grpSpPr bwMode="auto">
          <a:xfrm>
            <a:off x="1631032" y="3102444"/>
            <a:ext cx="5029200" cy="561504"/>
            <a:chOff x="0" y="125962"/>
            <a:chExt cx="5029200" cy="561861"/>
          </a:xfrm>
        </p:grpSpPr>
        <p:grpSp>
          <p:nvGrpSpPr>
            <p:cNvPr id="70" name="Group 20"/>
            <p:cNvGrpSpPr/>
            <p:nvPr/>
          </p:nvGrpSpPr>
          <p:grpSpPr bwMode="auto">
            <a:xfrm>
              <a:off x="0" y="275073"/>
              <a:ext cx="5029200" cy="412750"/>
              <a:chOff x="0" y="0"/>
              <a:chExt cx="5029200" cy="412750"/>
            </a:xfrm>
          </p:grpSpPr>
          <p:sp>
            <p:nvSpPr>
              <p:cNvPr id="72" name="矩形 27"/>
              <p:cNvSpPr>
                <a:spLocks noChangeArrowheads="1"/>
              </p:cNvSpPr>
              <p:nvPr/>
            </p:nvSpPr>
            <p:spPr bwMode="auto">
              <a:xfrm>
                <a:off x="0" y="0"/>
                <a:ext cx="5029200" cy="412750"/>
              </a:xfrm>
              <a:prstGeom prst="rect">
                <a:avLst/>
              </a:prstGeom>
              <a:noFill/>
              <a:ln w="3175" cap="flat" cmpd="sng">
                <a:solidFill>
                  <a:srgbClr val="6B0C0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73" name="TextBox 28"/>
              <p:cNvSpPr>
                <a:spLocks noChangeArrowheads="1"/>
              </p:cNvSpPr>
              <p:nvPr/>
            </p:nvSpPr>
            <p:spPr bwMode="auto">
              <a:xfrm>
                <a:off x="1068660" y="28901"/>
                <a:ext cx="3683868" cy="3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600" b="0" dirty="0">
                    <a:solidFill>
                      <a:srgbClr val="C00000"/>
                    </a:solidFill>
                    <a:latin typeface="微软雅黑" panose="020B0503020204020204" pitchFamily="34" charset="-122"/>
                    <a:ea typeface="微软雅黑" panose="020B0503020204020204" pitchFamily="34" charset="-122"/>
                  </a:rPr>
                  <a:t>第四部分标题文字内容</a:t>
                </a:r>
              </a:p>
            </p:txBody>
          </p:sp>
        </p:grpSp>
        <p:pic>
          <p:nvPicPr>
            <p:cNvPr id="71" name="图片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841" y="125962"/>
              <a:ext cx="753616" cy="5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 name="图片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99400" y="843335"/>
            <a:ext cx="2730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2"/>
          <p:cNvSpPr>
            <a:spLocks noChangeArrowheads="1"/>
          </p:cNvSpPr>
          <p:nvPr/>
        </p:nvSpPr>
        <p:spPr bwMode="auto">
          <a:xfrm>
            <a:off x="2322513" y="274861"/>
            <a:ext cx="27717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4400" b="0" dirty="0">
                <a:solidFill>
                  <a:srgbClr val="D10000"/>
                </a:solidFill>
                <a:latin typeface="方正大黑简体" pitchFamily="2" charset="-122"/>
                <a:ea typeface="方正大黑简体" pitchFamily="2" charset="-122"/>
                <a:sym typeface="Calibri" panose="020F0502020204030204" pitchFamily="34" charset="0"/>
              </a:rPr>
              <a:t>目录</a:t>
            </a:r>
            <a:r>
              <a:rPr lang="en-US" altLang="zh-CN" b="0" dirty="0">
                <a:solidFill>
                  <a:srgbClr val="7F7F7F"/>
                </a:solidFill>
                <a:latin typeface="方正大黑简体" pitchFamily="2" charset="-122"/>
                <a:ea typeface="方正大黑简体" pitchFamily="2" charset="-122"/>
                <a:sym typeface="Calibri" panose="020F0502020204030204" pitchFamily="34" charset="0"/>
              </a:rPr>
              <a:t>Contents</a:t>
            </a:r>
          </a:p>
        </p:txBody>
      </p:sp>
      <p:grpSp>
        <p:nvGrpSpPr>
          <p:cNvPr id="76" name="Group 26"/>
          <p:cNvGrpSpPr/>
          <p:nvPr/>
        </p:nvGrpSpPr>
        <p:grpSpPr bwMode="auto">
          <a:xfrm>
            <a:off x="1997075" y="411386"/>
            <a:ext cx="360363" cy="288925"/>
            <a:chOff x="0" y="0"/>
            <a:chExt cx="360040" cy="288032"/>
          </a:xfrm>
        </p:grpSpPr>
        <p:sp>
          <p:nvSpPr>
            <p:cNvPr id="77" name="燕尾形 34"/>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78" name="燕尾形 35"/>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79" name="直接连接符 2"/>
          <p:cNvSpPr>
            <a:spLocks noChangeShapeType="1"/>
          </p:cNvSpPr>
          <p:nvPr/>
        </p:nvSpPr>
        <p:spPr bwMode="auto">
          <a:xfrm>
            <a:off x="0" y="555849"/>
            <a:ext cx="1997075" cy="0"/>
          </a:xfrm>
          <a:prstGeom prst="line">
            <a:avLst/>
          </a:prstGeom>
          <a:noFill/>
          <a:ln w="9525" cap="flat" cmpd="sng">
            <a:solidFill>
              <a:srgbClr val="D7190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80" name="直接连接符 4"/>
          <p:cNvSpPr>
            <a:spLocks noChangeShapeType="1"/>
          </p:cNvSpPr>
          <p:nvPr/>
        </p:nvSpPr>
        <p:spPr bwMode="auto">
          <a:xfrm>
            <a:off x="3708400" y="573311"/>
            <a:ext cx="5435600" cy="0"/>
          </a:xfrm>
          <a:prstGeom prst="line">
            <a:avLst/>
          </a:prstGeom>
          <a:noFill/>
          <a:ln w="9525" cap="flat" cmpd="sng">
            <a:solidFill>
              <a:srgbClr val="D7190F"/>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81" name="图片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713538" y="195486"/>
            <a:ext cx="5476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19"/>
          <p:cNvGrpSpPr/>
          <p:nvPr/>
        </p:nvGrpSpPr>
        <p:grpSpPr bwMode="auto">
          <a:xfrm>
            <a:off x="1631032" y="3737816"/>
            <a:ext cx="5029200" cy="548505"/>
            <a:chOff x="0" y="138970"/>
            <a:chExt cx="5029200" cy="548853"/>
          </a:xfrm>
        </p:grpSpPr>
        <p:grpSp>
          <p:nvGrpSpPr>
            <p:cNvPr id="83" name="Group 20"/>
            <p:cNvGrpSpPr/>
            <p:nvPr/>
          </p:nvGrpSpPr>
          <p:grpSpPr bwMode="auto">
            <a:xfrm>
              <a:off x="0" y="275073"/>
              <a:ext cx="5029200" cy="412750"/>
              <a:chOff x="0" y="0"/>
              <a:chExt cx="5029200" cy="412750"/>
            </a:xfrm>
          </p:grpSpPr>
          <p:sp>
            <p:nvSpPr>
              <p:cNvPr id="85" name="矩形 27"/>
              <p:cNvSpPr>
                <a:spLocks noChangeArrowheads="1"/>
              </p:cNvSpPr>
              <p:nvPr/>
            </p:nvSpPr>
            <p:spPr bwMode="auto">
              <a:xfrm>
                <a:off x="0" y="0"/>
                <a:ext cx="5029200" cy="412750"/>
              </a:xfrm>
              <a:prstGeom prst="rect">
                <a:avLst/>
              </a:prstGeom>
              <a:noFill/>
              <a:ln w="3175" cap="flat" cmpd="sng">
                <a:solidFill>
                  <a:srgbClr val="6B0C07"/>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86" name="TextBox 28"/>
              <p:cNvSpPr>
                <a:spLocks noChangeArrowheads="1"/>
              </p:cNvSpPr>
              <p:nvPr/>
            </p:nvSpPr>
            <p:spPr bwMode="auto">
              <a:xfrm>
                <a:off x="1068660" y="28901"/>
                <a:ext cx="3683868" cy="3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600" b="0" dirty="0">
                    <a:solidFill>
                      <a:srgbClr val="C00000"/>
                    </a:solidFill>
                    <a:latin typeface="微软雅黑" panose="020B0503020204020204" pitchFamily="34" charset="-122"/>
                    <a:ea typeface="微软雅黑" panose="020B0503020204020204" pitchFamily="34" charset="-122"/>
                  </a:rPr>
                  <a:t>第五部分标题文字内容</a:t>
                </a:r>
              </a:p>
            </p:txBody>
          </p:sp>
        </p:grpSp>
        <p:pic>
          <p:nvPicPr>
            <p:cNvPr id="84" name="图片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541" y="138970"/>
              <a:ext cx="753616" cy="5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100" advClick="0" advTm="14000">
        <p14:switch dir="r"/>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p:cBhvr>
                                        <p:cTn id="13" dur="500"/>
                                        <p:tgtEl>
                                          <p:spTgt spid="79"/>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300" fill="hold"/>
                                        <p:tgtEl>
                                          <p:spTgt spid="76"/>
                                        </p:tgtEl>
                                        <p:attrNameLst>
                                          <p:attrName>ppt_x</p:attrName>
                                        </p:attrNameLst>
                                      </p:cBhvr>
                                      <p:tavLst>
                                        <p:tav tm="0">
                                          <p:val>
                                            <p:strVal val="0-#ppt_w/2"/>
                                          </p:val>
                                        </p:tav>
                                        <p:tav tm="100000">
                                          <p:val>
                                            <p:strVal val="#ppt_x"/>
                                          </p:val>
                                        </p:tav>
                                      </p:tavLst>
                                    </p:anim>
                                    <p:anim calcmode="lin" valueType="num">
                                      <p:cBhvr>
                                        <p:cTn id="18" dur="300" fill="hold"/>
                                        <p:tgtEl>
                                          <p:spTgt spid="7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300"/>
                                  </p:stCondLst>
                                  <p:childTnLst>
                                    <p:set>
                                      <p:cBhvr>
                                        <p:cTn id="20" dur="1" fill="hold">
                                          <p:stCondLst>
                                            <p:cond delay="0"/>
                                          </p:stCondLst>
                                        </p:cTn>
                                        <p:tgtEl>
                                          <p:spTgt spid="75"/>
                                        </p:tgtEl>
                                        <p:attrNameLst>
                                          <p:attrName>style.visibility</p:attrName>
                                        </p:attrNameLst>
                                      </p:cBhvr>
                                      <p:to>
                                        <p:strVal val="visible"/>
                                      </p:to>
                                    </p:set>
                                    <p:anim calcmode="lin" valueType="num">
                                      <p:cBhvr>
                                        <p:cTn id="21" dur="300" fill="hold"/>
                                        <p:tgtEl>
                                          <p:spTgt spid="75"/>
                                        </p:tgtEl>
                                        <p:attrNameLst>
                                          <p:attrName>ppt_x</p:attrName>
                                        </p:attrNameLst>
                                      </p:cBhvr>
                                      <p:tavLst>
                                        <p:tav tm="0">
                                          <p:val>
                                            <p:strVal val="0-#ppt_w/2"/>
                                          </p:val>
                                        </p:tav>
                                        <p:tav tm="100000">
                                          <p:val>
                                            <p:strVal val="#ppt_x"/>
                                          </p:val>
                                        </p:tav>
                                      </p:tavLst>
                                    </p:anim>
                                    <p:anim calcmode="lin" valueType="num">
                                      <p:cBhvr>
                                        <p:cTn id="22" dur="30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p:cBhvr>
                                        <p:cTn id="26" dur="500"/>
                                        <p:tgtEl>
                                          <p:spTgt spid="80"/>
                                        </p:tgtEl>
                                      </p:cBhvr>
                                    </p:animEffect>
                                  </p:childTnLst>
                                </p:cTn>
                              </p:par>
                            </p:childTnLst>
                          </p:cTn>
                        </p:par>
                        <p:par>
                          <p:cTn id="27" fill="hold">
                            <p:stCondLst>
                              <p:cond delay="2500"/>
                            </p:stCondLst>
                            <p:childTnLst>
                              <p:par>
                                <p:cTn id="28" presetID="2" presetClass="entr" presetSubtype="2" decel="73300"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300" fill="hold"/>
                                        <p:tgtEl>
                                          <p:spTgt spid="81"/>
                                        </p:tgtEl>
                                        <p:attrNameLst>
                                          <p:attrName>ppt_x</p:attrName>
                                        </p:attrNameLst>
                                      </p:cBhvr>
                                      <p:tavLst>
                                        <p:tav tm="0">
                                          <p:val>
                                            <p:strVal val="1+#ppt_w/2"/>
                                          </p:val>
                                        </p:tav>
                                        <p:tav tm="100000">
                                          <p:val>
                                            <p:strVal val="#ppt_x"/>
                                          </p:val>
                                        </p:tav>
                                      </p:tavLst>
                                    </p:anim>
                                    <p:anim calcmode="lin" valueType="num">
                                      <p:cBhvr>
                                        <p:cTn id="31" dur="300" fill="hold"/>
                                        <p:tgtEl>
                                          <p:spTgt spid="8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decel="7330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300" fill="hold"/>
                                        <p:tgtEl>
                                          <p:spTgt spid="74"/>
                                        </p:tgtEl>
                                        <p:attrNameLst>
                                          <p:attrName>ppt_x</p:attrName>
                                        </p:attrNameLst>
                                      </p:cBhvr>
                                      <p:tavLst>
                                        <p:tav tm="0">
                                          <p:val>
                                            <p:strVal val="1+#ppt_w/2"/>
                                          </p:val>
                                        </p:tav>
                                        <p:tav tm="100000">
                                          <p:val>
                                            <p:strVal val="#ppt_x"/>
                                          </p:val>
                                        </p:tav>
                                      </p:tavLst>
                                    </p:anim>
                                    <p:anim calcmode="lin" valueType="num">
                                      <p:cBhvr>
                                        <p:cTn id="36" dur="3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200"/>
                                        <p:tgtEl>
                                          <p:spTgt spid="54"/>
                                        </p:tgtEl>
                                        <p:attrNameLst>
                                          <p:attrName>ppt_y</p:attrName>
                                        </p:attrNameLst>
                                      </p:cBhvr>
                                      <p:tavLst>
                                        <p:tav tm="0">
                                          <p:val>
                                            <p:strVal val="#ppt_y+#ppt_h*1.125000"/>
                                          </p:val>
                                        </p:tav>
                                        <p:tav tm="100000">
                                          <p:val>
                                            <p:strVal val="#ppt_y"/>
                                          </p:val>
                                        </p:tav>
                                      </p:tavLst>
                                    </p:anim>
                                    <p:animEffect>
                                      <p:cBhvr>
                                        <p:cTn id="41" dur="200"/>
                                        <p:tgtEl>
                                          <p:spTgt spid="54"/>
                                        </p:tgtEl>
                                      </p:cBhvr>
                                    </p:animEffect>
                                  </p:childTnLst>
                                </p:cTn>
                              </p:par>
                            </p:childTnLst>
                          </p:cTn>
                        </p:par>
                        <p:par>
                          <p:cTn id="42" fill="hold">
                            <p:stCondLst>
                              <p:cond delay="4000"/>
                            </p:stCondLst>
                            <p:childTnLst>
                              <p:par>
                                <p:cTn id="43" presetID="12" presetClass="entr" presetSubtype="4"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200"/>
                                        <p:tgtEl>
                                          <p:spTgt spid="59"/>
                                        </p:tgtEl>
                                        <p:attrNameLst>
                                          <p:attrName>ppt_y</p:attrName>
                                        </p:attrNameLst>
                                      </p:cBhvr>
                                      <p:tavLst>
                                        <p:tav tm="0">
                                          <p:val>
                                            <p:strVal val="#ppt_y+#ppt_h*1.125000"/>
                                          </p:val>
                                        </p:tav>
                                        <p:tav tm="100000">
                                          <p:val>
                                            <p:strVal val="#ppt_y"/>
                                          </p:val>
                                        </p:tav>
                                      </p:tavLst>
                                    </p:anim>
                                    <p:animEffect>
                                      <p:cBhvr>
                                        <p:cTn id="46" dur="200"/>
                                        <p:tgtEl>
                                          <p:spTgt spid="59"/>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p:cTn id="50" dur="200"/>
                                        <p:tgtEl>
                                          <p:spTgt spid="64"/>
                                        </p:tgtEl>
                                        <p:attrNameLst>
                                          <p:attrName>ppt_y</p:attrName>
                                        </p:attrNameLst>
                                      </p:cBhvr>
                                      <p:tavLst>
                                        <p:tav tm="0">
                                          <p:val>
                                            <p:strVal val="#ppt_y+#ppt_h*1.125000"/>
                                          </p:val>
                                        </p:tav>
                                        <p:tav tm="100000">
                                          <p:val>
                                            <p:strVal val="#ppt_y"/>
                                          </p:val>
                                        </p:tav>
                                      </p:tavLst>
                                    </p:anim>
                                    <p:animEffect>
                                      <p:cBhvr>
                                        <p:cTn id="51" dur="200"/>
                                        <p:tgtEl>
                                          <p:spTgt spid="64"/>
                                        </p:tgtEl>
                                      </p:cBhvr>
                                    </p:animEffect>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200"/>
                                        <p:tgtEl>
                                          <p:spTgt spid="69"/>
                                        </p:tgtEl>
                                        <p:attrNameLst>
                                          <p:attrName>ppt_y</p:attrName>
                                        </p:attrNameLst>
                                      </p:cBhvr>
                                      <p:tavLst>
                                        <p:tav tm="0">
                                          <p:val>
                                            <p:strVal val="#ppt_y+#ppt_h*1.125000"/>
                                          </p:val>
                                        </p:tav>
                                        <p:tav tm="100000">
                                          <p:val>
                                            <p:strVal val="#ppt_y"/>
                                          </p:val>
                                        </p:tav>
                                      </p:tavLst>
                                    </p:anim>
                                    <p:animEffect>
                                      <p:cBhvr>
                                        <p:cTn id="56" dur="200"/>
                                        <p:tgtEl>
                                          <p:spTgt spid="69"/>
                                        </p:tgtEl>
                                      </p:cBhvr>
                                    </p:animEffect>
                                  </p:childTnLst>
                                </p:cTn>
                              </p:par>
                            </p:childTnLst>
                          </p:cTn>
                        </p:par>
                        <p:par>
                          <p:cTn id="57" fill="hold">
                            <p:stCondLst>
                              <p:cond delay="5500"/>
                            </p:stCondLst>
                            <p:childTnLst>
                              <p:par>
                                <p:cTn id="58" presetID="12" presetClass="entr" presetSubtype="4" fill="hold"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200"/>
                                        <p:tgtEl>
                                          <p:spTgt spid="82"/>
                                        </p:tgtEl>
                                        <p:attrNameLst>
                                          <p:attrName>ppt_y</p:attrName>
                                        </p:attrNameLst>
                                      </p:cBhvr>
                                      <p:tavLst>
                                        <p:tav tm="0">
                                          <p:val>
                                            <p:strVal val="#ppt_y+#ppt_h*1.125000"/>
                                          </p:val>
                                        </p:tav>
                                        <p:tav tm="100000">
                                          <p:val>
                                            <p:strVal val="#ppt_y"/>
                                          </p:val>
                                        </p:tav>
                                      </p:tavLst>
                                    </p:anim>
                                    <p:animEffect>
                                      <p:cBhvr>
                                        <p:cTn id="61" dur="2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utoUpdateAnimBg="0"/>
      <p:bldP spid="79" grpId="0" animBg="1"/>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0">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0">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b="0"/>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b="0"/>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2" name="Freeform 6"/>
          <p:cNvSpPr/>
          <p:nvPr/>
        </p:nvSpPr>
        <p:spPr bwMode="auto">
          <a:xfrm>
            <a:off x="441388" y="1203598"/>
            <a:ext cx="2662588" cy="1200043"/>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77770" tIns="38885" rIns="77770" bIns="38885"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3" name="Text Box 10"/>
          <p:cNvSpPr txBox="1">
            <a:spLocks noChangeArrowheads="1"/>
          </p:cNvSpPr>
          <p:nvPr/>
        </p:nvSpPr>
        <p:spPr bwMode="auto">
          <a:xfrm>
            <a:off x="395536" y="1285460"/>
            <a:ext cx="2435356" cy="999527"/>
          </a:xfrm>
          <a:prstGeom prst="rect">
            <a:avLst/>
          </a:prstGeom>
          <a:noFill/>
          <a:ln w="9525">
            <a:noFill/>
            <a:miter lim="800000"/>
          </a:ln>
        </p:spPr>
        <p:txBody>
          <a:bodyPr wrap="square" lIns="38885" tIns="19442" rIns="38885" bIns="19442">
            <a:spAutoFit/>
          </a:bodyPr>
          <a:lstStyle/>
          <a:p>
            <a:pPr algn="r" defTabSz="925830">
              <a:lnSpc>
                <a:spcPct val="130000"/>
              </a:lnSpc>
            </a:pPr>
            <a:r>
              <a:rPr lang="zh-CN" altLang="en-US" sz="1200" b="1" dirty="0">
                <a:solidFill>
                  <a:srgbClr val="FF0000"/>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dirty="0">
              <a:solidFill>
                <a:srgbClr val="FF0000"/>
              </a:solidFill>
              <a:latin typeface="微软雅黑" panose="020B0503020204020204" pitchFamily="34" charset="-122"/>
              <a:ea typeface="微软雅黑" panose="020B0503020204020204" pitchFamily="34" charset="-122"/>
              <a:cs typeface="Open Sans" pitchFamily="34" charset="0"/>
            </a:endParaRPr>
          </a:p>
          <a:p>
            <a:pPr algn="r" defTabSz="925830">
              <a:lnSpc>
                <a:spcPct val="130000"/>
              </a:lnSpc>
            </a:pPr>
            <a:r>
              <a:rPr lang="zh-CN" altLang="en-US" sz="1200" dirty="0">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24" name="Freeform 6"/>
          <p:cNvSpPr/>
          <p:nvPr/>
        </p:nvSpPr>
        <p:spPr bwMode="auto">
          <a:xfrm>
            <a:off x="441389" y="3319450"/>
            <a:ext cx="2662588" cy="1139272"/>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77770" tIns="38885" rIns="77770" bIns="38885"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5" name="Text Box 10"/>
          <p:cNvSpPr txBox="1">
            <a:spLocks noChangeArrowheads="1"/>
          </p:cNvSpPr>
          <p:nvPr/>
        </p:nvSpPr>
        <p:spPr bwMode="auto">
          <a:xfrm>
            <a:off x="395536" y="3377887"/>
            <a:ext cx="2435356" cy="999527"/>
          </a:xfrm>
          <a:prstGeom prst="rect">
            <a:avLst/>
          </a:prstGeom>
          <a:noFill/>
          <a:ln w="9525">
            <a:noFill/>
            <a:miter lim="800000"/>
          </a:ln>
        </p:spPr>
        <p:txBody>
          <a:bodyPr wrap="square" lIns="38885" tIns="19442" rIns="38885" bIns="19442">
            <a:spAutoFit/>
          </a:bodyPr>
          <a:lstStyle/>
          <a:p>
            <a:pPr algn="r" defTabSz="925830">
              <a:lnSpc>
                <a:spcPct val="130000"/>
              </a:lnSpc>
            </a:pPr>
            <a:r>
              <a:rPr lang="zh-CN" altLang="en-US" sz="1200" b="1" dirty="0">
                <a:solidFill>
                  <a:srgbClr val="FF9900"/>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dirty="0">
              <a:solidFill>
                <a:srgbClr val="FF9900"/>
              </a:solidFill>
              <a:latin typeface="微软雅黑" panose="020B0503020204020204" pitchFamily="34" charset="-122"/>
              <a:ea typeface="微软雅黑" panose="020B0503020204020204" pitchFamily="34" charset="-122"/>
              <a:cs typeface="Open Sans" pitchFamily="34" charset="0"/>
            </a:endParaRPr>
          </a:p>
          <a:p>
            <a:pPr algn="r" defTabSz="925830">
              <a:lnSpc>
                <a:spcPct val="130000"/>
              </a:lnSpc>
            </a:pPr>
            <a:r>
              <a:rPr lang="zh-CN" altLang="en-US" sz="1200" dirty="0">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dirty="0">
              <a:latin typeface="微软雅黑" panose="020B0503020204020204" pitchFamily="34" charset="-122"/>
              <a:ea typeface="微软雅黑" panose="020B0503020204020204" pitchFamily="34" charset="-122"/>
              <a:cs typeface="Open Sans" pitchFamily="34" charset="0"/>
            </a:endParaRPr>
          </a:p>
        </p:txBody>
      </p:sp>
      <p:sp>
        <p:nvSpPr>
          <p:cNvPr id="26" name="Freeform 6"/>
          <p:cNvSpPr/>
          <p:nvPr/>
        </p:nvSpPr>
        <p:spPr bwMode="auto">
          <a:xfrm flipH="1">
            <a:off x="5938359" y="1203598"/>
            <a:ext cx="2804785" cy="1200043"/>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77770" tIns="38885" rIns="77770" bIns="38885"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7" name="Text Box 10"/>
          <p:cNvSpPr txBox="1">
            <a:spLocks noChangeArrowheads="1"/>
          </p:cNvSpPr>
          <p:nvPr/>
        </p:nvSpPr>
        <p:spPr bwMode="auto">
          <a:xfrm>
            <a:off x="6235645" y="1292756"/>
            <a:ext cx="2398795" cy="999527"/>
          </a:xfrm>
          <a:prstGeom prst="rect">
            <a:avLst/>
          </a:prstGeom>
          <a:noFill/>
          <a:ln w="9525">
            <a:noFill/>
            <a:miter lim="800000"/>
          </a:ln>
        </p:spPr>
        <p:txBody>
          <a:bodyPr wrap="square" lIns="38885" tIns="19442" rIns="38885" bIns="19442">
            <a:spAutoFit/>
          </a:bodyPr>
          <a:lstStyle/>
          <a:p>
            <a:pPr defTabSz="925830">
              <a:lnSpc>
                <a:spcPct val="130000"/>
              </a:lnSpc>
            </a:pPr>
            <a:r>
              <a:rPr lang="zh-CN" altLang="en-US" sz="1200" b="1" dirty="0">
                <a:solidFill>
                  <a:srgbClr val="FF9900"/>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dirty="0">
              <a:solidFill>
                <a:srgbClr val="FF9900"/>
              </a:solidFill>
              <a:latin typeface="微软雅黑" panose="020B0503020204020204" pitchFamily="34" charset="-122"/>
              <a:ea typeface="微软雅黑" panose="020B0503020204020204" pitchFamily="34" charset="-122"/>
              <a:cs typeface="Open Sans" pitchFamily="34" charset="0"/>
            </a:endParaRPr>
          </a:p>
          <a:p>
            <a:pPr defTabSz="925830">
              <a:lnSpc>
                <a:spcPct val="130000"/>
              </a:lnSpc>
            </a:pPr>
            <a:r>
              <a:rPr lang="zh-CN" altLang="en-US" sz="1200" dirty="0">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dirty="0">
              <a:latin typeface="微软雅黑" panose="020B0503020204020204" pitchFamily="34" charset="-122"/>
              <a:ea typeface="微软雅黑" panose="020B0503020204020204" pitchFamily="34" charset="-122"/>
              <a:cs typeface="Open Sans" pitchFamily="34" charset="0"/>
            </a:endParaRPr>
          </a:p>
        </p:txBody>
      </p:sp>
      <p:sp>
        <p:nvSpPr>
          <p:cNvPr id="28" name="Freeform 6"/>
          <p:cNvSpPr/>
          <p:nvPr/>
        </p:nvSpPr>
        <p:spPr bwMode="auto">
          <a:xfrm flipH="1">
            <a:off x="5938359" y="3319450"/>
            <a:ext cx="2804785" cy="1139272"/>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77770" tIns="38885" rIns="77770" bIns="38885"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9" name="Text Box 10"/>
          <p:cNvSpPr txBox="1">
            <a:spLocks noChangeArrowheads="1"/>
          </p:cNvSpPr>
          <p:nvPr/>
        </p:nvSpPr>
        <p:spPr bwMode="auto">
          <a:xfrm>
            <a:off x="6228002" y="3369569"/>
            <a:ext cx="2398795" cy="999527"/>
          </a:xfrm>
          <a:prstGeom prst="rect">
            <a:avLst/>
          </a:prstGeom>
          <a:noFill/>
          <a:ln w="9525">
            <a:noFill/>
            <a:miter lim="800000"/>
          </a:ln>
        </p:spPr>
        <p:txBody>
          <a:bodyPr wrap="square" lIns="38885" tIns="19442" rIns="38885" bIns="19442">
            <a:spAutoFit/>
          </a:bodyPr>
          <a:lstStyle/>
          <a:p>
            <a:pPr defTabSz="925830">
              <a:lnSpc>
                <a:spcPct val="130000"/>
              </a:lnSpc>
            </a:pPr>
            <a:r>
              <a:rPr lang="zh-CN" altLang="en-US" sz="1200" b="1" dirty="0">
                <a:solidFill>
                  <a:srgbClr val="FF0000"/>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dirty="0">
              <a:solidFill>
                <a:srgbClr val="FF0000"/>
              </a:solidFill>
              <a:latin typeface="微软雅黑" panose="020B0503020204020204" pitchFamily="34" charset="-122"/>
              <a:ea typeface="微软雅黑" panose="020B0503020204020204" pitchFamily="34" charset="-122"/>
              <a:cs typeface="Open Sans" pitchFamily="34" charset="0"/>
            </a:endParaRPr>
          </a:p>
          <a:p>
            <a:pPr defTabSz="925830">
              <a:lnSpc>
                <a:spcPct val="130000"/>
              </a:lnSpc>
            </a:pPr>
            <a:r>
              <a:rPr lang="zh-CN" altLang="en-US" sz="1200" dirty="0">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200" dirty="0">
              <a:latin typeface="微软雅黑" panose="020B0503020204020204" pitchFamily="34" charset="-122"/>
              <a:ea typeface="微软雅黑" panose="020B0503020204020204" pitchFamily="34" charset="-122"/>
              <a:cs typeface="Open Sans" pitchFamily="34" charset="0"/>
            </a:endParaRPr>
          </a:p>
        </p:txBody>
      </p:sp>
      <p:grpSp>
        <p:nvGrpSpPr>
          <p:cNvPr id="30" name="组合 29"/>
          <p:cNvGrpSpPr/>
          <p:nvPr/>
        </p:nvGrpSpPr>
        <p:grpSpPr>
          <a:xfrm>
            <a:off x="3171484" y="1380141"/>
            <a:ext cx="2705963" cy="2709287"/>
            <a:chOff x="5125678" y="2347916"/>
            <a:chExt cx="3054350" cy="3035301"/>
          </a:xfrm>
        </p:grpSpPr>
        <p:sp>
          <p:nvSpPr>
            <p:cNvPr id="31" name="Freeform 6"/>
            <p:cNvSpPr/>
            <p:nvPr/>
          </p:nvSpPr>
          <p:spPr bwMode="auto">
            <a:xfrm>
              <a:off x="5125678" y="2347916"/>
              <a:ext cx="1528763" cy="1520825"/>
            </a:xfrm>
            <a:custGeom>
              <a:avLst/>
              <a:gdLst>
                <a:gd name="T0" fmla="*/ 648 w 650"/>
                <a:gd name="T1" fmla="*/ 0 h 647"/>
                <a:gd name="T2" fmla="*/ 625 w 650"/>
                <a:gd name="T3" fmla="*/ 20 h 647"/>
                <a:gd name="T4" fmla="*/ 578 w 650"/>
                <a:gd name="T5" fmla="*/ 89 h 647"/>
                <a:gd name="T6" fmla="*/ 551 w 650"/>
                <a:gd name="T7" fmla="*/ 13 h 647"/>
                <a:gd name="T8" fmla="*/ 521 w 650"/>
                <a:gd name="T9" fmla="*/ 18 h 647"/>
                <a:gd name="T10" fmla="*/ 522 w 650"/>
                <a:gd name="T11" fmla="*/ 99 h 647"/>
                <a:gd name="T12" fmla="*/ 454 w 650"/>
                <a:gd name="T13" fmla="*/ 50 h 647"/>
                <a:gd name="T14" fmla="*/ 426 w 650"/>
                <a:gd name="T15" fmla="*/ 40 h 647"/>
                <a:gd name="T16" fmla="*/ 411 w 650"/>
                <a:gd name="T17" fmla="*/ 66 h 647"/>
                <a:gd name="T18" fmla="*/ 391 w 650"/>
                <a:gd name="T19" fmla="*/ 147 h 647"/>
                <a:gd name="T20" fmla="*/ 339 w 650"/>
                <a:gd name="T21" fmla="*/ 85 h 647"/>
                <a:gd name="T22" fmla="*/ 313 w 650"/>
                <a:gd name="T23" fmla="*/ 100 h 647"/>
                <a:gd name="T24" fmla="*/ 341 w 650"/>
                <a:gd name="T25" fmla="*/ 176 h 647"/>
                <a:gd name="T26" fmla="*/ 261 w 650"/>
                <a:gd name="T27" fmla="*/ 153 h 647"/>
                <a:gd name="T28" fmla="*/ 231 w 650"/>
                <a:gd name="T29" fmla="*/ 153 h 647"/>
                <a:gd name="T30" fmla="*/ 226 w 650"/>
                <a:gd name="T31" fmla="*/ 182 h 647"/>
                <a:gd name="T32" fmla="*/ 235 w 650"/>
                <a:gd name="T33" fmla="*/ 266 h 647"/>
                <a:gd name="T34" fmla="*/ 165 w 650"/>
                <a:gd name="T35" fmla="*/ 225 h 647"/>
                <a:gd name="T36" fmla="*/ 146 w 650"/>
                <a:gd name="T37" fmla="*/ 248 h 647"/>
                <a:gd name="T38" fmla="*/ 198 w 650"/>
                <a:gd name="T39" fmla="*/ 309 h 647"/>
                <a:gd name="T40" fmla="*/ 114 w 650"/>
                <a:gd name="T41" fmla="*/ 316 h 647"/>
                <a:gd name="T42" fmla="*/ 86 w 650"/>
                <a:gd name="T43" fmla="*/ 325 h 647"/>
                <a:gd name="T44" fmla="*/ 92 w 650"/>
                <a:gd name="T45" fmla="*/ 355 h 647"/>
                <a:gd name="T46" fmla="*/ 128 w 650"/>
                <a:gd name="T47" fmla="*/ 430 h 647"/>
                <a:gd name="T48" fmla="*/ 49 w 650"/>
                <a:gd name="T49" fmla="*/ 416 h 647"/>
                <a:gd name="T50" fmla="*/ 38 w 650"/>
                <a:gd name="T51" fmla="*/ 444 h 647"/>
                <a:gd name="T52" fmla="*/ 109 w 650"/>
                <a:gd name="T53" fmla="*/ 484 h 647"/>
                <a:gd name="T54" fmla="*/ 32 w 650"/>
                <a:gd name="T55" fmla="*/ 519 h 647"/>
                <a:gd name="T56" fmla="*/ 9 w 650"/>
                <a:gd name="T57" fmla="*/ 537 h 647"/>
                <a:gd name="T58" fmla="*/ 24 w 650"/>
                <a:gd name="T59" fmla="*/ 563 h 647"/>
                <a:gd name="T60" fmla="*/ 85 w 650"/>
                <a:gd name="T61" fmla="*/ 621 h 647"/>
                <a:gd name="T62" fmla="*/ 5 w 650"/>
                <a:gd name="T63" fmla="*/ 635 h 647"/>
                <a:gd name="T64" fmla="*/ 650 w 650"/>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7">
                  <a:moveTo>
                    <a:pt x="650" y="1"/>
                  </a:moveTo>
                  <a:cubicBezTo>
                    <a:pt x="649" y="0"/>
                    <a:pt x="649" y="0"/>
                    <a:pt x="648" y="0"/>
                  </a:cubicBezTo>
                  <a:cubicBezTo>
                    <a:pt x="642" y="0"/>
                    <a:pt x="637" y="3"/>
                    <a:pt x="633" y="6"/>
                  </a:cubicBezTo>
                  <a:cubicBezTo>
                    <a:pt x="629" y="9"/>
                    <a:pt x="626" y="14"/>
                    <a:pt x="625" y="20"/>
                  </a:cubicBezTo>
                  <a:cubicBezTo>
                    <a:pt x="625" y="26"/>
                    <a:pt x="622" y="58"/>
                    <a:pt x="619" y="86"/>
                  </a:cubicBezTo>
                  <a:cubicBezTo>
                    <a:pt x="605" y="87"/>
                    <a:pt x="592" y="88"/>
                    <a:pt x="578" y="89"/>
                  </a:cubicBezTo>
                  <a:cubicBezTo>
                    <a:pt x="571" y="62"/>
                    <a:pt x="562" y="32"/>
                    <a:pt x="561" y="26"/>
                  </a:cubicBezTo>
                  <a:cubicBezTo>
                    <a:pt x="559" y="20"/>
                    <a:pt x="555" y="16"/>
                    <a:pt x="551" y="13"/>
                  </a:cubicBezTo>
                  <a:cubicBezTo>
                    <a:pt x="546" y="11"/>
                    <a:pt x="541" y="9"/>
                    <a:pt x="535" y="10"/>
                  </a:cubicBezTo>
                  <a:cubicBezTo>
                    <a:pt x="530" y="11"/>
                    <a:pt x="525" y="14"/>
                    <a:pt x="521" y="18"/>
                  </a:cubicBezTo>
                  <a:cubicBezTo>
                    <a:pt x="518" y="23"/>
                    <a:pt x="516" y="28"/>
                    <a:pt x="517" y="33"/>
                  </a:cubicBezTo>
                  <a:cubicBezTo>
                    <a:pt x="517" y="40"/>
                    <a:pt x="519" y="71"/>
                    <a:pt x="522" y="99"/>
                  </a:cubicBezTo>
                  <a:cubicBezTo>
                    <a:pt x="508" y="102"/>
                    <a:pt x="495" y="106"/>
                    <a:pt x="482" y="110"/>
                  </a:cubicBezTo>
                  <a:cubicBezTo>
                    <a:pt x="470" y="84"/>
                    <a:pt x="456" y="56"/>
                    <a:pt x="454" y="50"/>
                  </a:cubicBezTo>
                  <a:cubicBezTo>
                    <a:pt x="451" y="45"/>
                    <a:pt x="447" y="42"/>
                    <a:pt x="442" y="40"/>
                  </a:cubicBezTo>
                  <a:cubicBezTo>
                    <a:pt x="437" y="38"/>
                    <a:pt x="431" y="38"/>
                    <a:pt x="426" y="40"/>
                  </a:cubicBezTo>
                  <a:cubicBezTo>
                    <a:pt x="421" y="42"/>
                    <a:pt x="417" y="45"/>
                    <a:pt x="414" y="50"/>
                  </a:cubicBezTo>
                  <a:cubicBezTo>
                    <a:pt x="411" y="55"/>
                    <a:pt x="410" y="60"/>
                    <a:pt x="411" y="66"/>
                  </a:cubicBezTo>
                  <a:cubicBezTo>
                    <a:pt x="413" y="72"/>
                    <a:pt x="421" y="102"/>
                    <a:pt x="428" y="130"/>
                  </a:cubicBezTo>
                  <a:cubicBezTo>
                    <a:pt x="416" y="135"/>
                    <a:pt x="403" y="141"/>
                    <a:pt x="391" y="147"/>
                  </a:cubicBezTo>
                  <a:cubicBezTo>
                    <a:pt x="375" y="124"/>
                    <a:pt x="356" y="98"/>
                    <a:pt x="353" y="93"/>
                  </a:cubicBezTo>
                  <a:cubicBezTo>
                    <a:pt x="349" y="89"/>
                    <a:pt x="344" y="86"/>
                    <a:pt x="339" y="85"/>
                  </a:cubicBezTo>
                  <a:cubicBezTo>
                    <a:pt x="334" y="84"/>
                    <a:pt x="328" y="85"/>
                    <a:pt x="323" y="88"/>
                  </a:cubicBezTo>
                  <a:cubicBezTo>
                    <a:pt x="319" y="90"/>
                    <a:pt x="315" y="95"/>
                    <a:pt x="313" y="100"/>
                  </a:cubicBezTo>
                  <a:cubicBezTo>
                    <a:pt x="312" y="105"/>
                    <a:pt x="311" y="110"/>
                    <a:pt x="314" y="116"/>
                  </a:cubicBezTo>
                  <a:cubicBezTo>
                    <a:pt x="317" y="121"/>
                    <a:pt x="330" y="150"/>
                    <a:pt x="341" y="176"/>
                  </a:cubicBezTo>
                  <a:cubicBezTo>
                    <a:pt x="330" y="183"/>
                    <a:pt x="319" y="191"/>
                    <a:pt x="308" y="200"/>
                  </a:cubicBezTo>
                  <a:cubicBezTo>
                    <a:pt x="287" y="180"/>
                    <a:pt x="265" y="157"/>
                    <a:pt x="261" y="153"/>
                  </a:cubicBezTo>
                  <a:cubicBezTo>
                    <a:pt x="257" y="149"/>
                    <a:pt x="251" y="147"/>
                    <a:pt x="246" y="147"/>
                  </a:cubicBezTo>
                  <a:cubicBezTo>
                    <a:pt x="241" y="147"/>
                    <a:pt x="235" y="149"/>
                    <a:pt x="231" y="153"/>
                  </a:cubicBezTo>
                  <a:cubicBezTo>
                    <a:pt x="227" y="156"/>
                    <a:pt x="224" y="161"/>
                    <a:pt x="223" y="166"/>
                  </a:cubicBezTo>
                  <a:cubicBezTo>
                    <a:pt x="222" y="172"/>
                    <a:pt x="223" y="177"/>
                    <a:pt x="226" y="182"/>
                  </a:cubicBezTo>
                  <a:cubicBezTo>
                    <a:pt x="230" y="187"/>
                    <a:pt x="248" y="213"/>
                    <a:pt x="264" y="237"/>
                  </a:cubicBezTo>
                  <a:cubicBezTo>
                    <a:pt x="254" y="246"/>
                    <a:pt x="244" y="255"/>
                    <a:pt x="235" y="266"/>
                  </a:cubicBezTo>
                  <a:cubicBezTo>
                    <a:pt x="211" y="249"/>
                    <a:pt x="186" y="231"/>
                    <a:pt x="180" y="228"/>
                  </a:cubicBezTo>
                  <a:cubicBezTo>
                    <a:pt x="176" y="225"/>
                    <a:pt x="170" y="224"/>
                    <a:pt x="165" y="225"/>
                  </a:cubicBezTo>
                  <a:cubicBezTo>
                    <a:pt x="160" y="225"/>
                    <a:pt x="155" y="228"/>
                    <a:pt x="151" y="232"/>
                  </a:cubicBezTo>
                  <a:cubicBezTo>
                    <a:pt x="147" y="237"/>
                    <a:pt x="146" y="242"/>
                    <a:pt x="146" y="248"/>
                  </a:cubicBezTo>
                  <a:cubicBezTo>
                    <a:pt x="146" y="253"/>
                    <a:pt x="148" y="258"/>
                    <a:pt x="151" y="262"/>
                  </a:cubicBezTo>
                  <a:cubicBezTo>
                    <a:pt x="156" y="267"/>
                    <a:pt x="178" y="289"/>
                    <a:pt x="198" y="309"/>
                  </a:cubicBezTo>
                  <a:cubicBezTo>
                    <a:pt x="190" y="320"/>
                    <a:pt x="182" y="332"/>
                    <a:pt x="174" y="343"/>
                  </a:cubicBezTo>
                  <a:cubicBezTo>
                    <a:pt x="149" y="331"/>
                    <a:pt x="120" y="318"/>
                    <a:pt x="114" y="316"/>
                  </a:cubicBezTo>
                  <a:cubicBezTo>
                    <a:pt x="109" y="313"/>
                    <a:pt x="103" y="313"/>
                    <a:pt x="98" y="315"/>
                  </a:cubicBezTo>
                  <a:cubicBezTo>
                    <a:pt x="93" y="317"/>
                    <a:pt x="89" y="320"/>
                    <a:pt x="86" y="325"/>
                  </a:cubicBezTo>
                  <a:cubicBezTo>
                    <a:pt x="83" y="330"/>
                    <a:pt x="83" y="336"/>
                    <a:pt x="84" y="341"/>
                  </a:cubicBezTo>
                  <a:cubicBezTo>
                    <a:pt x="85" y="346"/>
                    <a:pt x="87" y="351"/>
                    <a:pt x="92" y="355"/>
                  </a:cubicBezTo>
                  <a:cubicBezTo>
                    <a:pt x="97" y="358"/>
                    <a:pt x="123" y="376"/>
                    <a:pt x="146" y="393"/>
                  </a:cubicBezTo>
                  <a:cubicBezTo>
                    <a:pt x="139" y="405"/>
                    <a:pt x="134" y="417"/>
                    <a:pt x="128" y="430"/>
                  </a:cubicBezTo>
                  <a:cubicBezTo>
                    <a:pt x="101" y="423"/>
                    <a:pt x="71" y="415"/>
                    <a:pt x="64" y="414"/>
                  </a:cubicBezTo>
                  <a:cubicBezTo>
                    <a:pt x="59" y="412"/>
                    <a:pt x="53" y="413"/>
                    <a:pt x="49" y="416"/>
                  </a:cubicBezTo>
                  <a:cubicBezTo>
                    <a:pt x="44" y="418"/>
                    <a:pt x="40" y="423"/>
                    <a:pt x="38" y="428"/>
                  </a:cubicBezTo>
                  <a:cubicBezTo>
                    <a:pt x="37" y="433"/>
                    <a:pt x="37" y="439"/>
                    <a:pt x="38" y="444"/>
                  </a:cubicBezTo>
                  <a:cubicBezTo>
                    <a:pt x="40" y="449"/>
                    <a:pt x="44" y="453"/>
                    <a:pt x="49" y="456"/>
                  </a:cubicBezTo>
                  <a:cubicBezTo>
                    <a:pt x="55" y="458"/>
                    <a:pt x="83" y="472"/>
                    <a:pt x="109" y="484"/>
                  </a:cubicBezTo>
                  <a:cubicBezTo>
                    <a:pt x="105" y="497"/>
                    <a:pt x="101" y="510"/>
                    <a:pt x="98" y="524"/>
                  </a:cubicBezTo>
                  <a:cubicBezTo>
                    <a:pt x="70" y="522"/>
                    <a:pt x="38" y="519"/>
                    <a:pt x="32" y="519"/>
                  </a:cubicBezTo>
                  <a:cubicBezTo>
                    <a:pt x="27" y="518"/>
                    <a:pt x="21" y="520"/>
                    <a:pt x="17" y="523"/>
                  </a:cubicBezTo>
                  <a:cubicBezTo>
                    <a:pt x="13" y="527"/>
                    <a:pt x="10" y="532"/>
                    <a:pt x="9" y="537"/>
                  </a:cubicBezTo>
                  <a:cubicBezTo>
                    <a:pt x="8" y="543"/>
                    <a:pt x="9" y="548"/>
                    <a:pt x="12" y="553"/>
                  </a:cubicBezTo>
                  <a:cubicBezTo>
                    <a:pt x="15" y="558"/>
                    <a:pt x="19" y="561"/>
                    <a:pt x="24" y="563"/>
                  </a:cubicBezTo>
                  <a:cubicBezTo>
                    <a:pt x="31" y="564"/>
                    <a:pt x="61" y="573"/>
                    <a:pt x="88" y="580"/>
                  </a:cubicBezTo>
                  <a:cubicBezTo>
                    <a:pt x="86" y="594"/>
                    <a:pt x="85" y="608"/>
                    <a:pt x="85" y="621"/>
                  </a:cubicBezTo>
                  <a:cubicBezTo>
                    <a:pt x="56" y="624"/>
                    <a:pt x="25" y="627"/>
                    <a:pt x="19" y="628"/>
                  </a:cubicBezTo>
                  <a:cubicBezTo>
                    <a:pt x="13" y="628"/>
                    <a:pt x="8" y="631"/>
                    <a:pt x="5" y="635"/>
                  </a:cubicBezTo>
                  <a:cubicBezTo>
                    <a:pt x="2" y="638"/>
                    <a:pt x="0" y="642"/>
                    <a:pt x="0" y="647"/>
                  </a:cubicBezTo>
                  <a:cubicBezTo>
                    <a:pt x="650" y="647"/>
                    <a:pt x="650" y="647"/>
                    <a:pt x="650" y="647"/>
                  </a:cubicBezTo>
                  <a:lnTo>
                    <a:pt x="650" y="1"/>
                  </a:lnTo>
                  <a:close/>
                </a:path>
              </a:pathLst>
            </a:custGeom>
            <a:solidFill>
              <a:srgbClr val="FF0000"/>
            </a:solidFill>
            <a:ln>
              <a:noFill/>
            </a:ln>
          </p:spPr>
          <p:txBody>
            <a:bodyPr vert="horz" wrap="square" lIns="91440" tIns="45720" rIns="91440" bIns="45720" numCol="1" anchor="t" anchorCtr="0" compatLnSpc="1"/>
            <a:lstStyle/>
            <a:p>
              <a:endParaRPr lang="en-US" sz="1700" b="1" dirty="0">
                <a:solidFill>
                  <a:schemeClr val="bg1"/>
                </a:solidFill>
                <a:latin typeface="微软雅黑" panose="020B0503020204020204" pitchFamily="34" charset="-122"/>
                <a:ea typeface="微软雅黑" panose="020B0503020204020204" pitchFamily="34" charset="-122"/>
              </a:endParaRPr>
            </a:p>
          </p:txBody>
        </p:sp>
        <p:sp>
          <p:nvSpPr>
            <p:cNvPr id="32" name="Freeform 7"/>
            <p:cNvSpPr/>
            <p:nvPr/>
          </p:nvSpPr>
          <p:spPr bwMode="auto">
            <a:xfrm>
              <a:off x="5125678" y="3863979"/>
              <a:ext cx="1528763" cy="1519238"/>
            </a:xfrm>
            <a:custGeom>
              <a:avLst/>
              <a:gdLst>
                <a:gd name="T0" fmla="*/ 648 w 650"/>
                <a:gd name="T1" fmla="*/ 646 h 646"/>
                <a:gd name="T2" fmla="*/ 625 w 650"/>
                <a:gd name="T3" fmla="*/ 626 h 646"/>
                <a:gd name="T4" fmla="*/ 578 w 650"/>
                <a:gd name="T5" fmla="*/ 557 h 646"/>
                <a:gd name="T6" fmla="*/ 551 w 650"/>
                <a:gd name="T7" fmla="*/ 633 h 646"/>
                <a:gd name="T8" fmla="*/ 521 w 650"/>
                <a:gd name="T9" fmla="*/ 628 h 646"/>
                <a:gd name="T10" fmla="*/ 522 w 650"/>
                <a:gd name="T11" fmla="*/ 547 h 646"/>
                <a:gd name="T12" fmla="*/ 454 w 650"/>
                <a:gd name="T13" fmla="*/ 596 h 646"/>
                <a:gd name="T14" fmla="*/ 426 w 650"/>
                <a:gd name="T15" fmla="*/ 607 h 646"/>
                <a:gd name="T16" fmla="*/ 411 w 650"/>
                <a:gd name="T17" fmla="*/ 581 h 646"/>
                <a:gd name="T18" fmla="*/ 391 w 650"/>
                <a:gd name="T19" fmla="*/ 499 h 646"/>
                <a:gd name="T20" fmla="*/ 339 w 650"/>
                <a:gd name="T21" fmla="*/ 561 h 646"/>
                <a:gd name="T22" fmla="*/ 313 w 650"/>
                <a:gd name="T23" fmla="*/ 547 h 646"/>
                <a:gd name="T24" fmla="*/ 341 w 650"/>
                <a:gd name="T25" fmla="*/ 470 h 646"/>
                <a:gd name="T26" fmla="*/ 261 w 650"/>
                <a:gd name="T27" fmla="*/ 493 h 646"/>
                <a:gd name="T28" fmla="*/ 231 w 650"/>
                <a:gd name="T29" fmla="*/ 494 h 646"/>
                <a:gd name="T30" fmla="*/ 226 w 650"/>
                <a:gd name="T31" fmla="*/ 465 h 646"/>
                <a:gd name="T32" fmla="*/ 235 w 650"/>
                <a:gd name="T33" fmla="*/ 381 h 646"/>
                <a:gd name="T34" fmla="*/ 165 w 650"/>
                <a:gd name="T35" fmla="*/ 422 h 646"/>
                <a:gd name="T36" fmla="*/ 146 w 650"/>
                <a:gd name="T37" fmla="*/ 399 h 646"/>
                <a:gd name="T38" fmla="*/ 198 w 650"/>
                <a:gd name="T39" fmla="*/ 337 h 646"/>
                <a:gd name="T40" fmla="*/ 114 w 650"/>
                <a:gd name="T41" fmla="*/ 331 h 646"/>
                <a:gd name="T42" fmla="*/ 86 w 650"/>
                <a:gd name="T43" fmla="*/ 321 h 646"/>
                <a:gd name="T44" fmla="*/ 92 w 650"/>
                <a:gd name="T45" fmla="*/ 292 h 646"/>
                <a:gd name="T46" fmla="*/ 128 w 650"/>
                <a:gd name="T47" fmla="*/ 216 h 646"/>
                <a:gd name="T48" fmla="*/ 49 w 650"/>
                <a:gd name="T49" fmla="*/ 230 h 646"/>
                <a:gd name="T50" fmla="*/ 38 w 650"/>
                <a:gd name="T51" fmla="*/ 202 h 646"/>
                <a:gd name="T52" fmla="*/ 109 w 650"/>
                <a:gd name="T53" fmla="*/ 162 h 646"/>
                <a:gd name="T54" fmla="*/ 32 w 650"/>
                <a:gd name="T55" fmla="*/ 128 h 646"/>
                <a:gd name="T56" fmla="*/ 9 w 650"/>
                <a:gd name="T57" fmla="*/ 109 h 646"/>
                <a:gd name="T58" fmla="*/ 24 w 650"/>
                <a:gd name="T59" fmla="*/ 84 h 646"/>
                <a:gd name="T60" fmla="*/ 85 w 650"/>
                <a:gd name="T61" fmla="*/ 25 h 646"/>
                <a:gd name="T62" fmla="*/ 5 w 650"/>
                <a:gd name="T63" fmla="*/ 11 h 646"/>
                <a:gd name="T64" fmla="*/ 650 w 650"/>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6">
                  <a:moveTo>
                    <a:pt x="650" y="646"/>
                  </a:moveTo>
                  <a:cubicBezTo>
                    <a:pt x="649" y="646"/>
                    <a:pt x="649" y="646"/>
                    <a:pt x="648" y="646"/>
                  </a:cubicBezTo>
                  <a:cubicBezTo>
                    <a:pt x="642" y="646"/>
                    <a:pt x="637" y="644"/>
                    <a:pt x="633" y="640"/>
                  </a:cubicBezTo>
                  <a:cubicBezTo>
                    <a:pt x="629" y="637"/>
                    <a:pt x="626" y="632"/>
                    <a:pt x="625" y="626"/>
                  </a:cubicBezTo>
                  <a:cubicBezTo>
                    <a:pt x="625" y="620"/>
                    <a:pt x="622" y="589"/>
                    <a:pt x="619" y="560"/>
                  </a:cubicBezTo>
                  <a:cubicBezTo>
                    <a:pt x="605" y="560"/>
                    <a:pt x="592" y="558"/>
                    <a:pt x="578" y="557"/>
                  </a:cubicBezTo>
                  <a:cubicBezTo>
                    <a:pt x="571" y="584"/>
                    <a:pt x="562" y="614"/>
                    <a:pt x="561" y="621"/>
                  </a:cubicBezTo>
                  <a:cubicBezTo>
                    <a:pt x="559" y="626"/>
                    <a:pt x="555" y="630"/>
                    <a:pt x="551" y="633"/>
                  </a:cubicBezTo>
                  <a:cubicBezTo>
                    <a:pt x="546" y="636"/>
                    <a:pt x="541" y="637"/>
                    <a:pt x="535" y="636"/>
                  </a:cubicBezTo>
                  <a:cubicBezTo>
                    <a:pt x="530" y="635"/>
                    <a:pt x="525" y="632"/>
                    <a:pt x="521" y="628"/>
                  </a:cubicBezTo>
                  <a:cubicBezTo>
                    <a:pt x="518" y="624"/>
                    <a:pt x="516" y="619"/>
                    <a:pt x="517" y="613"/>
                  </a:cubicBezTo>
                  <a:cubicBezTo>
                    <a:pt x="517" y="607"/>
                    <a:pt x="519" y="575"/>
                    <a:pt x="522" y="547"/>
                  </a:cubicBezTo>
                  <a:cubicBezTo>
                    <a:pt x="508" y="544"/>
                    <a:pt x="495" y="540"/>
                    <a:pt x="482" y="536"/>
                  </a:cubicBezTo>
                  <a:cubicBezTo>
                    <a:pt x="470" y="562"/>
                    <a:pt x="456" y="590"/>
                    <a:pt x="454" y="596"/>
                  </a:cubicBezTo>
                  <a:cubicBezTo>
                    <a:pt x="451" y="601"/>
                    <a:pt x="447" y="605"/>
                    <a:pt x="442" y="607"/>
                  </a:cubicBezTo>
                  <a:cubicBezTo>
                    <a:pt x="437" y="608"/>
                    <a:pt x="431" y="608"/>
                    <a:pt x="426" y="607"/>
                  </a:cubicBezTo>
                  <a:cubicBezTo>
                    <a:pt x="421" y="605"/>
                    <a:pt x="417" y="601"/>
                    <a:pt x="414" y="596"/>
                  </a:cubicBezTo>
                  <a:cubicBezTo>
                    <a:pt x="411" y="592"/>
                    <a:pt x="410" y="586"/>
                    <a:pt x="411" y="581"/>
                  </a:cubicBezTo>
                  <a:cubicBezTo>
                    <a:pt x="413" y="574"/>
                    <a:pt x="421" y="544"/>
                    <a:pt x="428" y="517"/>
                  </a:cubicBezTo>
                  <a:cubicBezTo>
                    <a:pt x="416" y="511"/>
                    <a:pt x="403" y="505"/>
                    <a:pt x="391" y="499"/>
                  </a:cubicBezTo>
                  <a:cubicBezTo>
                    <a:pt x="375" y="522"/>
                    <a:pt x="356" y="548"/>
                    <a:pt x="353" y="553"/>
                  </a:cubicBezTo>
                  <a:cubicBezTo>
                    <a:pt x="349" y="558"/>
                    <a:pt x="344" y="560"/>
                    <a:pt x="339" y="561"/>
                  </a:cubicBezTo>
                  <a:cubicBezTo>
                    <a:pt x="334" y="562"/>
                    <a:pt x="328" y="562"/>
                    <a:pt x="323" y="559"/>
                  </a:cubicBezTo>
                  <a:cubicBezTo>
                    <a:pt x="319" y="556"/>
                    <a:pt x="315" y="552"/>
                    <a:pt x="313" y="547"/>
                  </a:cubicBezTo>
                  <a:cubicBezTo>
                    <a:pt x="312" y="542"/>
                    <a:pt x="311" y="536"/>
                    <a:pt x="314" y="531"/>
                  </a:cubicBezTo>
                  <a:cubicBezTo>
                    <a:pt x="317" y="525"/>
                    <a:pt x="330" y="496"/>
                    <a:pt x="341" y="470"/>
                  </a:cubicBezTo>
                  <a:cubicBezTo>
                    <a:pt x="330" y="463"/>
                    <a:pt x="319" y="455"/>
                    <a:pt x="308" y="447"/>
                  </a:cubicBezTo>
                  <a:cubicBezTo>
                    <a:pt x="287" y="467"/>
                    <a:pt x="265" y="489"/>
                    <a:pt x="261" y="493"/>
                  </a:cubicBezTo>
                  <a:cubicBezTo>
                    <a:pt x="257" y="497"/>
                    <a:pt x="251" y="499"/>
                    <a:pt x="246" y="499"/>
                  </a:cubicBezTo>
                  <a:cubicBezTo>
                    <a:pt x="241" y="499"/>
                    <a:pt x="235" y="497"/>
                    <a:pt x="231" y="494"/>
                  </a:cubicBezTo>
                  <a:cubicBezTo>
                    <a:pt x="227" y="490"/>
                    <a:pt x="224" y="485"/>
                    <a:pt x="223" y="480"/>
                  </a:cubicBezTo>
                  <a:cubicBezTo>
                    <a:pt x="222" y="475"/>
                    <a:pt x="223" y="469"/>
                    <a:pt x="226" y="465"/>
                  </a:cubicBezTo>
                  <a:cubicBezTo>
                    <a:pt x="230" y="459"/>
                    <a:pt x="248" y="433"/>
                    <a:pt x="264" y="410"/>
                  </a:cubicBezTo>
                  <a:cubicBezTo>
                    <a:pt x="254" y="400"/>
                    <a:pt x="244" y="391"/>
                    <a:pt x="235" y="381"/>
                  </a:cubicBezTo>
                  <a:cubicBezTo>
                    <a:pt x="211" y="397"/>
                    <a:pt x="186" y="415"/>
                    <a:pt x="180" y="418"/>
                  </a:cubicBezTo>
                  <a:cubicBezTo>
                    <a:pt x="176" y="422"/>
                    <a:pt x="170" y="423"/>
                    <a:pt x="165" y="422"/>
                  </a:cubicBezTo>
                  <a:cubicBezTo>
                    <a:pt x="160" y="421"/>
                    <a:pt x="155" y="418"/>
                    <a:pt x="151" y="414"/>
                  </a:cubicBezTo>
                  <a:cubicBezTo>
                    <a:pt x="147" y="409"/>
                    <a:pt x="146" y="404"/>
                    <a:pt x="146" y="399"/>
                  </a:cubicBezTo>
                  <a:cubicBezTo>
                    <a:pt x="146" y="394"/>
                    <a:pt x="148" y="388"/>
                    <a:pt x="151" y="384"/>
                  </a:cubicBezTo>
                  <a:cubicBezTo>
                    <a:pt x="156" y="379"/>
                    <a:pt x="178" y="357"/>
                    <a:pt x="198" y="337"/>
                  </a:cubicBezTo>
                  <a:cubicBezTo>
                    <a:pt x="190" y="326"/>
                    <a:pt x="182" y="315"/>
                    <a:pt x="174" y="303"/>
                  </a:cubicBezTo>
                  <a:cubicBezTo>
                    <a:pt x="149" y="315"/>
                    <a:pt x="120" y="328"/>
                    <a:pt x="114" y="331"/>
                  </a:cubicBezTo>
                  <a:cubicBezTo>
                    <a:pt x="109" y="333"/>
                    <a:pt x="103" y="333"/>
                    <a:pt x="98" y="331"/>
                  </a:cubicBezTo>
                  <a:cubicBezTo>
                    <a:pt x="93" y="329"/>
                    <a:pt x="89" y="326"/>
                    <a:pt x="86" y="321"/>
                  </a:cubicBezTo>
                  <a:cubicBezTo>
                    <a:pt x="83" y="316"/>
                    <a:pt x="83" y="311"/>
                    <a:pt x="84" y="305"/>
                  </a:cubicBezTo>
                  <a:cubicBezTo>
                    <a:pt x="85" y="300"/>
                    <a:pt x="87" y="295"/>
                    <a:pt x="92" y="292"/>
                  </a:cubicBezTo>
                  <a:cubicBezTo>
                    <a:pt x="97" y="288"/>
                    <a:pt x="123" y="270"/>
                    <a:pt x="146" y="253"/>
                  </a:cubicBezTo>
                  <a:cubicBezTo>
                    <a:pt x="139" y="241"/>
                    <a:pt x="134" y="229"/>
                    <a:pt x="128" y="216"/>
                  </a:cubicBezTo>
                  <a:cubicBezTo>
                    <a:pt x="101" y="223"/>
                    <a:pt x="71" y="231"/>
                    <a:pt x="64" y="233"/>
                  </a:cubicBezTo>
                  <a:cubicBezTo>
                    <a:pt x="59" y="234"/>
                    <a:pt x="53" y="233"/>
                    <a:pt x="49" y="230"/>
                  </a:cubicBezTo>
                  <a:cubicBezTo>
                    <a:pt x="44" y="228"/>
                    <a:pt x="40" y="224"/>
                    <a:pt x="38" y="218"/>
                  </a:cubicBezTo>
                  <a:cubicBezTo>
                    <a:pt x="37" y="213"/>
                    <a:pt x="37" y="207"/>
                    <a:pt x="38" y="202"/>
                  </a:cubicBezTo>
                  <a:cubicBezTo>
                    <a:pt x="40" y="198"/>
                    <a:pt x="44" y="193"/>
                    <a:pt x="49" y="191"/>
                  </a:cubicBezTo>
                  <a:cubicBezTo>
                    <a:pt x="55" y="188"/>
                    <a:pt x="83" y="174"/>
                    <a:pt x="109" y="162"/>
                  </a:cubicBezTo>
                  <a:cubicBezTo>
                    <a:pt x="105" y="149"/>
                    <a:pt x="101" y="136"/>
                    <a:pt x="98" y="122"/>
                  </a:cubicBezTo>
                  <a:cubicBezTo>
                    <a:pt x="70" y="125"/>
                    <a:pt x="38" y="127"/>
                    <a:pt x="32" y="128"/>
                  </a:cubicBezTo>
                  <a:cubicBezTo>
                    <a:pt x="27" y="128"/>
                    <a:pt x="21" y="126"/>
                    <a:pt x="17" y="123"/>
                  </a:cubicBezTo>
                  <a:cubicBezTo>
                    <a:pt x="13" y="119"/>
                    <a:pt x="10" y="115"/>
                    <a:pt x="9" y="109"/>
                  </a:cubicBezTo>
                  <a:cubicBezTo>
                    <a:pt x="8" y="103"/>
                    <a:pt x="9" y="98"/>
                    <a:pt x="12" y="93"/>
                  </a:cubicBezTo>
                  <a:cubicBezTo>
                    <a:pt x="15" y="89"/>
                    <a:pt x="19" y="85"/>
                    <a:pt x="24" y="84"/>
                  </a:cubicBezTo>
                  <a:cubicBezTo>
                    <a:pt x="31" y="82"/>
                    <a:pt x="61" y="73"/>
                    <a:pt x="88" y="66"/>
                  </a:cubicBezTo>
                  <a:cubicBezTo>
                    <a:pt x="86" y="52"/>
                    <a:pt x="85" y="39"/>
                    <a:pt x="85" y="25"/>
                  </a:cubicBezTo>
                  <a:cubicBezTo>
                    <a:pt x="56" y="22"/>
                    <a:pt x="25" y="19"/>
                    <a:pt x="19" y="19"/>
                  </a:cubicBezTo>
                  <a:cubicBezTo>
                    <a:pt x="13" y="18"/>
                    <a:pt x="8" y="15"/>
                    <a:pt x="5" y="11"/>
                  </a:cubicBezTo>
                  <a:cubicBezTo>
                    <a:pt x="2" y="8"/>
                    <a:pt x="0" y="4"/>
                    <a:pt x="0" y="0"/>
                  </a:cubicBezTo>
                  <a:cubicBezTo>
                    <a:pt x="650" y="0"/>
                    <a:pt x="650" y="0"/>
                    <a:pt x="650" y="0"/>
                  </a:cubicBezTo>
                  <a:lnTo>
                    <a:pt x="650" y="646"/>
                  </a:lnTo>
                  <a:close/>
                </a:path>
              </a:pathLst>
            </a:custGeom>
            <a:solidFill>
              <a:srgbClr val="FFC000"/>
            </a:solidFill>
            <a:ln>
              <a:noFill/>
            </a:ln>
          </p:spPr>
          <p:txBody>
            <a:bodyPr vert="horz" wrap="square" lIns="91440" tIns="45720" rIns="91440" bIns="45720" numCol="1" anchor="t" anchorCtr="0" compatLnSpc="1"/>
            <a:lstStyle/>
            <a:p>
              <a:endParaRPr lang="en-US" sz="1700" b="1" dirty="0">
                <a:solidFill>
                  <a:schemeClr val="bg1"/>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a:off x="6649678" y="2347916"/>
              <a:ext cx="1530350" cy="1520825"/>
            </a:xfrm>
            <a:custGeom>
              <a:avLst/>
              <a:gdLst>
                <a:gd name="T0" fmla="*/ 3 w 651"/>
                <a:gd name="T1" fmla="*/ 0 h 647"/>
                <a:gd name="T2" fmla="*/ 25 w 651"/>
                <a:gd name="T3" fmla="*/ 20 h 647"/>
                <a:gd name="T4" fmla="*/ 72 w 651"/>
                <a:gd name="T5" fmla="*/ 89 h 647"/>
                <a:gd name="T6" fmla="*/ 100 w 651"/>
                <a:gd name="T7" fmla="*/ 13 h 647"/>
                <a:gd name="T8" fmla="*/ 129 w 651"/>
                <a:gd name="T9" fmla="*/ 18 h 647"/>
                <a:gd name="T10" fmla="*/ 129 w 651"/>
                <a:gd name="T11" fmla="*/ 99 h 647"/>
                <a:gd name="T12" fmla="*/ 197 w 651"/>
                <a:gd name="T13" fmla="*/ 50 h 647"/>
                <a:gd name="T14" fmla="*/ 224 w 651"/>
                <a:gd name="T15" fmla="*/ 40 h 647"/>
                <a:gd name="T16" fmla="*/ 239 w 651"/>
                <a:gd name="T17" fmla="*/ 66 h 647"/>
                <a:gd name="T18" fmla="*/ 259 w 651"/>
                <a:gd name="T19" fmla="*/ 147 h 647"/>
                <a:gd name="T20" fmla="*/ 311 w 651"/>
                <a:gd name="T21" fmla="*/ 85 h 647"/>
                <a:gd name="T22" fmla="*/ 337 w 651"/>
                <a:gd name="T23" fmla="*/ 100 h 647"/>
                <a:gd name="T24" fmla="*/ 309 w 651"/>
                <a:gd name="T25" fmla="*/ 176 h 647"/>
                <a:gd name="T26" fmla="*/ 390 w 651"/>
                <a:gd name="T27" fmla="*/ 153 h 647"/>
                <a:gd name="T28" fmla="*/ 419 w 651"/>
                <a:gd name="T29" fmla="*/ 153 h 647"/>
                <a:gd name="T30" fmla="*/ 424 w 651"/>
                <a:gd name="T31" fmla="*/ 182 h 647"/>
                <a:gd name="T32" fmla="*/ 416 w 651"/>
                <a:gd name="T33" fmla="*/ 266 h 647"/>
                <a:gd name="T34" fmla="*/ 486 w 651"/>
                <a:gd name="T35" fmla="*/ 225 h 647"/>
                <a:gd name="T36" fmla="*/ 505 w 651"/>
                <a:gd name="T37" fmla="*/ 248 h 647"/>
                <a:gd name="T38" fmla="*/ 452 w 651"/>
                <a:gd name="T39" fmla="*/ 309 h 647"/>
                <a:gd name="T40" fmla="*/ 536 w 651"/>
                <a:gd name="T41" fmla="*/ 316 h 647"/>
                <a:gd name="T42" fmla="*/ 564 w 651"/>
                <a:gd name="T43" fmla="*/ 325 h 647"/>
                <a:gd name="T44" fmla="*/ 558 w 651"/>
                <a:gd name="T45" fmla="*/ 355 h 647"/>
                <a:gd name="T46" fmla="*/ 522 w 651"/>
                <a:gd name="T47" fmla="*/ 430 h 647"/>
                <a:gd name="T48" fmla="*/ 602 w 651"/>
                <a:gd name="T49" fmla="*/ 416 h 647"/>
                <a:gd name="T50" fmla="*/ 612 w 651"/>
                <a:gd name="T51" fmla="*/ 444 h 647"/>
                <a:gd name="T52" fmla="*/ 542 w 651"/>
                <a:gd name="T53" fmla="*/ 484 h 647"/>
                <a:gd name="T54" fmla="*/ 618 w 651"/>
                <a:gd name="T55" fmla="*/ 519 h 647"/>
                <a:gd name="T56" fmla="*/ 641 w 651"/>
                <a:gd name="T57" fmla="*/ 537 h 647"/>
                <a:gd name="T58" fmla="*/ 626 w 651"/>
                <a:gd name="T59" fmla="*/ 563 h 647"/>
                <a:gd name="T60" fmla="*/ 566 w 651"/>
                <a:gd name="T61" fmla="*/ 621 h 647"/>
                <a:gd name="T62" fmla="*/ 646 w 651"/>
                <a:gd name="T63" fmla="*/ 635 h 647"/>
                <a:gd name="T64" fmla="*/ 0 w 651"/>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7">
                  <a:moveTo>
                    <a:pt x="0" y="1"/>
                  </a:moveTo>
                  <a:cubicBezTo>
                    <a:pt x="1" y="0"/>
                    <a:pt x="2" y="0"/>
                    <a:pt x="3" y="0"/>
                  </a:cubicBezTo>
                  <a:cubicBezTo>
                    <a:pt x="8" y="0"/>
                    <a:pt x="13" y="3"/>
                    <a:pt x="18" y="6"/>
                  </a:cubicBezTo>
                  <a:cubicBezTo>
                    <a:pt x="22" y="9"/>
                    <a:pt x="24" y="14"/>
                    <a:pt x="25" y="20"/>
                  </a:cubicBezTo>
                  <a:cubicBezTo>
                    <a:pt x="26" y="26"/>
                    <a:pt x="29" y="58"/>
                    <a:pt x="31" y="86"/>
                  </a:cubicBezTo>
                  <a:cubicBezTo>
                    <a:pt x="45" y="87"/>
                    <a:pt x="59" y="88"/>
                    <a:pt x="72" y="89"/>
                  </a:cubicBezTo>
                  <a:cubicBezTo>
                    <a:pt x="80" y="62"/>
                    <a:pt x="88" y="32"/>
                    <a:pt x="90" y="26"/>
                  </a:cubicBezTo>
                  <a:cubicBezTo>
                    <a:pt x="91" y="20"/>
                    <a:pt x="95" y="16"/>
                    <a:pt x="100" y="13"/>
                  </a:cubicBezTo>
                  <a:cubicBezTo>
                    <a:pt x="104" y="11"/>
                    <a:pt x="110" y="9"/>
                    <a:pt x="115" y="10"/>
                  </a:cubicBezTo>
                  <a:cubicBezTo>
                    <a:pt x="121" y="11"/>
                    <a:pt x="125" y="14"/>
                    <a:pt x="129" y="18"/>
                  </a:cubicBezTo>
                  <a:cubicBezTo>
                    <a:pt x="132" y="23"/>
                    <a:pt x="134" y="28"/>
                    <a:pt x="134" y="33"/>
                  </a:cubicBezTo>
                  <a:cubicBezTo>
                    <a:pt x="133" y="40"/>
                    <a:pt x="131" y="71"/>
                    <a:pt x="129" y="99"/>
                  </a:cubicBezTo>
                  <a:cubicBezTo>
                    <a:pt x="142" y="102"/>
                    <a:pt x="155" y="106"/>
                    <a:pt x="168" y="110"/>
                  </a:cubicBezTo>
                  <a:cubicBezTo>
                    <a:pt x="180" y="84"/>
                    <a:pt x="194" y="56"/>
                    <a:pt x="197" y="50"/>
                  </a:cubicBezTo>
                  <a:cubicBezTo>
                    <a:pt x="199" y="45"/>
                    <a:pt x="203" y="42"/>
                    <a:pt x="208" y="40"/>
                  </a:cubicBezTo>
                  <a:cubicBezTo>
                    <a:pt x="214" y="38"/>
                    <a:pt x="219" y="38"/>
                    <a:pt x="224" y="40"/>
                  </a:cubicBezTo>
                  <a:cubicBezTo>
                    <a:pt x="230" y="42"/>
                    <a:pt x="234" y="45"/>
                    <a:pt x="236" y="50"/>
                  </a:cubicBezTo>
                  <a:cubicBezTo>
                    <a:pt x="239" y="55"/>
                    <a:pt x="240" y="60"/>
                    <a:pt x="239" y="66"/>
                  </a:cubicBezTo>
                  <a:cubicBezTo>
                    <a:pt x="237" y="72"/>
                    <a:pt x="229" y="102"/>
                    <a:pt x="222" y="130"/>
                  </a:cubicBezTo>
                  <a:cubicBezTo>
                    <a:pt x="235" y="135"/>
                    <a:pt x="247" y="141"/>
                    <a:pt x="259" y="147"/>
                  </a:cubicBezTo>
                  <a:cubicBezTo>
                    <a:pt x="276" y="124"/>
                    <a:pt x="294" y="98"/>
                    <a:pt x="298" y="93"/>
                  </a:cubicBezTo>
                  <a:cubicBezTo>
                    <a:pt x="301" y="89"/>
                    <a:pt x="306" y="86"/>
                    <a:pt x="311" y="85"/>
                  </a:cubicBezTo>
                  <a:cubicBezTo>
                    <a:pt x="316" y="84"/>
                    <a:pt x="322" y="85"/>
                    <a:pt x="327" y="88"/>
                  </a:cubicBezTo>
                  <a:cubicBezTo>
                    <a:pt x="332" y="90"/>
                    <a:pt x="335" y="95"/>
                    <a:pt x="337" y="100"/>
                  </a:cubicBezTo>
                  <a:cubicBezTo>
                    <a:pt x="339" y="105"/>
                    <a:pt x="339" y="110"/>
                    <a:pt x="336" y="116"/>
                  </a:cubicBezTo>
                  <a:cubicBezTo>
                    <a:pt x="334" y="121"/>
                    <a:pt x="321" y="150"/>
                    <a:pt x="309" y="176"/>
                  </a:cubicBezTo>
                  <a:cubicBezTo>
                    <a:pt x="321" y="183"/>
                    <a:pt x="332" y="191"/>
                    <a:pt x="343" y="200"/>
                  </a:cubicBezTo>
                  <a:cubicBezTo>
                    <a:pt x="363" y="180"/>
                    <a:pt x="385" y="157"/>
                    <a:pt x="390" y="153"/>
                  </a:cubicBezTo>
                  <a:cubicBezTo>
                    <a:pt x="394" y="149"/>
                    <a:pt x="399" y="147"/>
                    <a:pt x="404" y="147"/>
                  </a:cubicBezTo>
                  <a:cubicBezTo>
                    <a:pt x="410" y="147"/>
                    <a:pt x="415" y="149"/>
                    <a:pt x="419" y="153"/>
                  </a:cubicBezTo>
                  <a:cubicBezTo>
                    <a:pt x="424" y="156"/>
                    <a:pt x="426" y="161"/>
                    <a:pt x="427" y="166"/>
                  </a:cubicBezTo>
                  <a:cubicBezTo>
                    <a:pt x="428" y="172"/>
                    <a:pt x="427" y="177"/>
                    <a:pt x="424" y="182"/>
                  </a:cubicBezTo>
                  <a:cubicBezTo>
                    <a:pt x="420" y="187"/>
                    <a:pt x="403" y="213"/>
                    <a:pt x="386" y="237"/>
                  </a:cubicBezTo>
                  <a:cubicBezTo>
                    <a:pt x="397" y="246"/>
                    <a:pt x="406" y="255"/>
                    <a:pt x="416" y="266"/>
                  </a:cubicBezTo>
                  <a:cubicBezTo>
                    <a:pt x="439" y="249"/>
                    <a:pt x="465" y="231"/>
                    <a:pt x="470" y="228"/>
                  </a:cubicBezTo>
                  <a:cubicBezTo>
                    <a:pt x="475" y="225"/>
                    <a:pt x="480" y="224"/>
                    <a:pt x="486" y="225"/>
                  </a:cubicBezTo>
                  <a:cubicBezTo>
                    <a:pt x="491" y="225"/>
                    <a:pt x="496" y="228"/>
                    <a:pt x="499" y="232"/>
                  </a:cubicBezTo>
                  <a:cubicBezTo>
                    <a:pt x="503" y="237"/>
                    <a:pt x="505" y="242"/>
                    <a:pt x="505" y="248"/>
                  </a:cubicBezTo>
                  <a:cubicBezTo>
                    <a:pt x="505" y="253"/>
                    <a:pt x="503" y="258"/>
                    <a:pt x="499" y="262"/>
                  </a:cubicBezTo>
                  <a:cubicBezTo>
                    <a:pt x="494" y="267"/>
                    <a:pt x="472" y="289"/>
                    <a:pt x="452" y="309"/>
                  </a:cubicBezTo>
                  <a:cubicBezTo>
                    <a:pt x="461" y="320"/>
                    <a:pt x="469" y="332"/>
                    <a:pt x="476" y="343"/>
                  </a:cubicBezTo>
                  <a:cubicBezTo>
                    <a:pt x="502" y="331"/>
                    <a:pt x="530" y="318"/>
                    <a:pt x="536" y="316"/>
                  </a:cubicBezTo>
                  <a:cubicBezTo>
                    <a:pt x="541" y="313"/>
                    <a:pt x="547" y="313"/>
                    <a:pt x="552" y="315"/>
                  </a:cubicBezTo>
                  <a:cubicBezTo>
                    <a:pt x="557" y="317"/>
                    <a:pt x="561" y="320"/>
                    <a:pt x="564" y="325"/>
                  </a:cubicBezTo>
                  <a:cubicBezTo>
                    <a:pt x="567" y="330"/>
                    <a:pt x="568" y="336"/>
                    <a:pt x="567" y="341"/>
                  </a:cubicBezTo>
                  <a:cubicBezTo>
                    <a:pt x="566" y="346"/>
                    <a:pt x="563" y="351"/>
                    <a:pt x="558" y="355"/>
                  </a:cubicBezTo>
                  <a:cubicBezTo>
                    <a:pt x="553" y="358"/>
                    <a:pt x="528" y="376"/>
                    <a:pt x="505" y="393"/>
                  </a:cubicBezTo>
                  <a:cubicBezTo>
                    <a:pt x="511" y="405"/>
                    <a:pt x="517" y="417"/>
                    <a:pt x="522" y="430"/>
                  </a:cubicBezTo>
                  <a:cubicBezTo>
                    <a:pt x="549" y="423"/>
                    <a:pt x="580" y="415"/>
                    <a:pt x="586" y="414"/>
                  </a:cubicBezTo>
                  <a:cubicBezTo>
                    <a:pt x="591" y="412"/>
                    <a:pt x="597" y="413"/>
                    <a:pt x="602" y="416"/>
                  </a:cubicBezTo>
                  <a:cubicBezTo>
                    <a:pt x="606" y="418"/>
                    <a:pt x="610" y="423"/>
                    <a:pt x="612" y="428"/>
                  </a:cubicBezTo>
                  <a:cubicBezTo>
                    <a:pt x="614" y="433"/>
                    <a:pt x="614" y="439"/>
                    <a:pt x="612" y="444"/>
                  </a:cubicBezTo>
                  <a:cubicBezTo>
                    <a:pt x="610" y="449"/>
                    <a:pt x="606" y="453"/>
                    <a:pt x="601" y="456"/>
                  </a:cubicBezTo>
                  <a:cubicBezTo>
                    <a:pt x="595" y="458"/>
                    <a:pt x="567" y="472"/>
                    <a:pt x="542" y="484"/>
                  </a:cubicBezTo>
                  <a:cubicBezTo>
                    <a:pt x="546" y="497"/>
                    <a:pt x="549" y="510"/>
                    <a:pt x="552" y="524"/>
                  </a:cubicBezTo>
                  <a:cubicBezTo>
                    <a:pt x="581" y="522"/>
                    <a:pt x="612" y="519"/>
                    <a:pt x="618" y="519"/>
                  </a:cubicBezTo>
                  <a:cubicBezTo>
                    <a:pt x="624" y="518"/>
                    <a:pt x="629" y="520"/>
                    <a:pt x="633" y="523"/>
                  </a:cubicBezTo>
                  <a:cubicBezTo>
                    <a:pt x="637" y="527"/>
                    <a:pt x="640" y="532"/>
                    <a:pt x="641" y="537"/>
                  </a:cubicBezTo>
                  <a:cubicBezTo>
                    <a:pt x="642" y="543"/>
                    <a:pt x="641" y="548"/>
                    <a:pt x="638" y="553"/>
                  </a:cubicBezTo>
                  <a:cubicBezTo>
                    <a:pt x="636" y="558"/>
                    <a:pt x="631" y="561"/>
                    <a:pt x="626" y="563"/>
                  </a:cubicBezTo>
                  <a:cubicBezTo>
                    <a:pt x="620" y="564"/>
                    <a:pt x="589" y="573"/>
                    <a:pt x="562" y="580"/>
                  </a:cubicBezTo>
                  <a:cubicBezTo>
                    <a:pt x="564" y="594"/>
                    <a:pt x="565" y="608"/>
                    <a:pt x="566" y="621"/>
                  </a:cubicBezTo>
                  <a:cubicBezTo>
                    <a:pt x="594" y="624"/>
                    <a:pt x="625" y="627"/>
                    <a:pt x="632" y="628"/>
                  </a:cubicBezTo>
                  <a:cubicBezTo>
                    <a:pt x="637" y="628"/>
                    <a:pt x="642" y="631"/>
                    <a:pt x="646" y="635"/>
                  </a:cubicBezTo>
                  <a:cubicBezTo>
                    <a:pt x="648" y="638"/>
                    <a:pt x="650" y="642"/>
                    <a:pt x="651" y="647"/>
                  </a:cubicBezTo>
                  <a:cubicBezTo>
                    <a:pt x="0" y="647"/>
                    <a:pt x="0" y="647"/>
                    <a:pt x="0" y="647"/>
                  </a:cubicBezTo>
                  <a:lnTo>
                    <a:pt x="0" y="1"/>
                  </a:lnTo>
                  <a:close/>
                </a:path>
              </a:pathLst>
            </a:custGeom>
            <a:solidFill>
              <a:srgbClr val="FFC000"/>
            </a:solidFill>
            <a:ln>
              <a:noFill/>
            </a:ln>
          </p:spPr>
          <p:txBody>
            <a:bodyPr vert="horz" wrap="square" lIns="91440" tIns="45720" rIns="91440" bIns="45720" numCol="1" anchor="t" anchorCtr="0" compatLnSpc="1"/>
            <a:lstStyle/>
            <a:p>
              <a:endParaRPr lang="en-US" sz="1700" b="1" dirty="0">
                <a:solidFill>
                  <a:schemeClr val="bg1"/>
                </a:solidFill>
                <a:latin typeface="微软雅黑" panose="020B0503020204020204" pitchFamily="34" charset="-122"/>
                <a:ea typeface="微软雅黑" panose="020B0503020204020204" pitchFamily="34" charset="-122"/>
              </a:endParaRPr>
            </a:p>
          </p:txBody>
        </p:sp>
        <p:sp>
          <p:nvSpPr>
            <p:cNvPr id="34" name="Freeform 9"/>
            <p:cNvSpPr/>
            <p:nvPr/>
          </p:nvSpPr>
          <p:spPr bwMode="auto">
            <a:xfrm>
              <a:off x="6649678" y="3863979"/>
              <a:ext cx="1530350" cy="1519238"/>
            </a:xfrm>
            <a:custGeom>
              <a:avLst/>
              <a:gdLst>
                <a:gd name="T0" fmla="*/ 3 w 651"/>
                <a:gd name="T1" fmla="*/ 646 h 646"/>
                <a:gd name="T2" fmla="*/ 25 w 651"/>
                <a:gd name="T3" fmla="*/ 626 h 646"/>
                <a:gd name="T4" fmla="*/ 72 w 651"/>
                <a:gd name="T5" fmla="*/ 557 h 646"/>
                <a:gd name="T6" fmla="*/ 100 w 651"/>
                <a:gd name="T7" fmla="*/ 633 h 646"/>
                <a:gd name="T8" fmla="*/ 129 w 651"/>
                <a:gd name="T9" fmla="*/ 628 h 646"/>
                <a:gd name="T10" fmla="*/ 129 w 651"/>
                <a:gd name="T11" fmla="*/ 547 h 646"/>
                <a:gd name="T12" fmla="*/ 197 w 651"/>
                <a:gd name="T13" fmla="*/ 596 h 646"/>
                <a:gd name="T14" fmla="*/ 224 w 651"/>
                <a:gd name="T15" fmla="*/ 607 h 646"/>
                <a:gd name="T16" fmla="*/ 239 w 651"/>
                <a:gd name="T17" fmla="*/ 581 h 646"/>
                <a:gd name="T18" fmla="*/ 259 w 651"/>
                <a:gd name="T19" fmla="*/ 499 h 646"/>
                <a:gd name="T20" fmla="*/ 311 w 651"/>
                <a:gd name="T21" fmla="*/ 561 h 646"/>
                <a:gd name="T22" fmla="*/ 337 w 651"/>
                <a:gd name="T23" fmla="*/ 547 h 646"/>
                <a:gd name="T24" fmla="*/ 309 w 651"/>
                <a:gd name="T25" fmla="*/ 470 h 646"/>
                <a:gd name="T26" fmla="*/ 390 w 651"/>
                <a:gd name="T27" fmla="*/ 493 h 646"/>
                <a:gd name="T28" fmla="*/ 419 w 651"/>
                <a:gd name="T29" fmla="*/ 494 h 646"/>
                <a:gd name="T30" fmla="*/ 424 w 651"/>
                <a:gd name="T31" fmla="*/ 465 h 646"/>
                <a:gd name="T32" fmla="*/ 416 w 651"/>
                <a:gd name="T33" fmla="*/ 381 h 646"/>
                <a:gd name="T34" fmla="*/ 486 w 651"/>
                <a:gd name="T35" fmla="*/ 422 h 646"/>
                <a:gd name="T36" fmla="*/ 505 w 651"/>
                <a:gd name="T37" fmla="*/ 399 h 646"/>
                <a:gd name="T38" fmla="*/ 452 w 651"/>
                <a:gd name="T39" fmla="*/ 337 h 646"/>
                <a:gd name="T40" fmla="*/ 536 w 651"/>
                <a:gd name="T41" fmla="*/ 331 h 646"/>
                <a:gd name="T42" fmla="*/ 564 w 651"/>
                <a:gd name="T43" fmla="*/ 321 h 646"/>
                <a:gd name="T44" fmla="*/ 558 w 651"/>
                <a:gd name="T45" fmla="*/ 292 h 646"/>
                <a:gd name="T46" fmla="*/ 522 w 651"/>
                <a:gd name="T47" fmla="*/ 216 h 646"/>
                <a:gd name="T48" fmla="*/ 602 w 651"/>
                <a:gd name="T49" fmla="*/ 230 h 646"/>
                <a:gd name="T50" fmla="*/ 612 w 651"/>
                <a:gd name="T51" fmla="*/ 202 h 646"/>
                <a:gd name="T52" fmla="*/ 542 w 651"/>
                <a:gd name="T53" fmla="*/ 162 h 646"/>
                <a:gd name="T54" fmla="*/ 618 w 651"/>
                <a:gd name="T55" fmla="*/ 128 h 646"/>
                <a:gd name="T56" fmla="*/ 641 w 651"/>
                <a:gd name="T57" fmla="*/ 109 h 646"/>
                <a:gd name="T58" fmla="*/ 626 w 651"/>
                <a:gd name="T59" fmla="*/ 84 h 646"/>
                <a:gd name="T60" fmla="*/ 566 w 651"/>
                <a:gd name="T61" fmla="*/ 25 h 646"/>
                <a:gd name="T62" fmla="*/ 646 w 651"/>
                <a:gd name="T63" fmla="*/ 11 h 646"/>
                <a:gd name="T64" fmla="*/ 0 w 651"/>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6">
                  <a:moveTo>
                    <a:pt x="0" y="646"/>
                  </a:moveTo>
                  <a:cubicBezTo>
                    <a:pt x="1" y="646"/>
                    <a:pt x="2" y="646"/>
                    <a:pt x="3" y="646"/>
                  </a:cubicBezTo>
                  <a:cubicBezTo>
                    <a:pt x="8" y="646"/>
                    <a:pt x="13" y="644"/>
                    <a:pt x="18" y="640"/>
                  </a:cubicBezTo>
                  <a:cubicBezTo>
                    <a:pt x="22" y="637"/>
                    <a:pt x="24" y="632"/>
                    <a:pt x="25" y="626"/>
                  </a:cubicBezTo>
                  <a:cubicBezTo>
                    <a:pt x="26" y="620"/>
                    <a:pt x="29" y="589"/>
                    <a:pt x="31" y="560"/>
                  </a:cubicBezTo>
                  <a:cubicBezTo>
                    <a:pt x="45" y="560"/>
                    <a:pt x="59" y="558"/>
                    <a:pt x="72" y="557"/>
                  </a:cubicBezTo>
                  <a:cubicBezTo>
                    <a:pt x="80" y="584"/>
                    <a:pt x="88" y="614"/>
                    <a:pt x="90" y="621"/>
                  </a:cubicBezTo>
                  <a:cubicBezTo>
                    <a:pt x="91" y="626"/>
                    <a:pt x="95" y="630"/>
                    <a:pt x="100" y="633"/>
                  </a:cubicBezTo>
                  <a:cubicBezTo>
                    <a:pt x="104" y="636"/>
                    <a:pt x="110" y="637"/>
                    <a:pt x="115" y="636"/>
                  </a:cubicBezTo>
                  <a:cubicBezTo>
                    <a:pt x="121" y="635"/>
                    <a:pt x="125" y="632"/>
                    <a:pt x="129" y="628"/>
                  </a:cubicBezTo>
                  <a:cubicBezTo>
                    <a:pt x="132" y="624"/>
                    <a:pt x="134" y="619"/>
                    <a:pt x="134" y="613"/>
                  </a:cubicBezTo>
                  <a:cubicBezTo>
                    <a:pt x="133" y="607"/>
                    <a:pt x="131" y="575"/>
                    <a:pt x="129" y="547"/>
                  </a:cubicBezTo>
                  <a:cubicBezTo>
                    <a:pt x="142" y="544"/>
                    <a:pt x="155" y="540"/>
                    <a:pt x="168" y="536"/>
                  </a:cubicBezTo>
                  <a:cubicBezTo>
                    <a:pt x="180" y="562"/>
                    <a:pt x="194" y="590"/>
                    <a:pt x="197" y="596"/>
                  </a:cubicBezTo>
                  <a:cubicBezTo>
                    <a:pt x="199" y="601"/>
                    <a:pt x="203" y="605"/>
                    <a:pt x="208" y="607"/>
                  </a:cubicBezTo>
                  <a:cubicBezTo>
                    <a:pt x="214" y="608"/>
                    <a:pt x="219" y="608"/>
                    <a:pt x="224" y="607"/>
                  </a:cubicBezTo>
                  <a:cubicBezTo>
                    <a:pt x="230" y="605"/>
                    <a:pt x="234" y="601"/>
                    <a:pt x="236" y="596"/>
                  </a:cubicBezTo>
                  <a:cubicBezTo>
                    <a:pt x="239" y="592"/>
                    <a:pt x="240" y="586"/>
                    <a:pt x="239" y="581"/>
                  </a:cubicBezTo>
                  <a:cubicBezTo>
                    <a:pt x="237" y="574"/>
                    <a:pt x="229" y="544"/>
                    <a:pt x="222" y="517"/>
                  </a:cubicBezTo>
                  <a:cubicBezTo>
                    <a:pt x="235" y="511"/>
                    <a:pt x="247" y="505"/>
                    <a:pt x="259" y="499"/>
                  </a:cubicBezTo>
                  <a:cubicBezTo>
                    <a:pt x="276" y="522"/>
                    <a:pt x="294" y="548"/>
                    <a:pt x="298" y="553"/>
                  </a:cubicBezTo>
                  <a:cubicBezTo>
                    <a:pt x="301" y="558"/>
                    <a:pt x="306" y="560"/>
                    <a:pt x="311" y="561"/>
                  </a:cubicBezTo>
                  <a:cubicBezTo>
                    <a:pt x="316" y="562"/>
                    <a:pt x="322" y="562"/>
                    <a:pt x="327" y="559"/>
                  </a:cubicBezTo>
                  <a:cubicBezTo>
                    <a:pt x="332" y="556"/>
                    <a:pt x="335" y="552"/>
                    <a:pt x="337" y="547"/>
                  </a:cubicBezTo>
                  <a:cubicBezTo>
                    <a:pt x="339" y="542"/>
                    <a:pt x="339" y="536"/>
                    <a:pt x="336" y="531"/>
                  </a:cubicBezTo>
                  <a:cubicBezTo>
                    <a:pt x="334" y="525"/>
                    <a:pt x="321" y="496"/>
                    <a:pt x="309" y="470"/>
                  </a:cubicBezTo>
                  <a:cubicBezTo>
                    <a:pt x="321" y="463"/>
                    <a:pt x="332" y="455"/>
                    <a:pt x="343" y="447"/>
                  </a:cubicBezTo>
                  <a:cubicBezTo>
                    <a:pt x="363" y="467"/>
                    <a:pt x="385" y="489"/>
                    <a:pt x="390" y="493"/>
                  </a:cubicBezTo>
                  <a:cubicBezTo>
                    <a:pt x="394" y="497"/>
                    <a:pt x="399" y="499"/>
                    <a:pt x="404" y="499"/>
                  </a:cubicBezTo>
                  <a:cubicBezTo>
                    <a:pt x="410" y="499"/>
                    <a:pt x="415" y="497"/>
                    <a:pt x="419" y="494"/>
                  </a:cubicBezTo>
                  <a:cubicBezTo>
                    <a:pt x="424" y="490"/>
                    <a:pt x="426" y="485"/>
                    <a:pt x="427" y="480"/>
                  </a:cubicBezTo>
                  <a:cubicBezTo>
                    <a:pt x="428" y="475"/>
                    <a:pt x="427" y="469"/>
                    <a:pt x="424" y="465"/>
                  </a:cubicBezTo>
                  <a:cubicBezTo>
                    <a:pt x="420" y="459"/>
                    <a:pt x="403" y="433"/>
                    <a:pt x="386" y="410"/>
                  </a:cubicBezTo>
                  <a:cubicBezTo>
                    <a:pt x="397" y="400"/>
                    <a:pt x="406" y="391"/>
                    <a:pt x="416" y="381"/>
                  </a:cubicBezTo>
                  <a:cubicBezTo>
                    <a:pt x="439" y="397"/>
                    <a:pt x="465" y="415"/>
                    <a:pt x="470" y="418"/>
                  </a:cubicBezTo>
                  <a:cubicBezTo>
                    <a:pt x="475" y="422"/>
                    <a:pt x="480" y="423"/>
                    <a:pt x="486" y="422"/>
                  </a:cubicBezTo>
                  <a:cubicBezTo>
                    <a:pt x="491" y="421"/>
                    <a:pt x="496" y="418"/>
                    <a:pt x="499" y="414"/>
                  </a:cubicBezTo>
                  <a:cubicBezTo>
                    <a:pt x="503" y="409"/>
                    <a:pt x="505" y="404"/>
                    <a:pt x="505" y="399"/>
                  </a:cubicBezTo>
                  <a:cubicBezTo>
                    <a:pt x="505" y="394"/>
                    <a:pt x="503" y="388"/>
                    <a:pt x="499" y="384"/>
                  </a:cubicBezTo>
                  <a:cubicBezTo>
                    <a:pt x="494" y="379"/>
                    <a:pt x="472" y="357"/>
                    <a:pt x="452" y="337"/>
                  </a:cubicBezTo>
                  <a:cubicBezTo>
                    <a:pt x="461" y="326"/>
                    <a:pt x="469" y="315"/>
                    <a:pt x="476" y="303"/>
                  </a:cubicBezTo>
                  <a:cubicBezTo>
                    <a:pt x="502" y="315"/>
                    <a:pt x="530" y="328"/>
                    <a:pt x="536" y="331"/>
                  </a:cubicBezTo>
                  <a:cubicBezTo>
                    <a:pt x="541" y="333"/>
                    <a:pt x="547" y="333"/>
                    <a:pt x="552" y="331"/>
                  </a:cubicBezTo>
                  <a:cubicBezTo>
                    <a:pt x="557" y="329"/>
                    <a:pt x="561" y="326"/>
                    <a:pt x="564" y="321"/>
                  </a:cubicBezTo>
                  <a:cubicBezTo>
                    <a:pt x="567" y="316"/>
                    <a:pt x="568" y="311"/>
                    <a:pt x="567" y="305"/>
                  </a:cubicBezTo>
                  <a:cubicBezTo>
                    <a:pt x="566" y="300"/>
                    <a:pt x="563" y="295"/>
                    <a:pt x="558" y="292"/>
                  </a:cubicBezTo>
                  <a:cubicBezTo>
                    <a:pt x="553" y="288"/>
                    <a:pt x="528" y="270"/>
                    <a:pt x="505" y="253"/>
                  </a:cubicBezTo>
                  <a:cubicBezTo>
                    <a:pt x="511" y="241"/>
                    <a:pt x="517" y="229"/>
                    <a:pt x="522" y="216"/>
                  </a:cubicBezTo>
                  <a:cubicBezTo>
                    <a:pt x="549" y="223"/>
                    <a:pt x="580" y="231"/>
                    <a:pt x="586" y="233"/>
                  </a:cubicBezTo>
                  <a:cubicBezTo>
                    <a:pt x="591" y="234"/>
                    <a:pt x="597" y="233"/>
                    <a:pt x="602" y="230"/>
                  </a:cubicBezTo>
                  <a:cubicBezTo>
                    <a:pt x="606" y="228"/>
                    <a:pt x="610" y="224"/>
                    <a:pt x="612" y="218"/>
                  </a:cubicBezTo>
                  <a:cubicBezTo>
                    <a:pt x="614" y="213"/>
                    <a:pt x="614" y="207"/>
                    <a:pt x="612" y="202"/>
                  </a:cubicBezTo>
                  <a:cubicBezTo>
                    <a:pt x="610" y="198"/>
                    <a:pt x="606" y="193"/>
                    <a:pt x="601" y="191"/>
                  </a:cubicBezTo>
                  <a:cubicBezTo>
                    <a:pt x="595" y="188"/>
                    <a:pt x="567" y="174"/>
                    <a:pt x="542" y="162"/>
                  </a:cubicBezTo>
                  <a:cubicBezTo>
                    <a:pt x="546" y="149"/>
                    <a:pt x="549" y="136"/>
                    <a:pt x="552" y="122"/>
                  </a:cubicBezTo>
                  <a:cubicBezTo>
                    <a:pt x="581" y="125"/>
                    <a:pt x="612" y="127"/>
                    <a:pt x="618" y="128"/>
                  </a:cubicBezTo>
                  <a:cubicBezTo>
                    <a:pt x="624" y="128"/>
                    <a:pt x="629" y="126"/>
                    <a:pt x="633" y="123"/>
                  </a:cubicBezTo>
                  <a:cubicBezTo>
                    <a:pt x="637" y="119"/>
                    <a:pt x="640" y="115"/>
                    <a:pt x="641" y="109"/>
                  </a:cubicBezTo>
                  <a:cubicBezTo>
                    <a:pt x="642" y="103"/>
                    <a:pt x="641" y="98"/>
                    <a:pt x="638" y="93"/>
                  </a:cubicBezTo>
                  <a:cubicBezTo>
                    <a:pt x="636" y="89"/>
                    <a:pt x="631" y="85"/>
                    <a:pt x="626" y="84"/>
                  </a:cubicBezTo>
                  <a:cubicBezTo>
                    <a:pt x="620" y="82"/>
                    <a:pt x="589" y="73"/>
                    <a:pt x="562" y="66"/>
                  </a:cubicBezTo>
                  <a:cubicBezTo>
                    <a:pt x="564" y="52"/>
                    <a:pt x="565" y="39"/>
                    <a:pt x="566" y="25"/>
                  </a:cubicBezTo>
                  <a:cubicBezTo>
                    <a:pt x="594" y="22"/>
                    <a:pt x="625" y="19"/>
                    <a:pt x="632" y="19"/>
                  </a:cubicBezTo>
                  <a:cubicBezTo>
                    <a:pt x="637" y="18"/>
                    <a:pt x="642" y="15"/>
                    <a:pt x="646" y="11"/>
                  </a:cubicBezTo>
                  <a:cubicBezTo>
                    <a:pt x="648" y="8"/>
                    <a:pt x="650" y="4"/>
                    <a:pt x="651" y="0"/>
                  </a:cubicBezTo>
                  <a:cubicBezTo>
                    <a:pt x="0" y="0"/>
                    <a:pt x="0" y="0"/>
                    <a:pt x="0" y="0"/>
                  </a:cubicBezTo>
                  <a:lnTo>
                    <a:pt x="0" y="646"/>
                  </a:lnTo>
                  <a:close/>
                </a:path>
              </a:pathLst>
            </a:custGeom>
            <a:solidFill>
              <a:srgbClr val="FF0000"/>
            </a:solidFill>
            <a:ln>
              <a:noFill/>
            </a:ln>
          </p:spPr>
          <p:txBody>
            <a:bodyPr vert="horz" wrap="square" lIns="91440" tIns="45720" rIns="91440" bIns="45720" numCol="1" anchor="t" anchorCtr="0" compatLnSpc="1"/>
            <a:lstStyle/>
            <a:p>
              <a:endParaRPr lang="en-US" sz="17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612969" y="3168219"/>
              <a:ext cx="976329" cy="482737"/>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文 字</a:t>
              </a:r>
            </a:p>
          </p:txBody>
        </p:sp>
        <p:sp>
          <p:nvSpPr>
            <p:cNvPr id="36" name="TextBox 35"/>
            <p:cNvSpPr txBox="1"/>
            <p:nvPr/>
          </p:nvSpPr>
          <p:spPr>
            <a:xfrm>
              <a:off x="5612969" y="4016588"/>
              <a:ext cx="976329" cy="48273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文 字</a:t>
              </a:r>
            </a:p>
          </p:txBody>
        </p:sp>
        <p:sp>
          <p:nvSpPr>
            <p:cNvPr id="37" name="TextBox 36"/>
            <p:cNvSpPr txBox="1"/>
            <p:nvPr/>
          </p:nvSpPr>
          <p:spPr>
            <a:xfrm>
              <a:off x="6741696" y="3168219"/>
              <a:ext cx="976329" cy="48273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文 字</a:t>
              </a:r>
            </a:p>
          </p:txBody>
        </p:sp>
        <p:sp>
          <p:nvSpPr>
            <p:cNvPr id="38" name="TextBox 37"/>
            <p:cNvSpPr txBox="1"/>
            <p:nvPr/>
          </p:nvSpPr>
          <p:spPr>
            <a:xfrm>
              <a:off x="6741696" y="4016588"/>
              <a:ext cx="976329" cy="482737"/>
            </a:xfrm>
            <a:prstGeom prst="rect">
              <a:avLst/>
            </a:prstGeom>
            <a:noFill/>
          </p:spPr>
          <p:txBody>
            <a:bodyPr wrap="squar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文 字</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10000">
        <p14:window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heel(1)">
                                      <p:cBhvr>
                                        <p:cTn id="28" dur="1000"/>
                                        <p:tgtEl>
                                          <p:spTgt spid="3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300"/>
                                        <p:tgtEl>
                                          <p:spTgt spid="22"/>
                                        </p:tgtEl>
                                      </p:cBhvr>
                                    </p:animEffec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300"/>
                                        <p:tgtEl>
                                          <p:spTgt spid="23"/>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300"/>
                                        <p:tgtEl>
                                          <p:spTgt spid="24"/>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right)">
                                      <p:cBhvr>
                                        <p:cTn id="44" dur="300"/>
                                        <p:tgtEl>
                                          <p:spTgt spid="25"/>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300"/>
                                        <p:tgtEl>
                                          <p:spTgt spid="2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300"/>
                                        <p:tgtEl>
                                          <p:spTgt spid="27"/>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300"/>
                                        <p:tgtEl>
                                          <p:spTgt spid="28"/>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300"/>
                                        <p:tgtEl>
                                          <p:spTgt spid="29"/>
                                        </p:tgtEl>
                                      </p:cBhvr>
                                    </p:animEffect>
                                  </p:childTnLst>
                                </p:cTn>
                              </p:par>
                            </p:childTnLst>
                          </p:cTn>
                        </p:par>
                        <p:par>
                          <p:cTn id="61" fill="hold">
                            <p:stCondLst>
                              <p:cond delay="7000"/>
                            </p:stCondLst>
                            <p:childTnLst>
                              <p:par>
                                <p:cTn id="62" presetID="8" presetClass="emph" presetSubtype="0" fill="hold" nodeType="afterEffect">
                                  <p:stCondLst>
                                    <p:cond delay="0"/>
                                  </p:stCondLst>
                                  <p:childTnLst>
                                    <p:animRot by="21600000">
                                      <p:cBhvr>
                                        <p:cTn id="63" dur="2000" fill="hold"/>
                                        <p:tgtEl>
                                          <p:spTgt spid="30"/>
                                        </p:tgtEl>
                                        <p:attrNameLst>
                                          <p:attrName>r</p:attrName>
                                        </p:attrNameLst>
                                      </p:cBhvr>
                                    </p:animRot>
                                  </p:childTnLst>
                                </p:cTn>
                              </p:par>
                              <p:par>
                                <p:cTn id="64" presetID="26" presetClass="emph" presetSubtype="0" fill="hold" nodeType="withEffect">
                                  <p:stCondLst>
                                    <p:cond delay="0"/>
                                  </p:stCondLst>
                                  <p:childTnLst>
                                    <p:animEffect transition="out" filter="fade">
                                      <p:cBhvr>
                                        <p:cTn id="65" dur="500" tmFilter="0, 0; .2, .5; .8, .5; 1, 0"/>
                                        <p:tgtEl>
                                          <p:spTgt spid="30"/>
                                        </p:tgtEl>
                                      </p:cBhvr>
                                    </p:animEffect>
                                    <p:animScale>
                                      <p:cBhvr>
                                        <p:cTn id="66" dur="250" autoRev="1" fill="hold"/>
                                        <p:tgtEl>
                                          <p:spTgt spid="30"/>
                                        </p:tgtEl>
                                      </p:cBhvr>
                                      <p:by x="105000" y="105000"/>
                                    </p:animScale>
                                  </p:childTnLst>
                                </p:cTn>
                              </p:par>
                              <p:par>
                                <p:cTn id="67" presetID="32" presetClass="emph" presetSubtype="0" fill="hold" nodeType="withEffect">
                                  <p:stCondLst>
                                    <p:cond delay="1000"/>
                                  </p:stCondLst>
                                  <p:childTnLst>
                                    <p:animRot by="120000">
                                      <p:cBhvr>
                                        <p:cTn id="68" dur="200" fill="hold">
                                          <p:stCondLst>
                                            <p:cond delay="0"/>
                                          </p:stCondLst>
                                        </p:cTn>
                                        <p:tgtEl>
                                          <p:spTgt spid="30"/>
                                        </p:tgtEl>
                                        <p:attrNameLst>
                                          <p:attrName>r</p:attrName>
                                        </p:attrNameLst>
                                      </p:cBhvr>
                                    </p:animRot>
                                    <p:animRot by="-240000">
                                      <p:cBhvr>
                                        <p:cTn id="69" dur="400" fill="hold">
                                          <p:stCondLst>
                                            <p:cond delay="400"/>
                                          </p:stCondLst>
                                        </p:cTn>
                                        <p:tgtEl>
                                          <p:spTgt spid="30"/>
                                        </p:tgtEl>
                                        <p:attrNameLst>
                                          <p:attrName>r</p:attrName>
                                        </p:attrNameLst>
                                      </p:cBhvr>
                                    </p:animRot>
                                    <p:animRot by="240000">
                                      <p:cBhvr>
                                        <p:cTn id="70" dur="400" fill="hold">
                                          <p:stCondLst>
                                            <p:cond delay="800"/>
                                          </p:stCondLst>
                                        </p:cTn>
                                        <p:tgtEl>
                                          <p:spTgt spid="30"/>
                                        </p:tgtEl>
                                        <p:attrNameLst>
                                          <p:attrName>r</p:attrName>
                                        </p:attrNameLst>
                                      </p:cBhvr>
                                    </p:animRot>
                                    <p:animRot by="-240000">
                                      <p:cBhvr>
                                        <p:cTn id="71" dur="400" fill="hold">
                                          <p:stCondLst>
                                            <p:cond delay="1200"/>
                                          </p:stCondLst>
                                        </p:cTn>
                                        <p:tgtEl>
                                          <p:spTgt spid="30"/>
                                        </p:tgtEl>
                                        <p:attrNameLst>
                                          <p:attrName>r</p:attrName>
                                        </p:attrNameLst>
                                      </p:cBhvr>
                                    </p:animRot>
                                    <p:animRot by="120000">
                                      <p:cBhvr>
                                        <p:cTn id="72" dur="400" fill="hold">
                                          <p:stCondLst>
                                            <p:cond delay="16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22" grpId="0" animBg="1"/>
      <p:bldP spid="23" grpId="0"/>
      <p:bldP spid="24" grpId="0" animBg="1"/>
      <p:bldP spid="25" grpId="0"/>
      <p:bldP spid="26" grpId="0" animBg="1"/>
      <p:bldP spid="27" grpId="0"/>
      <p:bldP spid="28"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组合 21"/>
          <p:cNvGrpSpPr/>
          <p:nvPr/>
        </p:nvGrpSpPr>
        <p:grpSpPr bwMode="auto">
          <a:xfrm>
            <a:off x="1265500" y="1163737"/>
            <a:ext cx="4514046" cy="951368"/>
            <a:chOff x="3732213" y="1220788"/>
            <a:chExt cx="5688011" cy="1389717"/>
          </a:xfrm>
        </p:grpSpPr>
        <p:sp>
          <p:nvSpPr>
            <p:cNvPr id="23" name="同侧圆角矩形 22"/>
            <p:cNvSpPr/>
            <p:nvPr/>
          </p:nvSpPr>
          <p:spPr bwMode="auto">
            <a:xfrm rot="16200000">
              <a:off x="3511224" y="1441777"/>
              <a:ext cx="1389716" cy="947738"/>
            </a:xfrm>
            <a:prstGeom prst="round2Same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dirty="0">
                <a:solidFill>
                  <a:srgbClr val="08A810"/>
                </a:solidFill>
              </a:endParaRPr>
            </a:p>
          </p:txBody>
        </p:sp>
        <p:sp>
          <p:nvSpPr>
            <p:cNvPr id="24" name="同侧圆角矩形 23"/>
            <p:cNvSpPr/>
            <p:nvPr/>
          </p:nvSpPr>
          <p:spPr bwMode="auto">
            <a:xfrm rot="16200000" flipV="1">
              <a:off x="6378248" y="-431472"/>
              <a:ext cx="1389716" cy="4694237"/>
            </a:xfrm>
            <a:prstGeom prst="round2SameRect">
              <a:avLst/>
            </a:prstGeom>
            <a:gradFill flip="none" rotWithShape="1">
              <a:gsLst>
                <a:gs pos="0">
                  <a:schemeClr val="bg1">
                    <a:lumMod val="85000"/>
                  </a:schemeClr>
                </a:gs>
                <a:gs pos="100000">
                  <a:schemeClr val="bg1">
                    <a:lumMod val="95000"/>
                  </a:schemeClr>
                </a:gs>
              </a:gsLst>
              <a:lin ang="2700000" scaled="1"/>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25" name="对角圆角矩形 24"/>
            <p:cNvSpPr/>
            <p:nvPr/>
          </p:nvSpPr>
          <p:spPr bwMode="auto">
            <a:xfrm>
              <a:off x="8725962" y="1716474"/>
              <a:ext cx="672717" cy="865848"/>
            </a:xfrm>
            <a:prstGeom prst="round2DiagRect">
              <a:avLst>
                <a:gd name="adj1" fmla="val 22374"/>
                <a:gd name="adj2" fmla="val 0"/>
              </a:avLst>
            </a:prstGeom>
            <a:gradFill flip="none" rotWithShape="1">
              <a:gsLst>
                <a:gs pos="51000">
                  <a:schemeClr val="tx1">
                    <a:alpha val="0"/>
                  </a:schemeClr>
                </a:gs>
                <a:gs pos="100000">
                  <a:srgbClr val="C9D7F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26" name="TextBox 37"/>
            <p:cNvSpPr txBox="1">
              <a:spLocks noChangeArrowheads="1"/>
            </p:cNvSpPr>
            <p:nvPr/>
          </p:nvSpPr>
          <p:spPr bwMode="auto">
            <a:xfrm>
              <a:off x="3825875" y="1489075"/>
              <a:ext cx="812800" cy="6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eaLnBrk="1" hangingPunct="1"/>
              <a:r>
                <a:rPr lang="zh-CN" altLang="en-US" sz="1200" b="0" dirty="0">
                  <a:solidFill>
                    <a:schemeClr val="bg1"/>
                  </a:solidFill>
                  <a:latin typeface="Mistral" panose="03090702030407020403" pitchFamily="66" charset="0"/>
                  <a:ea typeface="微软雅黑" panose="020B0503020204020204" pitchFamily="34" charset="-122"/>
                  <a:cs typeface="Microsoft Sans Serif" panose="020B0604020202020204" pitchFamily="34" charset="0"/>
                </a:rPr>
                <a:t>文字</a:t>
              </a:r>
            </a:p>
            <a:p>
              <a:pPr eaLnBrk="1" hangingPunct="1"/>
              <a:r>
                <a:rPr lang="zh-CN" altLang="en-US" sz="1200" b="0" dirty="0">
                  <a:solidFill>
                    <a:schemeClr val="bg1"/>
                  </a:solidFill>
                  <a:latin typeface="Mistral" panose="03090702030407020403" pitchFamily="66" charset="0"/>
                  <a:ea typeface="微软雅黑" panose="020B0503020204020204" pitchFamily="34" charset="-122"/>
                  <a:cs typeface="Microsoft Sans Serif" panose="020B0604020202020204" pitchFamily="34" charset="0"/>
                </a:rPr>
                <a:t>内容</a:t>
              </a:r>
            </a:p>
          </p:txBody>
        </p:sp>
        <p:sp>
          <p:nvSpPr>
            <p:cNvPr id="30" name="TextBox 38"/>
            <p:cNvSpPr txBox="1">
              <a:spLocks noChangeArrowheads="1"/>
            </p:cNvSpPr>
            <p:nvPr/>
          </p:nvSpPr>
          <p:spPr bwMode="auto">
            <a:xfrm>
              <a:off x="4787902" y="1444624"/>
              <a:ext cx="4267200" cy="107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eaLnBrk="1" hangingPunct="1">
                <a:buFont typeface="微软雅黑" panose="020B0503020204020204" pitchFamily="34" charset="-122"/>
                <a:buAutoNum type="circleNumDbPlain"/>
              </a:pPr>
              <a:r>
                <a:rPr lang="zh-CN" altLang="en-US" sz="1400" b="0" dirty="0">
                  <a:latin typeface="Constantia" panose="02030602050306030303" pitchFamily="18" charset="0"/>
                  <a:ea typeface="微软雅黑" panose="020B0503020204020204" pitchFamily="34" charset="-122"/>
                </a:rPr>
                <a:t>此处添加文字内容此处添加文字内容</a:t>
              </a:r>
              <a:endParaRPr lang="en-US" altLang="zh-CN" sz="1400" b="0" dirty="0">
                <a:latin typeface="Constantia" panose="02030602050306030303" pitchFamily="18" charset="0"/>
                <a:ea typeface="微软雅黑" panose="020B0503020204020204" pitchFamily="34" charset="-122"/>
              </a:endParaRPr>
            </a:p>
            <a:p>
              <a:pPr eaLnBrk="1" hangingPunct="1">
                <a:buFont typeface="微软雅黑" panose="020B0503020204020204" pitchFamily="34" charset="-122"/>
                <a:buAutoNum type="circleNumDbPlain"/>
              </a:pPr>
              <a:r>
                <a:rPr lang="zh-CN" altLang="en-US" sz="1400" b="0" dirty="0">
                  <a:latin typeface="Constantia" panose="02030602050306030303" pitchFamily="18" charset="0"/>
                  <a:ea typeface="微软雅黑" panose="020B0503020204020204" pitchFamily="34" charset="-122"/>
                </a:rPr>
                <a:t>此处添加文字内容此处添加文字内容</a:t>
              </a:r>
              <a:endParaRPr lang="en-US" altLang="zh-CN" sz="1400" b="0" dirty="0">
                <a:latin typeface="Constantia" panose="02030602050306030303" pitchFamily="18" charset="0"/>
                <a:ea typeface="微软雅黑" panose="020B0503020204020204" pitchFamily="34" charset="-122"/>
              </a:endParaRPr>
            </a:p>
            <a:p>
              <a:pPr eaLnBrk="1" hangingPunct="1">
                <a:buFont typeface="微软雅黑" panose="020B0503020204020204" pitchFamily="34" charset="-122"/>
                <a:buAutoNum type="circleNumDbPlain"/>
              </a:pPr>
              <a:r>
                <a:rPr lang="zh-CN" altLang="en-US" sz="1400" b="0" dirty="0">
                  <a:latin typeface="Constantia" panose="02030602050306030303" pitchFamily="18" charset="0"/>
                  <a:ea typeface="微软雅黑" panose="020B0503020204020204" pitchFamily="34" charset="-122"/>
                </a:rPr>
                <a:t>此处添加文字内容此处添加文字内容</a:t>
              </a:r>
              <a:endParaRPr lang="en-US" altLang="zh-CN" sz="1400" b="0" dirty="0">
                <a:latin typeface="Constantia" panose="02030602050306030303" pitchFamily="18" charset="0"/>
                <a:ea typeface="微软雅黑" panose="020B0503020204020204" pitchFamily="34" charset="-122"/>
              </a:endParaRPr>
            </a:p>
          </p:txBody>
        </p:sp>
      </p:grpSp>
      <p:grpSp>
        <p:nvGrpSpPr>
          <p:cNvPr id="31" name="组合 30"/>
          <p:cNvGrpSpPr/>
          <p:nvPr/>
        </p:nvGrpSpPr>
        <p:grpSpPr bwMode="auto">
          <a:xfrm>
            <a:off x="1265507" y="2295395"/>
            <a:ext cx="4514047" cy="951366"/>
            <a:chOff x="3732213" y="2805113"/>
            <a:chExt cx="5688012" cy="1389713"/>
          </a:xfrm>
        </p:grpSpPr>
        <p:sp>
          <p:nvSpPr>
            <p:cNvPr id="32" name="同侧圆角矩形 31"/>
            <p:cNvSpPr/>
            <p:nvPr/>
          </p:nvSpPr>
          <p:spPr bwMode="auto">
            <a:xfrm rot="16200000">
              <a:off x="3511225" y="3026101"/>
              <a:ext cx="1389713" cy="947738"/>
            </a:xfrm>
            <a:prstGeom prst="round2Same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dirty="0"/>
            </a:p>
          </p:txBody>
        </p:sp>
        <p:sp>
          <p:nvSpPr>
            <p:cNvPr id="33" name="同侧圆角矩形 32"/>
            <p:cNvSpPr/>
            <p:nvPr/>
          </p:nvSpPr>
          <p:spPr bwMode="auto">
            <a:xfrm rot="16200000" flipV="1">
              <a:off x="6378250" y="1152851"/>
              <a:ext cx="1389713" cy="4694237"/>
            </a:xfrm>
            <a:prstGeom prst="round2SameRect">
              <a:avLst/>
            </a:prstGeom>
            <a:gradFill flip="none" rotWithShape="1">
              <a:gsLst>
                <a:gs pos="0">
                  <a:schemeClr val="bg1">
                    <a:lumMod val="75000"/>
                  </a:schemeClr>
                </a:gs>
                <a:gs pos="100000">
                  <a:schemeClr val="bg1">
                    <a:lumMod val="95000"/>
                  </a:schemeClr>
                </a:gs>
              </a:gsLst>
              <a:lin ang="2700000" scaled="1"/>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34" name="对角圆角矩形 33"/>
            <p:cNvSpPr/>
            <p:nvPr/>
          </p:nvSpPr>
          <p:spPr bwMode="auto">
            <a:xfrm>
              <a:off x="8725962" y="3300799"/>
              <a:ext cx="672717" cy="865849"/>
            </a:xfrm>
            <a:prstGeom prst="round2DiagRect">
              <a:avLst>
                <a:gd name="adj1" fmla="val 22374"/>
                <a:gd name="adj2" fmla="val 0"/>
              </a:avLst>
            </a:prstGeom>
            <a:gradFill flip="none" rotWithShape="1">
              <a:gsLst>
                <a:gs pos="51000">
                  <a:schemeClr val="tx1">
                    <a:alpha val="0"/>
                  </a:schemeClr>
                </a:gs>
                <a:gs pos="100000">
                  <a:srgbClr val="C9D7F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35" name="TextBox 44"/>
            <p:cNvSpPr txBox="1">
              <a:spLocks noChangeArrowheads="1"/>
            </p:cNvSpPr>
            <p:nvPr/>
          </p:nvSpPr>
          <p:spPr bwMode="auto">
            <a:xfrm>
              <a:off x="3825875" y="3073400"/>
              <a:ext cx="812800" cy="6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ctr" eaLnBrk="1" hangingPunct="1"/>
              <a:r>
                <a:rPr lang="zh-CN" altLang="en-US" sz="1200" b="0" dirty="0">
                  <a:solidFill>
                    <a:schemeClr val="bg1"/>
                  </a:solidFill>
                  <a:latin typeface="Mistral" panose="03090702030407020403" pitchFamily="66" charset="0"/>
                  <a:ea typeface="微软雅黑" panose="020B0503020204020204" pitchFamily="34" charset="-122"/>
                  <a:cs typeface="Microsoft Sans Serif" panose="020B0604020202020204" pitchFamily="34" charset="0"/>
                </a:rPr>
                <a:t>文字</a:t>
              </a:r>
            </a:p>
            <a:p>
              <a:pPr algn="ctr" eaLnBrk="1" hangingPunct="1"/>
              <a:r>
                <a:rPr lang="zh-CN" altLang="en-US" sz="1200" b="0" dirty="0">
                  <a:solidFill>
                    <a:schemeClr val="bg1"/>
                  </a:solidFill>
                  <a:latin typeface="Mistral" panose="03090702030407020403" pitchFamily="66" charset="0"/>
                  <a:ea typeface="微软雅黑" panose="020B0503020204020204" pitchFamily="34" charset="-122"/>
                  <a:cs typeface="Microsoft Sans Serif" panose="020B0604020202020204" pitchFamily="34" charset="0"/>
                </a:rPr>
                <a:t>内容</a:t>
              </a:r>
            </a:p>
          </p:txBody>
        </p:sp>
        <p:sp>
          <p:nvSpPr>
            <p:cNvPr id="36" name="TextBox 45"/>
            <p:cNvSpPr txBox="1">
              <a:spLocks noChangeArrowheads="1"/>
            </p:cNvSpPr>
            <p:nvPr/>
          </p:nvSpPr>
          <p:spPr bwMode="auto">
            <a:xfrm>
              <a:off x="4787902" y="3021013"/>
              <a:ext cx="4267199" cy="107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eaLnBrk="1" hangingPunct="1">
                <a:buFont typeface="微软雅黑" panose="020B0503020204020204" pitchFamily="34" charset="-122"/>
                <a:buAutoNum type="circleNumDbPlain"/>
              </a:pPr>
              <a:r>
                <a:rPr lang="zh-CN" altLang="en-US" sz="1400" b="0">
                  <a:latin typeface="Constantia" panose="02030602050306030303" pitchFamily="18" charset="0"/>
                  <a:ea typeface="微软雅黑" panose="020B0503020204020204" pitchFamily="34" charset="-122"/>
                </a:rPr>
                <a:t>此处添加文字内容此处添加文字内容</a:t>
              </a:r>
              <a:endParaRPr lang="en-US" altLang="zh-CN" sz="1400" b="0">
                <a:latin typeface="Constantia" panose="02030602050306030303" pitchFamily="18" charset="0"/>
                <a:ea typeface="微软雅黑" panose="020B0503020204020204" pitchFamily="34" charset="-122"/>
              </a:endParaRPr>
            </a:p>
            <a:p>
              <a:pPr eaLnBrk="1" hangingPunct="1">
                <a:buFont typeface="微软雅黑" panose="020B0503020204020204" pitchFamily="34" charset="-122"/>
                <a:buAutoNum type="circleNumDbPlain"/>
              </a:pPr>
              <a:r>
                <a:rPr lang="zh-CN" altLang="en-US" sz="1400" b="0">
                  <a:latin typeface="Constantia" panose="02030602050306030303" pitchFamily="18" charset="0"/>
                  <a:ea typeface="微软雅黑" panose="020B0503020204020204" pitchFamily="34" charset="-122"/>
                </a:rPr>
                <a:t>此处添加文字内容此处添加文字内容</a:t>
              </a:r>
              <a:endParaRPr lang="en-US" altLang="zh-CN" sz="1400" b="0">
                <a:latin typeface="Constantia" panose="02030602050306030303" pitchFamily="18" charset="0"/>
                <a:ea typeface="微软雅黑" panose="020B0503020204020204" pitchFamily="34" charset="-122"/>
              </a:endParaRPr>
            </a:p>
            <a:p>
              <a:pPr eaLnBrk="1" hangingPunct="1">
                <a:buFont typeface="微软雅黑" panose="020B0503020204020204" pitchFamily="34" charset="-122"/>
                <a:buAutoNum type="circleNumDbPlain"/>
              </a:pPr>
              <a:r>
                <a:rPr lang="zh-CN" altLang="en-US" sz="1400" b="0">
                  <a:latin typeface="Constantia" panose="02030602050306030303" pitchFamily="18" charset="0"/>
                  <a:ea typeface="微软雅黑" panose="020B0503020204020204" pitchFamily="34" charset="-122"/>
                </a:rPr>
                <a:t>此处添加文字内容此处添加文字内容</a:t>
              </a:r>
              <a:endParaRPr lang="en-US" altLang="zh-CN" sz="1400" b="0">
                <a:latin typeface="Constantia" panose="02030602050306030303" pitchFamily="18" charset="0"/>
                <a:ea typeface="微软雅黑" panose="020B0503020204020204" pitchFamily="34" charset="-122"/>
              </a:endParaRPr>
            </a:p>
          </p:txBody>
        </p:sp>
      </p:grpSp>
      <p:grpSp>
        <p:nvGrpSpPr>
          <p:cNvPr id="37" name="组合 36"/>
          <p:cNvGrpSpPr/>
          <p:nvPr/>
        </p:nvGrpSpPr>
        <p:grpSpPr bwMode="auto">
          <a:xfrm>
            <a:off x="1265507" y="3427058"/>
            <a:ext cx="4514047" cy="951367"/>
            <a:chOff x="3732213" y="4389438"/>
            <a:chExt cx="5688012" cy="1389718"/>
          </a:xfrm>
        </p:grpSpPr>
        <p:sp>
          <p:nvSpPr>
            <p:cNvPr id="38" name="同侧圆角矩形 37"/>
            <p:cNvSpPr/>
            <p:nvPr/>
          </p:nvSpPr>
          <p:spPr bwMode="auto">
            <a:xfrm rot="16200000">
              <a:off x="3511223" y="4610428"/>
              <a:ext cx="1389718" cy="947738"/>
            </a:xfrm>
            <a:prstGeom prst="round2SameRect">
              <a:avLst/>
            </a:prstGeom>
            <a:solidFill>
              <a:srgbClr val="FF9900"/>
            </a:solidFill>
            <a:ln>
              <a:noFill/>
            </a:ln>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dirty="0"/>
            </a:p>
          </p:txBody>
        </p:sp>
        <p:sp>
          <p:nvSpPr>
            <p:cNvPr id="39" name="同侧圆角矩形 38"/>
            <p:cNvSpPr/>
            <p:nvPr/>
          </p:nvSpPr>
          <p:spPr bwMode="auto">
            <a:xfrm rot="16200000" flipV="1">
              <a:off x="6378248" y="2737178"/>
              <a:ext cx="1389718" cy="4694237"/>
            </a:xfrm>
            <a:prstGeom prst="round2SameRect">
              <a:avLst/>
            </a:prstGeom>
            <a:gradFill flip="none" rotWithShape="1">
              <a:gsLst>
                <a:gs pos="0">
                  <a:schemeClr val="bg1">
                    <a:lumMod val="75000"/>
                  </a:schemeClr>
                </a:gs>
                <a:gs pos="100000">
                  <a:schemeClr val="bg1">
                    <a:lumMod val="95000"/>
                  </a:schemeClr>
                </a:gs>
              </a:gsLst>
              <a:lin ang="2700000" scaled="1"/>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40" name="对角圆角矩形 39"/>
            <p:cNvSpPr/>
            <p:nvPr/>
          </p:nvSpPr>
          <p:spPr bwMode="auto">
            <a:xfrm>
              <a:off x="8725962" y="4885124"/>
              <a:ext cx="672717" cy="865849"/>
            </a:xfrm>
            <a:prstGeom prst="round2DiagRect">
              <a:avLst>
                <a:gd name="adj1" fmla="val 22374"/>
                <a:gd name="adj2" fmla="val 0"/>
              </a:avLst>
            </a:prstGeom>
            <a:gradFill flip="none" rotWithShape="1">
              <a:gsLst>
                <a:gs pos="51000">
                  <a:schemeClr val="tx1">
                    <a:alpha val="0"/>
                  </a:schemeClr>
                </a:gs>
                <a:gs pos="100000">
                  <a:srgbClr val="C9D7F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41" name="TextBox 50"/>
            <p:cNvSpPr txBox="1">
              <a:spLocks noChangeArrowheads="1"/>
            </p:cNvSpPr>
            <p:nvPr/>
          </p:nvSpPr>
          <p:spPr bwMode="auto">
            <a:xfrm>
              <a:off x="3825875" y="4657725"/>
              <a:ext cx="812800" cy="67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algn="ctr" eaLnBrk="1" hangingPunct="1"/>
              <a:r>
                <a:rPr lang="zh-CN" altLang="en-US" sz="1200" b="0" dirty="0">
                  <a:solidFill>
                    <a:schemeClr val="bg1"/>
                  </a:solidFill>
                  <a:latin typeface="Mistral" panose="03090702030407020403" pitchFamily="66" charset="0"/>
                  <a:ea typeface="微软雅黑" panose="020B0503020204020204" pitchFamily="34" charset="-122"/>
                  <a:cs typeface="Microsoft Sans Serif" panose="020B0604020202020204" pitchFamily="34" charset="0"/>
                </a:rPr>
                <a:t>文字</a:t>
              </a:r>
            </a:p>
            <a:p>
              <a:pPr algn="ctr" eaLnBrk="1" hangingPunct="1"/>
              <a:r>
                <a:rPr lang="zh-CN" altLang="en-US" sz="1200" b="0" dirty="0">
                  <a:solidFill>
                    <a:schemeClr val="bg1"/>
                  </a:solidFill>
                  <a:latin typeface="Mistral" panose="03090702030407020403" pitchFamily="66" charset="0"/>
                  <a:ea typeface="微软雅黑" panose="020B0503020204020204" pitchFamily="34" charset="-122"/>
                  <a:cs typeface="Microsoft Sans Serif" panose="020B0604020202020204" pitchFamily="34" charset="0"/>
                </a:rPr>
                <a:t>内容</a:t>
              </a:r>
            </a:p>
          </p:txBody>
        </p:sp>
        <p:sp>
          <p:nvSpPr>
            <p:cNvPr id="42" name="TextBox 51"/>
            <p:cNvSpPr txBox="1">
              <a:spLocks noChangeArrowheads="1"/>
            </p:cNvSpPr>
            <p:nvPr/>
          </p:nvSpPr>
          <p:spPr bwMode="auto">
            <a:xfrm>
              <a:off x="4787902" y="4624388"/>
              <a:ext cx="4267199" cy="10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eaLnBrk="1" hangingPunct="1">
                <a:buFont typeface="微软雅黑" panose="020B0503020204020204" pitchFamily="34" charset="-122"/>
                <a:buAutoNum type="circleNumDbPlain"/>
              </a:pPr>
              <a:r>
                <a:rPr lang="zh-CN" altLang="en-US" sz="1400" b="0">
                  <a:latin typeface="Constantia" panose="02030602050306030303" pitchFamily="18" charset="0"/>
                  <a:ea typeface="微软雅黑" panose="020B0503020204020204" pitchFamily="34" charset="-122"/>
                </a:rPr>
                <a:t>此处添加文字内容此处添加文字内容</a:t>
              </a:r>
              <a:endParaRPr lang="en-US" altLang="zh-CN" sz="1400" b="0">
                <a:latin typeface="Constantia" panose="02030602050306030303" pitchFamily="18" charset="0"/>
                <a:ea typeface="微软雅黑" panose="020B0503020204020204" pitchFamily="34" charset="-122"/>
              </a:endParaRPr>
            </a:p>
            <a:p>
              <a:pPr eaLnBrk="1" hangingPunct="1">
                <a:buFont typeface="微软雅黑" panose="020B0503020204020204" pitchFamily="34" charset="-122"/>
                <a:buAutoNum type="circleNumDbPlain"/>
              </a:pPr>
              <a:r>
                <a:rPr lang="zh-CN" altLang="en-US" sz="1400" b="0">
                  <a:latin typeface="Constantia" panose="02030602050306030303" pitchFamily="18" charset="0"/>
                  <a:ea typeface="微软雅黑" panose="020B0503020204020204" pitchFamily="34" charset="-122"/>
                </a:rPr>
                <a:t>此处添加文字内容此处添加文字内容</a:t>
              </a:r>
              <a:endParaRPr lang="en-US" altLang="zh-CN" sz="1400" b="0">
                <a:latin typeface="Constantia" panose="02030602050306030303" pitchFamily="18" charset="0"/>
                <a:ea typeface="微软雅黑" panose="020B0503020204020204" pitchFamily="34" charset="-122"/>
              </a:endParaRPr>
            </a:p>
            <a:p>
              <a:pPr eaLnBrk="1" hangingPunct="1">
                <a:buFont typeface="微软雅黑" panose="020B0503020204020204" pitchFamily="34" charset="-122"/>
                <a:buAutoNum type="circleNumDbPlain"/>
              </a:pPr>
              <a:r>
                <a:rPr lang="zh-CN" altLang="en-US" sz="1400" b="0">
                  <a:latin typeface="Constantia" panose="02030602050306030303" pitchFamily="18" charset="0"/>
                  <a:ea typeface="微软雅黑" panose="020B0503020204020204" pitchFamily="34" charset="-122"/>
                </a:rPr>
                <a:t>此处添加文字内容此处添加文字内容</a:t>
              </a:r>
              <a:endParaRPr lang="en-US" altLang="zh-CN" sz="1400" b="0">
                <a:latin typeface="Constantia" panose="02030602050306030303" pitchFamily="18" charset="0"/>
                <a:ea typeface="微软雅黑" panose="020B0503020204020204" pitchFamily="34" charset="-122"/>
              </a:endParaRPr>
            </a:p>
          </p:txBody>
        </p:sp>
      </p:grpSp>
      <p:pic>
        <p:nvPicPr>
          <p:cNvPr id="43" name="Picture 11" descr="思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673" y="1081184"/>
            <a:ext cx="2000112" cy="326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15"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fltVal val="0"/>
                                          </p:val>
                                        </p:tav>
                                        <p:tav tm="100000">
                                          <p:val>
                                            <p:strVal val="#ppt_w"/>
                                          </p:val>
                                        </p:tav>
                                      </p:tavLst>
                                    </p:anim>
                                    <p:anim calcmode="lin" valueType="num">
                                      <p:cBhvr>
                                        <p:cTn id="29" dur="1000" fill="hold"/>
                                        <p:tgtEl>
                                          <p:spTgt spid="22"/>
                                        </p:tgtEl>
                                        <p:attrNameLst>
                                          <p:attrName>ppt_h</p:attrName>
                                        </p:attrNameLst>
                                      </p:cBhvr>
                                      <p:tavLst>
                                        <p:tav tm="0">
                                          <p:val>
                                            <p:fltVal val="0"/>
                                          </p:val>
                                        </p:tav>
                                        <p:tav tm="100000">
                                          <p:val>
                                            <p:strVal val="#ppt_h"/>
                                          </p:val>
                                        </p:tav>
                                      </p:tavLst>
                                    </p:anim>
                                    <p:anim calcmode="lin" valueType="num">
                                      <p:cBhvr>
                                        <p:cTn id="30"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000"/>
                            </p:stCondLst>
                            <p:childTnLst>
                              <p:par>
                                <p:cTn id="33" presetID="15"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4000"/>
                            </p:stCondLst>
                            <p:childTnLst>
                              <p:par>
                                <p:cTn id="40" presetID="15"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fltVal val="0"/>
                                          </p:val>
                                        </p:tav>
                                        <p:tav tm="100000">
                                          <p:val>
                                            <p:strVal val="#ppt_w"/>
                                          </p:val>
                                        </p:tav>
                                      </p:tavLst>
                                    </p:anim>
                                    <p:anim calcmode="lin" valueType="num">
                                      <p:cBhvr>
                                        <p:cTn id="43" dur="1000" fill="hold"/>
                                        <p:tgtEl>
                                          <p:spTgt spid="37"/>
                                        </p:tgtEl>
                                        <p:attrNameLst>
                                          <p:attrName>ppt_h</p:attrName>
                                        </p:attrNameLst>
                                      </p:cBhvr>
                                      <p:tavLst>
                                        <p:tav tm="0">
                                          <p:val>
                                            <p:fltVal val="0"/>
                                          </p:val>
                                        </p:tav>
                                        <p:tav tm="100000">
                                          <p:val>
                                            <p:strVal val="#ppt_h"/>
                                          </p:val>
                                        </p:tav>
                                      </p:tavLst>
                                    </p:anim>
                                    <p:anim calcmode="lin" valueType="num">
                                      <p:cBhvr>
                                        <p:cTn id="44"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 name="矩形 21"/>
          <p:cNvSpPr/>
          <p:nvPr/>
        </p:nvSpPr>
        <p:spPr>
          <a:xfrm>
            <a:off x="5637086" y="1256834"/>
            <a:ext cx="1234261" cy="293965"/>
          </a:xfrm>
          <a:prstGeom prst="rect">
            <a:avLst/>
          </a:prstGeom>
        </p:spPr>
        <p:txBody>
          <a:bodyPr wrap="none" lIns="77762" tIns="38881" rIns="77762" bIns="38881">
            <a:spAutoFit/>
          </a:bodyPr>
          <a:lstStyle/>
          <a:p>
            <a:r>
              <a:rPr lang="zh-CN" altLang="en-US" sz="1400" b="1" dirty="0">
                <a:solidFill>
                  <a:srgbClr val="FF0000"/>
                </a:solidFill>
                <a:latin typeface="微软雅黑" panose="020B0503020204020204" pitchFamily="34" charset="-122"/>
                <a:ea typeface="微软雅黑" panose="020B0503020204020204" pitchFamily="34" charset="-122"/>
              </a:rPr>
              <a:t>此处添加标题</a:t>
            </a:r>
            <a:endParaRPr lang="en-US" altLang="zh-CN" sz="1400" b="1" dirty="0">
              <a:solidFill>
                <a:srgbClr val="FF0000"/>
              </a:solidFill>
              <a:latin typeface="微软雅黑" panose="020B0503020204020204" pitchFamily="34" charset="-122"/>
              <a:ea typeface="微软雅黑" panose="020B0503020204020204" pitchFamily="34" charset="-122"/>
            </a:endParaRPr>
          </a:p>
        </p:txBody>
      </p:sp>
      <p:sp>
        <p:nvSpPr>
          <p:cNvPr id="23" name="矩形 22"/>
          <p:cNvSpPr/>
          <p:nvPr/>
        </p:nvSpPr>
        <p:spPr>
          <a:xfrm>
            <a:off x="5625601" y="3201885"/>
            <a:ext cx="1234261" cy="293965"/>
          </a:xfrm>
          <a:prstGeom prst="rect">
            <a:avLst/>
          </a:prstGeom>
        </p:spPr>
        <p:txBody>
          <a:bodyPr wrap="none" lIns="77762" tIns="38881" rIns="77762" bIns="38881">
            <a:spAutoFit/>
          </a:bodyPr>
          <a:lstStyle/>
          <a:p>
            <a:r>
              <a:rPr lang="zh-CN" altLang="en-US" sz="1400" b="1" dirty="0">
                <a:solidFill>
                  <a:srgbClr val="FF0000"/>
                </a:solidFill>
                <a:latin typeface="微软雅黑" panose="020B0503020204020204" pitchFamily="34" charset="-122"/>
                <a:ea typeface="微软雅黑" panose="020B0503020204020204" pitchFamily="34" charset="-122"/>
              </a:rPr>
              <a:t>此处添加标题</a:t>
            </a:r>
            <a:endParaRPr lang="en-US" altLang="zh-CN" sz="1400" b="1" dirty="0">
              <a:solidFill>
                <a:srgbClr val="FF0000"/>
              </a:solidFill>
              <a:latin typeface="微软雅黑" panose="020B0503020204020204" pitchFamily="34" charset="-122"/>
              <a:ea typeface="微软雅黑" panose="020B0503020204020204" pitchFamily="34" charset="-122"/>
            </a:endParaRPr>
          </a:p>
        </p:txBody>
      </p:sp>
      <p:sp>
        <p:nvSpPr>
          <p:cNvPr id="24" name="矩形 23"/>
          <p:cNvSpPr/>
          <p:nvPr/>
        </p:nvSpPr>
        <p:spPr>
          <a:xfrm>
            <a:off x="1255998" y="2199765"/>
            <a:ext cx="1234261" cy="293965"/>
          </a:xfrm>
          <a:prstGeom prst="rect">
            <a:avLst/>
          </a:prstGeom>
        </p:spPr>
        <p:txBody>
          <a:bodyPr wrap="none" lIns="77762" tIns="38881" rIns="77762" bIns="38881">
            <a:spAutoFit/>
          </a:bodyPr>
          <a:lstStyle/>
          <a:p>
            <a:pPr algn="r"/>
            <a:r>
              <a:rPr lang="zh-CN" altLang="en-US" sz="1400" b="1" dirty="0">
                <a:solidFill>
                  <a:srgbClr val="FFC000"/>
                </a:solidFill>
                <a:latin typeface="微软雅黑" panose="020B0503020204020204" pitchFamily="34" charset="-122"/>
                <a:ea typeface="微软雅黑" panose="020B0503020204020204" pitchFamily="34" charset="-122"/>
              </a:rPr>
              <a:t>此处添加标题</a:t>
            </a:r>
            <a:endParaRPr lang="en-US" altLang="zh-CN" sz="1400" b="1" dirty="0">
              <a:solidFill>
                <a:srgbClr val="FFC000"/>
              </a:solidFill>
              <a:latin typeface="微软雅黑" panose="020B0503020204020204" pitchFamily="34" charset="-122"/>
              <a:ea typeface="微软雅黑" panose="020B0503020204020204" pitchFamily="34" charset="-122"/>
            </a:endParaRPr>
          </a:p>
        </p:txBody>
      </p:sp>
      <p:sp>
        <p:nvSpPr>
          <p:cNvPr id="25" name="等腰三角形 24"/>
          <p:cNvSpPr>
            <a:spLocks noChangeAspect="1" noChangeArrowheads="1"/>
          </p:cNvSpPr>
          <p:nvPr/>
        </p:nvSpPr>
        <p:spPr bwMode="auto">
          <a:xfrm rot="5400000" flipV="1">
            <a:off x="5363115" y="1711791"/>
            <a:ext cx="213552" cy="182782"/>
          </a:xfrm>
          <a:prstGeom prst="triangle">
            <a:avLst>
              <a:gd name="adj" fmla="val 50000"/>
            </a:avLst>
          </a:prstGeom>
          <a:solidFill>
            <a:srgbClr val="FF0000"/>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00">
              <a:solidFill>
                <a:schemeClr val="tx1">
                  <a:lumMod val="65000"/>
                  <a:lumOff val="35000"/>
                </a:schemeClr>
              </a:solidFill>
              <a:sym typeface="微软雅黑" panose="020B0503020204020204" pitchFamily="34" charset="-122"/>
            </a:endParaRPr>
          </a:p>
        </p:txBody>
      </p:sp>
      <p:sp>
        <p:nvSpPr>
          <p:cNvPr id="26" name="矩形 47"/>
          <p:cNvSpPr>
            <a:spLocks noChangeArrowheads="1"/>
          </p:cNvSpPr>
          <p:nvPr/>
        </p:nvSpPr>
        <p:spPr bwMode="auto">
          <a:xfrm>
            <a:off x="5625603" y="1627027"/>
            <a:ext cx="2500477"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27" name="等腰三角形 18"/>
          <p:cNvSpPr>
            <a:spLocks noChangeAspect="1" noChangeArrowheads="1"/>
          </p:cNvSpPr>
          <p:nvPr/>
        </p:nvSpPr>
        <p:spPr bwMode="auto">
          <a:xfrm rot="5400000" flipV="1">
            <a:off x="5363115" y="3660381"/>
            <a:ext cx="213552" cy="182782"/>
          </a:xfrm>
          <a:prstGeom prst="triangle">
            <a:avLst>
              <a:gd name="adj" fmla="val 50000"/>
            </a:avLst>
          </a:prstGeom>
          <a:solidFill>
            <a:srgbClr val="FF0000"/>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00">
              <a:solidFill>
                <a:schemeClr val="tx1">
                  <a:lumMod val="65000"/>
                  <a:lumOff val="35000"/>
                </a:schemeClr>
              </a:solidFill>
              <a:sym typeface="微软雅黑" panose="020B0503020204020204" pitchFamily="34" charset="-122"/>
            </a:endParaRPr>
          </a:p>
        </p:txBody>
      </p:sp>
      <p:sp>
        <p:nvSpPr>
          <p:cNvPr id="28" name="矩形 47"/>
          <p:cNvSpPr>
            <a:spLocks noChangeArrowheads="1"/>
          </p:cNvSpPr>
          <p:nvPr/>
        </p:nvSpPr>
        <p:spPr bwMode="auto">
          <a:xfrm>
            <a:off x="5625603" y="3575621"/>
            <a:ext cx="2500477"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29" name="等腰三角形 18"/>
          <p:cNvSpPr>
            <a:spLocks noChangeAspect="1" noChangeArrowheads="1"/>
          </p:cNvSpPr>
          <p:nvPr/>
        </p:nvSpPr>
        <p:spPr bwMode="auto">
          <a:xfrm rot="16200000" flipH="1" flipV="1">
            <a:off x="2643012" y="2651791"/>
            <a:ext cx="213552" cy="182782"/>
          </a:xfrm>
          <a:prstGeom prst="triangle">
            <a:avLst>
              <a:gd name="adj" fmla="val 50000"/>
            </a:avLst>
          </a:prstGeom>
          <a:solidFill>
            <a:srgbClr val="FFC000"/>
          </a:solidFill>
          <a:ln>
            <a:noFill/>
          </a:ln>
        </p:spPr>
        <p:txBody>
          <a:bodyPr lIns="77762" tIns="38881" rIns="77762" bIns="3888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700">
              <a:solidFill>
                <a:schemeClr val="accent3">
                  <a:lumMod val="75000"/>
                </a:schemeClr>
              </a:solidFill>
              <a:sym typeface="微软雅黑" panose="020B0503020204020204" pitchFamily="34" charset="-122"/>
            </a:endParaRPr>
          </a:p>
        </p:txBody>
      </p:sp>
      <p:sp>
        <p:nvSpPr>
          <p:cNvPr id="30" name="矩形 47"/>
          <p:cNvSpPr>
            <a:spLocks noChangeArrowheads="1"/>
          </p:cNvSpPr>
          <p:nvPr/>
        </p:nvSpPr>
        <p:spPr bwMode="auto">
          <a:xfrm>
            <a:off x="435820" y="2567021"/>
            <a:ext cx="2164570" cy="74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333333"/>
                </a:solidFill>
                <a:sym typeface="微软雅黑" panose="020B0503020204020204" pitchFamily="34" charset="-122"/>
              </a:rPr>
              <a:t>您的内容打在这里，或者通过复制您的文本后，在此框中选择粘贴，并选择只保留文字。</a:t>
            </a:r>
          </a:p>
        </p:txBody>
      </p:sp>
      <p:sp>
        <p:nvSpPr>
          <p:cNvPr id="31" name="形状 30"/>
          <p:cNvSpPr/>
          <p:nvPr/>
        </p:nvSpPr>
        <p:spPr>
          <a:xfrm>
            <a:off x="2967982" y="2135662"/>
            <a:ext cx="1654919" cy="1667601"/>
          </a:xfrm>
          <a:prstGeom prst="leftCircularArrow">
            <a:avLst>
              <a:gd name="adj1" fmla="val 8909"/>
              <a:gd name="adj2" fmla="val 1142322"/>
              <a:gd name="adj3" fmla="val 6293598"/>
              <a:gd name="adj4" fmla="val 18900002"/>
              <a:gd name="adj5" fmla="val 12500"/>
            </a:avLst>
          </a:prstGeom>
          <a:solidFill>
            <a:srgbClr val="FFC000"/>
          </a:solidFill>
          <a:ln>
            <a:noFill/>
          </a:ln>
          <a:effectLst/>
        </p:spPr>
        <p:style>
          <a:lnRef idx="0">
            <a:scrgbClr r="0" g="0" b="0"/>
          </a:lnRef>
          <a:fillRef idx="3">
            <a:scrgbClr r="0" g="0" b="0"/>
          </a:fillRef>
          <a:effectRef idx="2">
            <a:scrgbClr r="0" g="0" b="0"/>
          </a:effectRef>
          <a:fontRef idx="minor">
            <a:schemeClr val="lt1"/>
          </a:fontRef>
        </p:style>
      </p:sp>
      <p:sp>
        <p:nvSpPr>
          <p:cNvPr id="32" name="空心弧 31"/>
          <p:cNvSpPr/>
          <p:nvPr/>
        </p:nvSpPr>
        <p:spPr>
          <a:xfrm>
            <a:off x="3561784" y="3226897"/>
            <a:ext cx="1421829" cy="1433085"/>
          </a:xfrm>
          <a:prstGeom prst="blockArc">
            <a:avLst>
              <a:gd name="adj1" fmla="val 13624405"/>
              <a:gd name="adj2" fmla="val 17228224"/>
              <a:gd name="adj3" fmla="val 11481"/>
            </a:avLst>
          </a:prstGeom>
          <a:solidFill>
            <a:srgbClr val="FF0000"/>
          </a:solidFill>
          <a:ln>
            <a:noFill/>
          </a:ln>
          <a:effectLst/>
        </p:spPr>
        <p:style>
          <a:lnRef idx="0">
            <a:scrgbClr r="0" g="0" b="0"/>
          </a:lnRef>
          <a:fillRef idx="3">
            <a:scrgbClr r="0" g="0" b="0"/>
          </a:fillRef>
          <a:effectRef idx="2">
            <a:scrgbClr r="0" g="0" b="0"/>
          </a:effectRef>
          <a:fontRef idx="minor">
            <a:schemeClr val="lt1"/>
          </a:fontRef>
        </p:style>
      </p:sp>
      <p:sp>
        <p:nvSpPr>
          <p:cNvPr id="33" name="空心弧 32"/>
          <p:cNvSpPr/>
          <p:nvPr/>
        </p:nvSpPr>
        <p:spPr>
          <a:xfrm>
            <a:off x="3561784" y="3226897"/>
            <a:ext cx="1421829" cy="1433085"/>
          </a:xfrm>
          <a:prstGeom prst="blockArc">
            <a:avLst>
              <a:gd name="adj1" fmla="val 17085111"/>
              <a:gd name="adj2" fmla="val 10799997"/>
              <a:gd name="adj3" fmla="val 11504"/>
            </a:avLst>
          </a:prstGeom>
          <a:solidFill>
            <a:srgbClr val="FF0000"/>
          </a:solidFill>
          <a:ln>
            <a:noFill/>
          </a:ln>
          <a:effectLst/>
        </p:spPr>
        <p:style>
          <a:lnRef idx="0">
            <a:scrgbClr r="0" g="0" b="0"/>
          </a:lnRef>
          <a:fillRef idx="3">
            <a:scrgbClr r="0" g="0" b="0"/>
          </a:fillRef>
          <a:effectRef idx="2">
            <a:scrgbClr r="0" g="0" b="0"/>
          </a:effectRef>
          <a:fontRef idx="minor">
            <a:schemeClr val="lt1"/>
          </a:fontRef>
        </p:style>
      </p:sp>
      <p:sp>
        <p:nvSpPr>
          <p:cNvPr id="34" name="任意多边形 33"/>
          <p:cNvSpPr/>
          <p:nvPr/>
        </p:nvSpPr>
        <p:spPr>
          <a:xfrm rot="17307692">
            <a:off x="3873116" y="1677149"/>
            <a:ext cx="1445345" cy="772921"/>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2200">
              <a:solidFill>
                <a:schemeClr val="accent1">
                  <a:lumMod val="75000"/>
                </a:schemeClr>
              </a:solidFill>
            </a:endParaRPr>
          </a:p>
        </p:txBody>
      </p:sp>
      <p:sp>
        <p:nvSpPr>
          <p:cNvPr id="38" name="任意多边形 37"/>
          <p:cNvSpPr/>
          <p:nvPr/>
        </p:nvSpPr>
        <p:spPr>
          <a:xfrm rot="17307692">
            <a:off x="3524070" y="1274034"/>
            <a:ext cx="949179" cy="65964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2200">
              <a:solidFill>
                <a:schemeClr val="accent1">
                  <a:lumMod val="75000"/>
                </a:schemeClr>
              </a:solidFill>
            </a:endParaRPr>
          </a:p>
        </p:txBody>
      </p:sp>
      <p:sp>
        <p:nvSpPr>
          <p:cNvPr id="39" name="TextBox 38"/>
          <p:cNvSpPr txBox="1"/>
          <p:nvPr/>
        </p:nvSpPr>
        <p:spPr>
          <a:xfrm>
            <a:off x="4017359" y="1540753"/>
            <a:ext cx="572237" cy="740249"/>
          </a:xfrm>
          <a:prstGeom prst="rect">
            <a:avLst/>
          </a:prstGeom>
          <a:noFill/>
        </p:spPr>
        <p:txBody>
          <a:bodyPr wrap="none" lIns="77770" tIns="38885" rIns="77770" bIns="38885" rtlCol="0">
            <a:spAutoFit/>
          </a:bodyPr>
          <a:lstStyle/>
          <a:p>
            <a:r>
              <a:rPr lang="en-US" altLang="zh-CN" sz="4300" b="1" dirty="0">
                <a:solidFill>
                  <a:schemeClr val="accent2">
                    <a:lumMod val="75000"/>
                  </a:schemeClr>
                </a:solidFill>
                <a:latin typeface="微软雅黑" panose="020B0503020204020204" pitchFamily="34" charset="-122"/>
                <a:ea typeface="微软雅黑" panose="020B0503020204020204" pitchFamily="34" charset="-122"/>
              </a:rPr>
              <a:t>A</a:t>
            </a:r>
            <a:endParaRPr lang="zh-CN" altLang="en-US" sz="43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498307" y="2567024"/>
            <a:ext cx="533765" cy="740249"/>
          </a:xfrm>
          <a:prstGeom prst="rect">
            <a:avLst/>
          </a:prstGeom>
          <a:noFill/>
        </p:spPr>
        <p:txBody>
          <a:bodyPr wrap="none" lIns="77770" tIns="38885" rIns="77770" bIns="38885" rtlCol="0">
            <a:spAutoFit/>
          </a:bodyPr>
          <a:lstStyle/>
          <a:p>
            <a:r>
              <a:rPr lang="en-US" altLang="zh-CN" sz="4300" b="1" dirty="0">
                <a:solidFill>
                  <a:srgbClr val="FFC000"/>
                </a:solidFill>
                <a:latin typeface="微软雅黑" panose="020B0503020204020204" pitchFamily="34" charset="-122"/>
                <a:ea typeface="微软雅黑" panose="020B0503020204020204" pitchFamily="34" charset="-122"/>
              </a:rPr>
              <a:t>B</a:t>
            </a:r>
            <a:endParaRPr lang="zh-CN" altLang="en-US" sz="4300" b="1" dirty="0">
              <a:solidFill>
                <a:srgbClr val="FFC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4002075" y="3586485"/>
            <a:ext cx="528956" cy="740249"/>
          </a:xfrm>
          <a:prstGeom prst="rect">
            <a:avLst/>
          </a:prstGeom>
          <a:noFill/>
        </p:spPr>
        <p:txBody>
          <a:bodyPr wrap="none" lIns="77770" tIns="38885" rIns="77770" bIns="38885" rtlCol="0">
            <a:spAutoFit/>
          </a:bodyPr>
          <a:lstStyle/>
          <a:p>
            <a:r>
              <a:rPr lang="en-US" altLang="zh-CN" sz="4300" b="1" dirty="0">
                <a:solidFill>
                  <a:schemeClr val="accent2">
                    <a:lumMod val="75000"/>
                  </a:schemeClr>
                </a:solidFill>
                <a:latin typeface="微软雅黑" panose="020B0503020204020204" pitchFamily="34" charset="-122"/>
                <a:ea typeface="微软雅黑" panose="020B0503020204020204" pitchFamily="34" charset="-122"/>
              </a:rPr>
              <a:t>C</a:t>
            </a:r>
            <a:endParaRPr lang="zh-CN" altLang="en-US" sz="4300" b="1" dirty="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350"/>
                                        <p:tgtEl>
                                          <p:spTgt spid="38"/>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600"/>
                                        <p:tgtEl>
                                          <p:spTgt spid="34"/>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25"/>
                                        </p:tgtEl>
                                      </p:cBhvr>
                                    </p:animEffect>
                                    <p:animScale>
                                      <p:cBhvr>
                                        <p:cTn id="42" dur="250" autoRev="1" fill="hold"/>
                                        <p:tgtEl>
                                          <p:spTgt spid="25"/>
                                        </p:tgtEl>
                                      </p:cBhvr>
                                      <p:by x="105000" y="105000"/>
                                    </p:animScale>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750"/>
                                        <p:tgtEl>
                                          <p:spTgt spid="31"/>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26" presetClass="emph" presetSubtype="0" fill="hold" grpId="1" nodeType="withEffect">
                                  <p:stCondLst>
                                    <p:cond delay="0"/>
                                  </p:stCondLst>
                                  <p:childTnLst>
                                    <p:animEffect transition="out" filter="fade">
                                      <p:cBhvr>
                                        <p:cTn id="62" dur="500" tmFilter="0, 0; .2, .5; .8, .5; 1, 0"/>
                                        <p:tgtEl>
                                          <p:spTgt spid="29"/>
                                        </p:tgtEl>
                                      </p:cBhvr>
                                    </p:animEffect>
                                    <p:animScale>
                                      <p:cBhvr>
                                        <p:cTn id="63" dur="250" autoRev="1" fill="hold"/>
                                        <p:tgtEl>
                                          <p:spTgt spid="29"/>
                                        </p:tgtEl>
                                      </p:cBhvr>
                                      <p:by x="105000" y="105000"/>
                                    </p:animScale>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right)">
                                      <p:cBhvr>
                                        <p:cTn id="67" dur="500"/>
                                        <p:tgtEl>
                                          <p:spTgt spid="24"/>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right)">
                                      <p:cBhvr>
                                        <p:cTn id="71" dur="500"/>
                                        <p:tgtEl>
                                          <p:spTgt spid="30"/>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250"/>
                                        <p:tgtEl>
                                          <p:spTgt spid="32"/>
                                        </p:tgtEl>
                                      </p:cBhvr>
                                    </p:animEffect>
                                  </p:childTnLst>
                                </p:cTn>
                              </p:par>
                            </p:childTnLst>
                          </p:cTn>
                        </p:par>
                        <p:par>
                          <p:cTn id="76" fill="hold">
                            <p:stCondLst>
                              <p:cond delay="7500"/>
                            </p:stCondLst>
                            <p:childTnLst>
                              <p:par>
                                <p:cTn id="77" presetID="21" presetClass="entr" presetSubtype="1"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par>
                          <p:cTn id="84" fill="hold">
                            <p:stCondLst>
                              <p:cond delay="9000"/>
                            </p:stCondLst>
                            <p:childTnLst>
                              <p:par>
                                <p:cTn id="85" presetID="1"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26" presetClass="emph" presetSubtype="0" fill="hold" grpId="1" nodeType="withEffect">
                                  <p:stCondLst>
                                    <p:cond delay="0"/>
                                  </p:stCondLst>
                                  <p:childTnLst>
                                    <p:animEffect transition="out" filter="fade">
                                      <p:cBhvr>
                                        <p:cTn id="88" dur="500" tmFilter="0, 0; .2, .5; .8, .5; 1, 0"/>
                                        <p:tgtEl>
                                          <p:spTgt spid="27"/>
                                        </p:tgtEl>
                                      </p:cBhvr>
                                    </p:animEffect>
                                    <p:animScale>
                                      <p:cBhvr>
                                        <p:cTn id="89" dur="250" autoRev="1" fill="hold"/>
                                        <p:tgtEl>
                                          <p:spTgt spid="27"/>
                                        </p:tgtEl>
                                      </p:cBhvr>
                                      <p:by x="105000" y="105000"/>
                                    </p:animScale>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left)">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22" grpId="0"/>
      <p:bldP spid="23" grpId="0"/>
      <p:bldP spid="24" grpId="0"/>
      <p:bldP spid="25" grpId="0" animBg="1"/>
      <p:bldP spid="25" grpId="1" animBg="1"/>
      <p:bldP spid="26" grpId="0"/>
      <p:bldP spid="27" grpId="0" animBg="1"/>
      <p:bldP spid="27" grpId="1" animBg="1"/>
      <p:bldP spid="28" grpId="0"/>
      <p:bldP spid="29" grpId="0" animBg="1"/>
      <p:bldP spid="29" grpId="1" animBg="1"/>
      <p:bldP spid="30" grpId="0"/>
      <p:bldP spid="34" grpId="0" animBg="1"/>
      <p:bldP spid="38" grpId="0" animBg="1"/>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7" name="Group 5"/>
          <p:cNvGrpSpPr/>
          <p:nvPr/>
        </p:nvGrpSpPr>
        <p:grpSpPr bwMode="auto">
          <a:xfrm>
            <a:off x="952500" y="404813"/>
            <a:ext cx="360363" cy="287337"/>
            <a:chOff x="0" y="0"/>
            <a:chExt cx="360040" cy="288032"/>
          </a:xfrm>
        </p:grpSpPr>
        <p:sp>
          <p:nvSpPr>
            <p:cNvPr id="18"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9"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0"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3" name="组合 22"/>
          <p:cNvGrpSpPr/>
          <p:nvPr/>
        </p:nvGrpSpPr>
        <p:grpSpPr>
          <a:xfrm>
            <a:off x="3971971" y="1032257"/>
            <a:ext cx="4056413" cy="1075392"/>
            <a:chOff x="3347864" y="1152445"/>
            <a:chExt cx="4752528" cy="1080119"/>
          </a:xfrm>
        </p:grpSpPr>
        <p:sp>
          <p:nvSpPr>
            <p:cNvPr id="28" name="矩形 27"/>
            <p:cNvSpPr/>
            <p:nvPr/>
          </p:nvSpPr>
          <p:spPr>
            <a:xfrm>
              <a:off x="3347864" y="1152445"/>
              <a:ext cx="4752528" cy="26717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项目一展示</a:t>
              </a:r>
              <a:endParaRPr lang="en-US" altLang="zh-CN" sz="1600" b="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9" name="矩形 28"/>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b="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b="0" dirty="0"/>
            </a:p>
          </p:txBody>
        </p:sp>
      </p:grpSp>
      <p:grpSp>
        <p:nvGrpSpPr>
          <p:cNvPr id="30" name="组合 29"/>
          <p:cNvGrpSpPr/>
          <p:nvPr/>
        </p:nvGrpSpPr>
        <p:grpSpPr>
          <a:xfrm>
            <a:off x="3971971" y="2283232"/>
            <a:ext cx="4056413" cy="1075394"/>
            <a:chOff x="3347864" y="1152444"/>
            <a:chExt cx="4752528" cy="1080120"/>
          </a:xfrm>
        </p:grpSpPr>
        <p:sp>
          <p:nvSpPr>
            <p:cNvPr id="31" name="矩形 30"/>
            <p:cNvSpPr/>
            <p:nvPr/>
          </p:nvSpPr>
          <p:spPr>
            <a:xfrm>
              <a:off x="3347864" y="1152444"/>
              <a:ext cx="4752528" cy="26717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项目二展示</a:t>
              </a:r>
              <a:endParaRPr lang="en-US" altLang="zh-CN" sz="1600" b="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2" name="矩形 31"/>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b="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b="0" dirty="0"/>
            </a:p>
          </p:txBody>
        </p:sp>
      </p:grpSp>
      <p:grpSp>
        <p:nvGrpSpPr>
          <p:cNvPr id="33" name="组合 32"/>
          <p:cNvGrpSpPr/>
          <p:nvPr/>
        </p:nvGrpSpPr>
        <p:grpSpPr>
          <a:xfrm>
            <a:off x="3971971" y="3579376"/>
            <a:ext cx="4056413" cy="1075394"/>
            <a:chOff x="3347864" y="1152444"/>
            <a:chExt cx="4752528" cy="1080120"/>
          </a:xfrm>
        </p:grpSpPr>
        <p:sp>
          <p:nvSpPr>
            <p:cNvPr id="34" name="矩形 33"/>
            <p:cNvSpPr/>
            <p:nvPr/>
          </p:nvSpPr>
          <p:spPr>
            <a:xfrm>
              <a:off x="3347864" y="1152444"/>
              <a:ext cx="4752528" cy="26717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项目三展示</a:t>
              </a:r>
              <a:endParaRPr lang="en-US" altLang="zh-CN" sz="1600" b="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5" name="矩形 34"/>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b="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b="0" dirty="0"/>
            </a:p>
          </p:txBody>
        </p:sp>
      </p:grpSp>
      <p:sp>
        <p:nvSpPr>
          <p:cNvPr id="36" name="圆角矩形 35"/>
          <p:cNvSpPr/>
          <p:nvPr/>
        </p:nvSpPr>
        <p:spPr>
          <a:xfrm>
            <a:off x="1213592" y="1032751"/>
            <a:ext cx="2511122" cy="1080110"/>
          </a:xfrm>
          <a:prstGeom prst="roundRect">
            <a:avLst/>
          </a:prstGeom>
          <a:blipFill>
            <a:blip r:embed="rId3" cstate="print"/>
            <a:stretch>
              <a:fillRect l="-27581" t="-1" r="-20914" b="-470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37" name="圆角矩形 36"/>
          <p:cNvSpPr/>
          <p:nvPr/>
        </p:nvSpPr>
        <p:spPr>
          <a:xfrm>
            <a:off x="1213592" y="2283730"/>
            <a:ext cx="2511122" cy="1080110"/>
          </a:xfrm>
          <a:prstGeom prst="roundRect">
            <a:avLst/>
          </a:prstGeom>
          <a:blipFill>
            <a:blip r:embed="rId4" cstate="print"/>
            <a:stretch>
              <a:fillRect l="-27581" t="-1" r="-20914" b="-470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38" name="圆角矩形 37"/>
          <p:cNvSpPr/>
          <p:nvPr/>
        </p:nvSpPr>
        <p:spPr>
          <a:xfrm>
            <a:off x="1213593" y="3579872"/>
            <a:ext cx="2511122" cy="1080110"/>
          </a:xfrm>
          <a:prstGeom prst="roundRect">
            <a:avLst/>
          </a:prstGeom>
          <a:blipFill>
            <a:blip r:embed="rId5" cstate="print"/>
            <a:stretch>
              <a:fillRect l="-27581" t="-1" r="-20914" b="-4701"/>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p:cBhvr>
                                        <p:cTn id="7" dur="500"/>
                                        <p:tgtEl>
                                          <p:spTgt spid="2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 fill="hold"/>
                                        <p:tgtEl>
                                          <p:spTgt spid="17"/>
                                        </p:tgtEl>
                                        <p:attrNameLst>
                                          <p:attrName>ppt_x</p:attrName>
                                        </p:attrNameLst>
                                      </p:cBhvr>
                                      <p:tavLst>
                                        <p:tav tm="0">
                                          <p:val>
                                            <p:strVal val="0-#ppt_w/2"/>
                                          </p:val>
                                        </p:tav>
                                        <p:tav tm="100000">
                                          <p:val>
                                            <p:strVal val="#ppt_x"/>
                                          </p:val>
                                        </p:tav>
                                      </p:tavLst>
                                    </p:anim>
                                    <p:anim calcmode="lin" valueType="num">
                                      <p:cBhvr>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0-#ppt_w/2"/>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p:cBhvr>
                                        <p:cTn id="20" dur="500"/>
                                        <p:tgtEl>
                                          <p:spTgt spid="22"/>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p:cBhvr>
                                        <p:cTn id="24" dur="500"/>
                                        <p:tgtEl>
                                          <p:spTgt spid="21"/>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4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par>
                                <p:cTn id="41" presetID="22" presetClass="entr" presetSubtype="1" fill="hold" nodeType="withEffect">
                                  <p:stCondLst>
                                    <p:cond delay="20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nodeType="withEffect">
                                  <p:stCondLst>
                                    <p:cond delay="40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P spid="20" grpId="0" animBg="1"/>
      <p:bldP spid="21" grpId="0" animBg="1"/>
      <p:bldP spid="22" grpId="0" bldLvl="0" animBg="1" autoUpdateAnimBg="0"/>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 name="文本框 14"/>
          <p:cNvSpPr>
            <a:spLocks noChangeArrowheads="1"/>
          </p:cNvSpPr>
          <p:nvPr/>
        </p:nvSpPr>
        <p:spPr bwMode="auto">
          <a:xfrm>
            <a:off x="1459707" y="1285750"/>
            <a:ext cx="132159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45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NO.1</a:t>
            </a:r>
            <a:endParaRPr lang="zh-CN" altLang="en-US" sz="4500" b="0" dirty="0">
              <a:solidFill>
                <a:srgbClr val="000000"/>
              </a:solidFill>
              <a:latin typeface="Calibri" panose="020F0502020204030204" pitchFamily="34" charset="0"/>
              <a:sym typeface="宋体" panose="02010600030101010101" pitchFamily="2" charset="-122"/>
            </a:endParaRPr>
          </a:p>
        </p:txBody>
      </p:sp>
      <p:sp>
        <p:nvSpPr>
          <p:cNvPr id="35" name="文本框 15"/>
          <p:cNvSpPr>
            <a:spLocks noChangeArrowheads="1"/>
          </p:cNvSpPr>
          <p:nvPr/>
        </p:nvSpPr>
        <p:spPr bwMode="auto">
          <a:xfrm>
            <a:off x="3910013" y="3669381"/>
            <a:ext cx="132278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4500" b="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NO.2</a:t>
            </a:r>
            <a:endParaRPr lang="zh-CN" altLang="en-US" sz="4500" b="0">
              <a:solidFill>
                <a:srgbClr val="000000"/>
              </a:solidFill>
              <a:latin typeface="Calibri" panose="020F0502020204030204" pitchFamily="34" charset="0"/>
              <a:sym typeface="宋体" panose="02010600030101010101" pitchFamily="2" charset="-122"/>
            </a:endParaRPr>
          </a:p>
        </p:txBody>
      </p:sp>
      <p:sp>
        <p:nvSpPr>
          <p:cNvPr id="36" name="文本框 16"/>
          <p:cNvSpPr>
            <a:spLocks noChangeArrowheads="1"/>
          </p:cNvSpPr>
          <p:nvPr/>
        </p:nvSpPr>
        <p:spPr bwMode="auto">
          <a:xfrm>
            <a:off x="6357938" y="1283369"/>
            <a:ext cx="132159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4500" b="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NO.3</a:t>
            </a:r>
            <a:endParaRPr lang="zh-CN" altLang="en-US" sz="4500" b="0">
              <a:solidFill>
                <a:srgbClr val="000000"/>
              </a:solidFill>
              <a:latin typeface="Calibri" panose="020F0502020204030204" pitchFamily="34" charset="0"/>
              <a:sym typeface="宋体" panose="02010600030101010101" pitchFamily="2" charset="-122"/>
            </a:endParaRPr>
          </a:p>
        </p:txBody>
      </p:sp>
      <p:sp>
        <p:nvSpPr>
          <p:cNvPr id="37" name="矩形 21"/>
          <p:cNvSpPr>
            <a:spLocks noChangeArrowheads="1"/>
          </p:cNvSpPr>
          <p:nvPr/>
        </p:nvSpPr>
        <p:spPr bwMode="auto">
          <a:xfrm>
            <a:off x="1002507" y="3563417"/>
            <a:ext cx="2235994" cy="92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0000"/>
              </a:lnSpc>
            </a:pPr>
            <a:r>
              <a:rPr lang="zh-CN" altLang="en-US" sz="11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p>
        </p:txBody>
      </p:sp>
      <p:sp>
        <p:nvSpPr>
          <p:cNvPr id="38" name="矩形 22"/>
          <p:cNvSpPr>
            <a:spLocks noChangeArrowheads="1"/>
          </p:cNvSpPr>
          <p:nvPr/>
        </p:nvSpPr>
        <p:spPr bwMode="auto">
          <a:xfrm>
            <a:off x="6253163" y="3612231"/>
            <a:ext cx="2235994" cy="92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0000"/>
              </a:lnSpc>
            </a:pPr>
            <a:r>
              <a:rPr lang="zh-CN" altLang="en-US" sz="11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p>
        </p:txBody>
      </p:sp>
      <p:sp>
        <p:nvSpPr>
          <p:cNvPr id="39" name="矩形 23"/>
          <p:cNvSpPr>
            <a:spLocks noChangeArrowheads="1"/>
          </p:cNvSpPr>
          <p:nvPr/>
        </p:nvSpPr>
        <p:spPr bwMode="auto">
          <a:xfrm>
            <a:off x="3458766" y="1203598"/>
            <a:ext cx="2235994" cy="92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0000"/>
              </a:lnSpc>
            </a:pPr>
            <a:r>
              <a:rPr lang="zh-CN" altLang="en-US" sz="11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p>
        </p:txBody>
      </p:sp>
      <p:grpSp>
        <p:nvGrpSpPr>
          <p:cNvPr id="40" name="组合 7"/>
          <p:cNvGrpSpPr/>
          <p:nvPr/>
        </p:nvGrpSpPr>
        <p:grpSpPr bwMode="auto">
          <a:xfrm>
            <a:off x="791766" y="2095375"/>
            <a:ext cx="7560469" cy="1348979"/>
            <a:chOff x="0" y="0"/>
            <a:chExt cx="10080626" cy="1799206"/>
          </a:xfrm>
        </p:grpSpPr>
        <p:grpSp>
          <p:nvGrpSpPr>
            <p:cNvPr id="41" name="组合 13"/>
            <p:cNvGrpSpPr/>
            <p:nvPr/>
          </p:nvGrpSpPr>
          <p:grpSpPr bwMode="auto">
            <a:xfrm>
              <a:off x="0" y="444279"/>
              <a:ext cx="10080626" cy="1006609"/>
              <a:chOff x="0" y="0"/>
              <a:chExt cx="8968528" cy="895560"/>
            </a:xfrm>
          </p:grpSpPr>
          <p:sp>
            <p:nvSpPr>
              <p:cNvPr id="48" name="圆角矩形 6"/>
              <p:cNvSpPr>
                <a:spLocks noChangeArrowheads="1"/>
              </p:cNvSpPr>
              <p:nvPr/>
            </p:nvSpPr>
            <p:spPr bwMode="auto">
              <a:xfrm>
                <a:off x="0" y="1"/>
                <a:ext cx="3163946" cy="895559"/>
              </a:xfrm>
              <a:prstGeom prst="roundRect">
                <a:avLst>
                  <a:gd name="adj" fmla="val 16667"/>
                </a:avLst>
              </a:prstGeom>
              <a:solidFill>
                <a:srgbClr val="FF9900"/>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圆角矩形 12"/>
              <p:cNvSpPr>
                <a:spLocks noChangeArrowheads="1"/>
              </p:cNvSpPr>
              <p:nvPr/>
            </p:nvSpPr>
            <p:spPr bwMode="auto">
              <a:xfrm>
                <a:off x="2902291" y="0"/>
                <a:ext cx="3163946" cy="895559"/>
              </a:xfrm>
              <a:prstGeom prst="roundRect">
                <a:avLst>
                  <a:gd name="adj" fmla="val 16667"/>
                </a:avLst>
              </a:prstGeom>
              <a:solidFill>
                <a:srgbClr val="D8D8D8"/>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0" name="圆角矩形 11"/>
              <p:cNvSpPr>
                <a:spLocks noChangeArrowheads="1"/>
              </p:cNvSpPr>
              <p:nvPr/>
            </p:nvSpPr>
            <p:spPr bwMode="auto">
              <a:xfrm>
                <a:off x="5804582" y="0"/>
                <a:ext cx="3163946" cy="895559"/>
              </a:xfrm>
              <a:prstGeom prst="roundRect">
                <a:avLst>
                  <a:gd name="adj" fmla="val 16667"/>
                </a:avLst>
              </a:prstGeom>
              <a:solidFill>
                <a:srgbClr val="FF0000"/>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2" name="等腰三角形 17"/>
            <p:cNvSpPr>
              <a:spLocks noChangeArrowheads="1"/>
            </p:cNvSpPr>
            <p:nvPr/>
          </p:nvSpPr>
          <p:spPr bwMode="auto">
            <a:xfrm>
              <a:off x="1576112" y="95960"/>
              <a:ext cx="404050" cy="348319"/>
            </a:xfrm>
            <a:prstGeom prst="triangle">
              <a:avLst>
                <a:gd name="adj" fmla="val 50000"/>
              </a:avLst>
            </a:prstGeom>
            <a:solidFill>
              <a:srgbClr val="FF9900"/>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等腰三角形 18"/>
            <p:cNvSpPr>
              <a:spLocks noChangeArrowheads="1"/>
            </p:cNvSpPr>
            <p:nvPr/>
          </p:nvSpPr>
          <p:spPr bwMode="auto">
            <a:xfrm>
              <a:off x="8100463" y="0"/>
              <a:ext cx="437554" cy="446113"/>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4" name="等腰三角形 19"/>
            <p:cNvSpPr>
              <a:spLocks noChangeArrowheads="1"/>
            </p:cNvSpPr>
            <p:nvPr/>
          </p:nvSpPr>
          <p:spPr bwMode="auto">
            <a:xfrm flipV="1">
              <a:off x="4844809" y="1450887"/>
              <a:ext cx="404050" cy="348319"/>
            </a:xfrm>
            <a:prstGeom prst="triangle">
              <a:avLst>
                <a:gd name="adj" fmla="val 50000"/>
              </a:avLst>
            </a:prstGeom>
            <a:solidFill>
              <a:srgbClr val="D8D8D8"/>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5" name="矩形 5"/>
            <p:cNvSpPr>
              <a:spLocks noChangeArrowheads="1"/>
            </p:cNvSpPr>
            <p:nvPr/>
          </p:nvSpPr>
          <p:spPr bwMode="auto">
            <a:xfrm>
              <a:off x="4062828" y="739555"/>
              <a:ext cx="1785105" cy="49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rgbClr val="C00000"/>
                  </a:solidFill>
                  <a:latin typeface="方正正中黑简体" pitchFamily="2" charset="-122"/>
                  <a:ea typeface="方正正中黑简体" pitchFamily="2" charset="-122"/>
                  <a:sym typeface="方正正中黑简体" pitchFamily="2" charset="-122"/>
                </a:rPr>
                <a:t>请输入标题</a:t>
              </a:r>
              <a:endParaRPr lang="zh-CN" altLang="en-US" dirty="0">
                <a:solidFill>
                  <a:srgbClr val="C00000"/>
                </a:solidFill>
              </a:endParaRPr>
            </a:p>
          </p:txBody>
        </p:sp>
        <p:sp>
          <p:nvSpPr>
            <p:cNvPr id="46" name="矩形 20"/>
            <p:cNvSpPr>
              <a:spLocks noChangeArrowheads="1"/>
            </p:cNvSpPr>
            <p:nvPr/>
          </p:nvSpPr>
          <p:spPr bwMode="auto">
            <a:xfrm>
              <a:off x="7757427" y="782055"/>
              <a:ext cx="1785105" cy="49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chemeClr val="bg1"/>
                  </a:solidFill>
                  <a:latin typeface="方正正中黑简体" pitchFamily="2" charset="-122"/>
                  <a:ea typeface="方正正中黑简体" pitchFamily="2" charset="-122"/>
                  <a:sym typeface="方正正中黑简体" pitchFamily="2" charset="-122"/>
                </a:rPr>
                <a:t>请输入标题</a:t>
              </a:r>
              <a:endParaRPr lang="zh-CN" altLang="en-US"/>
            </a:p>
          </p:txBody>
        </p:sp>
        <p:sp>
          <p:nvSpPr>
            <p:cNvPr id="47" name="矩形 26"/>
            <p:cNvSpPr>
              <a:spLocks noChangeArrowheads="1"/>
            </p:cNvSpPr>
            <p:nvPr/>
          </p:nvSpPr>
          <p:spPr bwMode="auto">
            <a:xfrm>
              <a:off x="885584" y="742013"/>
              <a:ext cx="1785105" cy="49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chemeClr val="bg1"/>
                  </a:solidFill>
                  <a:latin typeface="方正正中黑简体" pitchFamily="2" charset="-122"/>
                  <a:ea typeface="方正正中黑简体" pitchFamily="2" charset="-122"/>
                  <a:sym typeface="方正正中黑简体" pitchFamily="2" charset="-122"/>
                </a:rPr>
                <a:t>请输入标题</a:t>
              </a: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p:cBhvr>
                                        <p:cTn id="28" dur="500"/>
                                        <p:tgtEl>
                                          <p:spTgt spid="4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p:cBhvr>
                                        <p:cTn id="32" dur="500"/>
                                        <p:tgtEl>
                                          <p:spTgt spid="34"/>
                                        </p:tgtEl>
                                      </p:cBhvr>
                                    </p:animEffect>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p:cBhvr>
                                        <p:cTn id="37" dur="500"/>
                                        <p:tgtEl>
                                          <p:spTgt spid="37"/>
                                        </p:tgtEl>
                                      </p:cBhvr>
                                    </p:animEffect>
                                    <p:anim calcmode="lin" valueType="num">
                                      <p:cBhvr>
                                        <p:cTn id="38" dur="500" fill="hold"/>
                                        <p:tgtEl>
                                          <p:spTgt spid="37"/>
                                        </p:tgtEl>
                                        <p:attrNameLst>
                                          <p:attrName>ppt_x</p:attrName>
                                        </p:attrNameLst>
                                      </p:cBhvr>
                                      <p:tavLst>
                                        <p:tav tm="0">
                                          <p:val>
                                            <p:strVal val="#ppt_x"/>
                                          </p:val>
                                        </p:tav>
                                        <p:tav tm="100000">
                                          <p:val>
                                            <p:strVal val="#ppt_x"/>
                                          </p:val>
                                        </p:tav>
                                      </p:tavLst>
                                    </p:anim>
                                    <p:anim calcmode="lin" valueType="num">
                                      <p:cBhvr>
                                        <p:cTn id="39" dur="5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p:cBhvr>
                                        <p:cTn id="48" dur="500"/>
                                        <p:tgtEl>
                                          <p:spTgt spid="35"/>
                                        </p:tgtEl>
                                      </p:cBhvr>
                                    </p:animEffect>
                                    <p:anim calcmode="lin" valueType="num">
                                      <p:cBhvr>
                                        <p:cTn id="49" dur="500" fill="hold"/>
                                        <p:tgtEl>
                                          <p:spTgt spid="35"/>
                                        </p:tgtEl>
                                        <p:attrNameLst>
                                          <p:attrName>ppt_x</p:attrName>
                                        </p:attrNameLst>
                                      </p:cBhvr>
                                      <p:tavLst>
                                        <p:tav tm="0">
                                          <p:val>
                                            <p:strVal val="#ppt_x"/>
                                          </p:val>
                                        </p:tav>
                                        <p:tav tm="100000">
                                          <p:val>
                                            <p:strVal val="#ppt_x"/>
                                          </p:val>
                                        </p:tav>
                                      </p:tavLst>
                                    </p:anim>
                                    <p:anim calcmode="lin" valueType="num">
                                      <p:cBhvr>
                                        <p:cTn id="50" dur="5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 presetClass="entr" presetSubtype="4"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ppt_x</p:attrName>
                                        </p:attrNameLst>
                                      </p:cBhvr>
                                      <p:tavLst>
                                        <p:tav tm="0">
                                          <p:val>
                                            <p:strVal val="#ppt_x"/>
                                          </p:val>
                                        </p:tav>
                                        <p:tav tm="100000">
                                          <p:val>
                                            <p:strVal val="#ppt_x"/>
                                          </p:val>
                                        </p:tav>
                                      </p:tavLst>
                                    </p:anim>
                                    <p:anim calcmode="lin" valueType="num">
                                      <p:cBhvr>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3062158" y="-369962"/>
            <a:ext cx="6049962" cy="5526088"/>
          </a:xfrm>
          <a:prstGeom prst="rect">
            <a:avLst/>
          </a:prstGeom>
          <a:blipFill dpi="0" rotWithShape="1">
            <a:blip r:embed="rId3" cstate="print">
              <a:alphaModFix amt="1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12"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04913"/>
            <a:ext cx="91440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
            <a:hlinkClick r:id="" action="ppaction://hlinkshowjump?jump=nextslide"/>
          </p:cNvPr>
          <p:cNvSpPr txBox="1">
            <a:spLocks noChangeArrowheads="1"/>
          </p:cNvSpPr>
          <p:nvPr/>
        </p:nvSpPr>
        <p:spPr bwMode="auto">
          <a:xfrm>
            <a:off x="2546251" y="1873389"/>
            <a:ext cx="53602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isometricLeftDown">
                <a:rot lat="19611842" lon="928482" rev="21300000"/>
              </a:camera>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4000" dirty="0">
                <a:solidFill>
                  <a:srgbClr val="FF0000"/>
                </a:solidFill>
                <a:latin typeface="微软雅黑" panose="020B0503020204020204" pitchFamily="34" charset="-122"/>
                <a:ea typeface="微软雅黑" panose="020B0503020204020204" pitchFamily="34" charset="-122"/>
              </a:rPr>
              <a:t>第二部分标题文字内容</a:t>
            </a:r>
          </a:p>
        </p:txBody>
      </p:sp>
      <p:grpSp>
        <p:nvGrpSpPr>
          <p:cNvPr id="27" name="组合 3"/>
          <p:cNvGrpSpPr/>
          <p:nvPr/>
        </p:nvGrpSpPr>
        <p:grpSpPr bwMode="auto">
          <a:xfrm>
            <a:off x="1289323" y="771550"/>
            <a:ext cx="1914525" cy="1273017"/>
            <a:chOff x="-28501" y="-20218"/>
            <a:chExt cx="1913434" cy="1416011"/>
          </a:xfrm>
        </p:grpSpPr>
        <p:pic>
          <p:nvPicPr>
            <p:cNvPr id="28" name="对角圆角矩形 4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a:hlinkClick r:id="" action="ppaction://hlinkshowjump?jump=nextslide"/>
            </p:cNvPr>
            <p:cNvSpPr txBox="1">
              <a:spLocks noChangeArrowheads="1"/>
            </p:cNvSpPr>
            <p:nvPr/>
          </p:nvSpPr>
          <p:spPr bwMode="auto">
            <a:xfrm>
              <a:off x="111980"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b="1" dirty="0">
                  <a:solidFill>
                    <a:srgbClr val="FFFF00"/>
                  </a:solidFill>
                  <a:latin typeface="微软雅黑" panose="020B0503020204020204" pitchFamily="34" charset="-122"/>
                  <a:ea typeface="微软雅黑" panose="020B0503020204020204" pitchFamily="34" charset="-122"/>
                </a:rPr>
                <a:t>第五部分</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8000">
        <p14:flip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组合 21"/>
          <p:cNvGrpSpPr/>
          <p:nvPr/>
        </p:nvGrpSpPr>
        <p:grpSpPr>
          <a:xfrm>
            <a:off x="1484417" y="1653944"/>
            <a:ext cx="3894137" cy="1369219"/>
            <a:chOff x="1980253" y="2205769"/>
            <a:chExt cx="5194887" cy="1826048"/>
          </a:xfrm>
        </p:grpSpPr>
        <p:sp>
          <p:nvSpPr>
            <p:cNvPr id="23" name="圆角矩形 22"/>
            <p:cNvSpPr/>
            <p:nvPr/>
          </p:nvSpPr>
          <p:spPr>
            <a:xfrm>
              <a:off x="1980253" y="3815867"/>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endParaRPr>
            </a:p>
          </p:txBody>
        </p:sp>
        <p:sp>
          <p:nvSpPr>
            <p:cNvPr id="27" name="圆角矩形 26"/>
            <p:cNvSpPr/>
            <p:nvPr/>
          </p:nvSpPr>
          <p:spPr>
            <a:xfrm>
              <a:off x="1980253" y="3287108"/>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endParaRPr>
            </a:p>
          </p:txBody>
        </p:sp>
        <p:sp>
          <p:nvSpPr>
            <p:cNvPr id="28" name="圆角矩形 27"/>
            <p:cNvSpPr/>
            <p:nvPr/>
          </p:nvSpPr>
          <p:spPr>
            <a:xfrm>
              <a:off x="1980253" y="2737706"/>
              <a:ext cx="5194887" cy="217537"/>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endParaRPr>
            </a:p>
          </p:txBody>
        </p:sp>
        <p:sp>
          <p:nvSpPr>
            <p:cNvPr id="29" name="圆角矩形 28"/>
            <p:cNvSpPr/>
            <p:nvPr/>
          </p:nvSpPr>
          <p:spPr>
            <a:xfrm>
              <a:off x="1980253" y="2205769"/>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endParaRPr>
            </a:p>
          </p:txBody>
        </p:sp>
      </p:grpSp>
      <p:sp>
        <p:nvSpPr>
          <p:cNvPr id="30" name="文本框 8"/>
          <p:cNvSpPr txBox="1">
            <a:spLocks noChangeArrowheads="1"/>
          </p:cNvSpPr>
          <p:nvPr/>
        </p:nvSpPr>
        <p:spPr bwMode="auto">
          <a:xfrm>
            <a:off x="428728" y="1565838"/>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b="0" dirty="0">
                <a:latin typeface="微软雅黑" panose="020B0503020204020204" pitchFamily="34" charset="-122"/>
                <a:ea typeface="微软雅黑" panose="020B0503020204020204" pitchFamily="34" charset="-122"/>
              </a:rPr>
              <a:t>输入标题</a:t>
            </a:r>
          </a:p>
        </p:txBody>
      </p:sp>
      <p:sp>
        <p:nvSpPr>
          <p:cNvPr id="31" name="文本框 9"/>
          <p:cNvSpPr txBox="1">
            <a:spLocks noChangeArrowheads="1"/>
          </p:cNvSpPr>
          <p:nvPr/>
        </p:nvSpPr>
        <p:spPr bwMode="auto">
          <a:xfrm>
            <a:off x="5796067" y="1586079"/>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b="0" dirty="0">
                <a:ea typeface="微软雅黑" panose="020B0503020204020204" pitchFamily="34" charset="-122"/>
              </a:rPr>
              <a:t>40</a:t>
            </a:r>
            <a:r>
              <a:rPr lang="en-US" altLang="zh-CN" sz="1400" b="0" dirty="0">
                <a:ea typeface="微软雅黑" panose="020B0503020204020204" pitchFamily="34" charset="-122"/>
              </a:rPr>
              <a:t>%</a:t>
            </a:r>
            <a:endParaRPr lang="zh-CN" altLang="en-US" sz="1400" b="0" dirty="0">
              <a:ea typeface="微软雅黑" panose="020B0503020204020204" pitchFamily="34" charset="-122"/>
            </a:endParaRPr>
          </a:p>
        </p:txBody>
      </p:sp>
      <p:sp>
        <p:nvSpPr>
          <p:cNvPr id="32" name="文本框 23"/>
          <p:cNvSpPr txBox="1">
            <a:spLocks noChangeArrowheads="1"/>
          </p:cNvSpPr>
          <p:nvPr/>
        </p:nvSpPr>
        <p:spPr bwMode="auto">
          <a:xfrm>
            <a:off x="428728" y="1968269"/>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b="0" dirty="0">
                <a:latin typeface="微软雅黑" panose="020B0503020204020204" pitchFamily="34" charset="-122"/>
                <a:ea typeface="微软雅黑" panose="020B0503020204020204" pitchFamily="34" charset="-122"/>
              </a:rPr>
              <a:t>输入标题</a:t>
            </a:r>
          </a:p>
        </p:txBody>
      </p:sp>
      <p:sp>
        <p:nvSpPr>
          <p:cNvPr id="33" name="文本框 24"/>
          <p:cNvSpPr txBox="1">
            <a:spLocks noChangeArrowheads="1"/>
          </p:cNvSpPr>
          <p:nvPr/>
        </p:nvSpPr>
        <p:spPr bwMode="auto">
          <a:xfrm>
            <a:off x="5796067" y="1988510"/>
            <a:ext cx="719137"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b="0">
                <a:ea typeface="微软雅黑" panose="020B0503020204020204" pitchFamily="34" charset="-122"/>
              </a:rPr>
              <a:t>50</a:t>
            </a:r>
            <a:r>
              <a:rPr lang="en-US" altLang="zh-CN" sz="1400" b="0">
                <a:ea typeface="微软雅黑" panose="020B0503020204020204" pitchFamily="34" charset="-122"/>
              </a:rPr>
              <a:t>%</a:t>
            </a:r>
            <a:endParaRPr lang="zh-CN" altLang="en-US" sz="1400" b="0">
              <a:ea typeface="微软雅黑" panose="020B0503020204020204" pitchFamily="34" charset="-122"/>
            </a:endParaRPr>
          </a:p>
        </p:txBody>
      </p:sp>
      <p:sp>
        <p:nvSpPr>
          <p:cNvPr id="34" name="文本框 27"/>
          <p:cNvSpPr txBox="1">
            <a:spLocks noChangeArrowheads="1"/>
          </p:cNvSpPr>
          <p:nvPr/>
        </p:nvSpPr>
        <p:spPr bwMode="auto">
          <a:xfrm>
            <a:off x="428728" y="2370701"/>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b="0" dirty="0">
                <a:latin typeface="微软雅黑" panose="020B0503020204020204" pitchFamily="34" charset="-122"/>
                <a:ea typeface="微软雅黑" panose="020B0503020204020204" pitchFamily="34" charset="-122"/>
              </a:rPr>
              <a:t>输入标题</a:t>
            </a:r>
          </a:p>
        </p:txBody>
      </p:sp>
      <p:sp>
        <p:nvSpPr>
          <p:cNvPr id="35" name="文本框 28"/>
          <p:cNvSpPr txBox="1">
            <a:spLocks noChangeArrowheads="1"/>
          </p:cNvSpPr>
          <p:nvPr/>
        </p:nvSpPr>
        <p:spPr bwMode="auto">
          <a:xfrm>
            <a:off x="5796067" y="2392132"/>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b="0">
                <a:ea typeface="微软雅黑" panose="020B0503020204020204" pitchFamily="34" charset="-122"/>
              </a:rPr>
              <a:t>80</a:t>
            </a:r>
            <a:r>
              <a:rPr lang="en-US" altLang="zh-CN" sz="1400" b="0">
                <a:ea typeface="微软雅黑" panose="020B0503020204020204" pitchFamily="34" charset="-122"/>
              </a:rPr>
              <a:t>%</a:t>
            </a:r>
            <a:endParaRPr lang="zh-CN" altLang="en-US" sz="1400" b="0">
              <a:ea typeface="微软雅黑" panose="020B0503020204020204" pitchFamily="34" charset="-122"/>
            </a:endParaRPr>
          </a:p>
        </p:txBody>
      </p:sp>
      <p:sp>
        <p:nvSpPr>
          <p:cNvPr id="36" name="文本框 31"/>
          <p:cNvSpPr txBox="1">
            <a:spLocks noChangeArrowheads="1"/>
          </p:cNvSpPr>
          <p:nvPr/>
        </p:nvSpPr>
        <p:spPr bwMode="auto">
          <a:xfrm>
            <a:off x="428728" y="2773132"/>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b="0" dirty="0">
                <a:latin typeface="微软雅黑" panose="020B0503020204020204" pitchFamily="34" charset="-122"/>
                <a:ea typeface="微软雅黑" panose="020B0503020204020204" pitchFamily="34" charset="-122"/>
              </a:rPr>
              <a:t>输入标题</a:t>
            </a:r>
          </a:p>
        </p:txBody>
      </p:sp>
      <p:sp>
        <p:nvSpPr>
          <p:cNvPr id="37" name="文本框 32"/>
          <p:cNvSpPr txBox="1">
            <a:spLocks noChangeArrowheads="1"/>
          </p:cNvSpPr>
          <p:nvPr/>
        </p:nvSpPr>
        <p:spPr bwMode="auto">
          <a:xfrm>
            <a:off x="5796067" y="2794564"/>
            <a:ext cx="719137"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b="0">
                <a:ea typeface="微软雅黑" panose="020B0503020204020204" pitchFamily="34" charset="-122"/>
              </a:rPr>
              <a:t>20</a:t>
            </a:r>
            <a:r>
              <a:rPr lang="en-US" altLang="zh-CN" sz="1400" b="0">
                <a:ea typeface="微软雅黑" panose="020B0503020204020204" pitchFamily="34" charset="-122"/>
              </a:rPr>
              <a:t>%</a:t>
            </a:r>
            <a:endParaRPr lang="zh-CN" altLang="en-US" sz="1400" b="0">
              <a:ea typeface="微软雅黑" panose="020B0503020204020204" pitchFamily="34" charset="-122"/>
            </a:endParaRPr>
          </a:p>
        </p:txBody>
      </p:sp>
      <p:sp>
        <p:nvSpPr>
          <p:cNvPr id="38" name="矩形 37"/>
          <p:cNvSpPr/>
          <p:nvPr/>
        </p:nvSpPr>
        <p:spPr>
          <a:xfrm>
            <a:off x="399433" y="3381653"/>
            <a:ext cx="5991225" cy="950118"/>
          </a:xfrm>
          <a:prstGeom prst="rect">
            <a:avLst/>
          </a:prstGeom>
        </p:spPr>
        <p:txBody>
          <a:bodyPr lIns="81628" tIns="40814" rIns="81628" bIns="40814"/>
          <a:lstStyle/>
          <a:p>
            <a:pPr algn="just">
              <a:lnSpc>
                <a:spcPct val="130000"/>
              </a:lnSpc>
              <a:spcBef>
                <a:spcPts val="535"/>
              </a:spcBef>
              <a:spcAft>
                <a:spcPts val="535"/>
              </a:spcAft>
              <a:buClr>
                <a:srgbClr val="00B050"/>
              </a:buClr>
              <a:buSzPct val="80000"/>
              <a:defRPr/>
            </a:pPr>
            <a:r>
              <a:rPr lang="zh-CN" altLang="en-US" sz="1400" b="0" dirty="0">
                <a:latin typeface="+mn-ea"/>
              </a:rPr>
              <a:t>请在此处输入您的文本或者复制您的文本粘贴到此处，请在此处输入您的文本或者复制您的文本粘贴到此处。请在此处输入您的文本或者复制您的文本粘贴到此处。</a:t>
            </a:r>
            <a:endParaRPr lang="en-US" altLang="zh-CN" sz="1400" b="0" dirty="0">
              <a:latin typeface="+mn-ea"/>
            </a:endParaRPr>
          </a:p>
          <a:p>
            <a:pPr algn="just">
              <a:lnSpc>
                <a:spcPct val="130000"/>
              </a:lnSpc>
              <a:spcBef>
                <a:spcPts val="535"/>
              </a:spcBef>
              <a:spcAft>
                <a:spcPts val="535"/>
              </a:spcAft>
              <a:buClr>
                <a:srgbClr val="00B050"/>
              </a:buClr>
              <a:buSzPct val="80000"/>
              <a:defRPr/>
            </a:pPr>
            <a:endParaRPr lang="zh-CN" altLang="en-US" sz="1400" b="0" dirty="0">
              <a:latin typeface="+mn-ea"/>
            </a:endParaRPr>
          </a:p>
        </p:txBody>
      </p:sp>
      <p:grpSp>
        <p:nvGrpSpPr>
          <p:cNvPr id="39" name="组合 38"/>
          <p:cNvGrpSpPr/>
          <p:nvPr/>
        </p:nvGrpSpPr>
        <p:grpSpPr>
          <a:xfrm>
            <a:off x="1484416" y="1653944"/>
            <a:ext cx="3346450" cy="1369219"/>
            <a:chOff x="1980252" y="2205769"/>
            <a:chExt cx="4464257" cy="1826048"/>
          </a:xfrm>
        </p:grpSpPr>
        <p:sp>
          <p:nvSpPr>
            <p:cNvPr id="40" name="圆角矩形 39"/>
            <p:cNvSpPr/>
            <p:nvPr/>
          </p:nvSpPr>
          <p:spPr>
            <a:xfrm>
              <a:off x="1980253" y="2737706"/>
              <a:ext cx="2551911" cy="21753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endParaRPr>
            </a:p>
          </p:txBody>
        </p:sp>
        <p:sp>
          <p:nvSpPr>
            <p:cNvPr id="41" name="圆角矩形 40"/>
            <p:cNvSpPr/>
            <p:nvPr/>
          </p:nvSpPr>
          <p:spPr>
            <a:xfrm>
              <a:off x="1980252" y="3287108"/>
              <a:ext cx="4464257" cy="2159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endParaRPr>
            </a:p>
          </p:txBody>
        </p:sp>
        <p:sp>
          <p:nvSpPr>
            <p:cNvPr id="42" name="圆角矩形 41"/>
            <p:cNvSpPr/>
            <p:nvPr/>
          </p:nvSpPr>
          <p:spPr>
            <a:xfrm>
              <a:off x="1980253" y="3815867"/>
              <a:ext cx="1274897" cy="2159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endParaRPr>
            </a:p>
          </p:txBody>
        </p:sp>
        <p:sp>
          <p:nvSpPr>
            <p:cNvPr id="43" name="圆角矩形 42"/>
            <p:cNvSpPr/>
            <p:nvPr/>
          </p:nvSpPr>
          <p:spPr>
            <a:xfrm>
              <a:off x="1980252" y="2205769"/>
              <a:ext cx="1912345" cy="215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b="0">
                <a:solidFill>
                  <a:schemeClr val="tx1"/>
                </a:solidFill>
              </a:endParaRPr>
            </a:p>
          </p:txBody>
        </p:sp>
      </p:grpSp>
      <p:sp>
        <p:nvSpPr>
          <p:cNvPr id="44" name="圆角矩形 43"/>
          <p:cNvSpPr>
            <a:spLocks noChangeAspect="1"/>
          </p:cNvSpPr>
          <p:nvPr/>
        </p:nvSpPr>
        <p:spPr>
          <a:xfrm>
            <a:off x="6623159" y="1407756"/>
            <a:ext cx="2081044" cy="2945779"/>
          </a:xfrm>
          <a:prstGeom prst="roundRect">
            <a:avLst>
              <a:gd name="adj" fmla="val 1429"/>
            </a:avLst>
          </a:prstGeom>
          <a:solidFill>
            <a:srgbClr val="F2F2F2"/>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lnSpc>
                <a:spcPct val="120000"/>
              </a:lnSpc>
              <a:spcBef>
                <a:spcPts val="535"/>
              </a:spcBef>
              <a:spcAft>
                <a:spcPts val="535"/>
              </a:spcAft>
              <a:defRPr/>
            </a:pPr>
            <a:endParaRPr lang="zh-CN" altLang="en-US" sz="1400" b="0" dirty="0">
              <a:solidFill>
                <a:srgbClr val="454545"/>
              </a:solidFill>
              <a:latin typeface="微软雅黑" panose="020B0503020204020204" pitchFamily="34" charset="-122"/>
            </a:endParaRPr>
          </a:p>
        </p:txBody>
      </p:sp>
      <p:sp>
        <p:nvSpPr>
          <p:cNvPr id="45" name="任意多边形 44"/>
          <p:cNvSpPr/>
          <p:nvPr/>
        </p:nvSpPr>
        <p:spPr>
          <a:xfrm>
            <a:off x="6953710" y="1346597"/>
            <a:ext cx="154612" cy="61159"/>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0" dirty="0">
              <a:latin typeface="微软雅黑" panose="020B0503020204020204" pitchFamily="34" charset="-122"/>
            </a:endParaRPr>
          </a:p>
        </p:txBody>
      </p:sp>
      <p:sp>
        <p:nvSpPr>
          <p:cNvPr id="46" name="任意多边形 45"/>
          <p:cNvSpPr/>
          <p:nvPr/>
        </p:nvSpPr>
        <p:spPr>
          <a:xfrm>
            <a:off x="8256361" y="1346597"/>
            <a:ext cx="146615" cy="61159"/>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0" dirty="0">
              <a:latin typeface="微软雅黑" panose="020B0503020204020204" pitchFamily="34" charset="-122"/>
            </a:endParaRPr>
          </a:p>
        </p:txBody>
      </p:sp>
      <p:sp>
        <p:nvSpPr>
          <p:cNvPr id="47" name="任意多边形 46"/>
          <p:cNvSpPr/>
          <p:nvPr/>
        </p:nvSpPr>
        <p:spPr>
          <a:xfrm>
            <a:off x="7031905" y="1346598"/>
            <a:ext cx="1291989" cy="329130"/>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gradFill flip="none" rotWithShape="1">
            <a:gsLst>
              <a:gs pos="0">
                <a:schemeClr val="accent1">
                  <a:lumMod val="60000"/>
                  <a:lumOff val="40000"/>
                </a:schemeClr>
              </a:gs>
              <a:gs pos="26000">
                <a:schemeClr val="accent1">
                  <a:lumMod val="40000"/>
                  <a:lumOff val="60000"/>
                </a:schemeClr>
              </a:gs>
              <a:gs pos="100000">
                <a:schemeClr val="accent1">
                  <a:lumMod val="60000"/>
                  <a:lumOff val="40000"/>
                </a:scheme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anchor="ctr"/>
          <a:lstStyle/>
          <a:p>
            <a:pPr algn="ctr">
              <a:defRPr/>
            </a:pPr>
            <a:r>
              <a:rPr lang="zh-CN" altLang="en-US" sz="1500" b="0" dirty="0">
                <a:solidFill>
                  <a:schemeClr val="accent1">
                    <a:lumMod val="50000"/>
                  </a:schemeClr>
                </a:solidFill>
                <a:latin typeface="微软雅黑" panose="020B0503020204020204" pitchFamily="34" charset="-122"/>
                <a:ea typeface="微软雅黑" panose="020B0503020204020204" pitchFamily="34" charset="-122"/>
              </a:rPr>
              <a:t>输入标题</a:t>
            </a:r>
          </a:p>
        </p:txBody>
      </p:sp>
      <p:sp>
        <p:nvSpPr>
          <p:cNvPr id="48" name="矩形 47"/>
          <p:cNvSpPr/>
          <p:nvPr/>
        </p:nvSpPr>
        <p:spPr>
          <a:xfrm>
            <a:off x="6785094" y="1752274"/>
            <a:ext cx="1834928" cy="2493274"/>
          </a:xfrm>
          <a:prstGeom prst="rect">
            <a:avLst/>
          </a:prstGeom>
        </p:spPr>
        <p:txBody>
          <a:bodyPr lIns="81628" tIns="40814" rIns="81628" bIns="40814"/>
          <a:lstStyle/>
          <a:p>
            <a:pPr algn="just">
              <a:lnSpc>
                <a:spcPct val="130000"/>
              </a:lnSpc>
              <a:spcBef>
                <a:spcPts val="535"/>
              </a:spcBef>
              <a:spcAft>
                <a:spcPts val="535"/>
              </a:spcAft>
              <a:buClr>
                <a:srgbClr val="00B050"/>
              </a:buClr>
              <a:buSzPct val="80000"/>
              <a:defRPr/>
            </a:pPr>
            <a:r>
              <a:rPr lang="zh-CN" altLang="en-US" sz="1400" b="0" dirty="0">
                <a:latin typeface="+mn-ea"/>
              </a:rPr>
              <a:t>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1250"/>
                                        <p:tgtEl>
                                          <p:spTgt spid="22"/>
                                        </p:tgtEl>
                                      </p:cBhvr>
                                    </p:animEffect>
                                  </p:childTnLst>
                                </p:cTn>
                              </p:par>
                              <p:par>
                                <p:cTn id="46" presetID="22" presetClass="entr" presetSubtype="8" fill="hold" nodeType="withEffect">
                                  <p:stCondLst>
                                    <p:cond delay="25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1250"/>
                                        <p:tgtEl>
                                          <p:spTgt spid="39"/>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1000"/>
                                        <p:tgtEl>
                                          <p:spTgt spid="38"/>
                                        </p:tgtEl>
                                      </p:cBhvr>
                                    </p:animEffect>
                                    <p:anim calcmode="lin" valueType="num">
                                      <p:cBhvr>
                                        <p:cTn id="66" dur="1000" fill="hold"/>
                                        <p:tgtEl>
                                          <p:spTgt spid="38"/>
                                        </p:tgtEl>
                                        <p:attrNameLst>
                                          <p:attrName>ppt_x</p:attrName>
                                        </p:attrNameLst>
                                      </p:cBhvr>
                                      <p:tavLst>
                                        <p:tav tm="0">
                                          <p:val>
                                            <p:strVal val="#ppt_x"/>
                                          </p:val>
                                        </p:tav>
                                        <p:tav tm="100000">
                                          <p:val>
                                            <p:strVal val="#ppt_x"/>
                                          </p:val>
                                        </p:tav>
                                      </p:tavLst>
                                    </p:anim>
                                    <p:anim calcmode="lin" valueType="num">
                                      <p:cBhvr>
                                        <p:cTn id="67" dur="1000" fill="hold"/>
                                        <p:tgtEl>
                                          <p:spTgt spid="38"/>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14" presetClass="entr" presetSubtype="1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randombar(horizontal)">
                                      <p:cBhvr>
                                        <p:cTn id="71" dur="500"/>
                                        <p:tgtEl>
                                          <p:spTgt spid="45"/>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randombar(horizontal)">
                                      <p:cBhvr>
                                        <p:cTn id="74" dur="500"/>
                                        <p:tgtEl>
                                          <p:spTgt spid="46"/>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childTnLst>
                          </p:cTn>
                        </p:par>
                        <p:par>
                          <p:cTn id="78" fill="hold">
                            <p:stCondLst>
                              <p:cond delay="6000"/>
                            </p:stCondLst>
                            <p:childTnLst>
                              <p:par>
                                <p:cTn id="79" presetID="22" presetClass="entr" presetSubtype="1"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up)">
                                      <p:cBhvr>
                                        <p:cTn id="81" dur="500"/>
                                        <p:tgtEl>
                                          <p:spTgt spid="44"/>
                                        </p:tgtEl>
                                      </p:cBhvr>
                                    </p:animEffect>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1000"/>
                                        <p:tgtEl>
                                          <p:spTgt spid="48"/>
                                        </p:tgtEl>
                                      </p:cBhvr>
                                    </p:animEffect>
                                    <p:anim calcmode="lin" valueType="num">
                                      <p:cBhvr>
                                        <p:cTn id="86" dur="1000" fill="hold"/>
                                        <p:tgtEl>
                                          <p:spTgt spid="48"/>
                                        </p:tgtEl>
                                        <p:attrNameLst>
                                          <p:attrName>ppt_x</p:attrName>
                                        </p:attrNameLst>
                                      </p:cBhvr>
                                      <p:tavLst>
                                        <p:tav tm="0">
                                          <p:val>
                                            <p:strVal val="#ppt_x"/>
                                          </p:val>
                                        </p:tav>
                                        <p:tav tm="100000">
                                          <p:val>
                                            <p:strVal val="#ppt_x"/>
                                          </p:val>
                                        </p:tav>
                                      </p:tavLst>
                                    </p:anim>
                                    <p:anim calcmode="lin" valueType="num">
                                      <p:cBhvr>
                                        <p:cTn id="8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30" grpId="0"/>
      <p:bldP spid="31" grpId="0"/>
      <p:bldP spid="32" grpId="0"/>
      <p:bldP spid="33" grpId="0"/>
      <p:bldP spid="34" grpId="0"/>
      <p:bldP spid="35" grpId="0"/>
      <p:bldP spid="36" grpId="0"/>
      <p:bldP spid="37" grpId="0"/>
      <p:bldP spid="38" grpId="0"/>
      <p:bldP spid="44" grpId="0" animBg="1"/>
      <p:bldP spid="45" grpId="0" animBg="1"/>
      <p:bldP spid="46" grpId="0" animBg="1"/>
      <p:bldP spid="47"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椭圆 8"/>
          <p:cNvSpPr/>
          <p:nvPr/>
        </p:nvSpPr>
        <p:spPr>
          <a:xfrm>
            <a:off x="1021744" y="1176189"/>
            <a:ext cx="1940841" cy="19407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0" name="椭圆 9"/>
          <p:cNvSpPr/>
          <p:nvPr/>
        </p:nvSpPr>
        <p:spPr>
          <a:xfrm>
            <a:off x="905134" y="1059582"/>
            <a:ext cx="2174063" cy="217398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1" name="矩形 10"/>
          <p:cNvSpPr/>
          <p:nvPr/>
        </p:nvSpPr>
        <p:spPr>
          <a:xfrm>
            <a:off x="1146202" y="1652043"/>
            <a:ext cx="1691926" cy="1061791"/>
          </a:xfrm>
          <a:prstGeom prst="rect">
            <a:avLst/>
          </a:prstGeom>
        </p:spPr>
        <p:txBody>
          <a:bodyPr wrap="square" lIns="98565" tIns="49282" rIns="98565" bIns="49282">
            <a:spAutoFit/>
          </a:bodyPr>
          <a:lstStyle/>
          <a:p>
            <a:pPr lvl="0" algn="ctr"/>
            <a:r>
              <a:rPr lang="zh-CN" altLang="en-US" sz="2600" dirty="0">
                <a:solidFill>
                  <a:schemeClr val="bg1"/>
                </a:solidFill>
                <a:latin typeface="微软雅黑" panose="020B0503020204020204" pitchFamily="34" charset="-122"/>
                <a:ea typeface="微软雅黑" panose="020B0503020204020204" pitchFamily="34" charset="-122"/>
              </a:rPr>
              <a:t>添加文字</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2"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13" name="椭圆 12"/>
          <p:cNvSpPr/>
          <p:nvPr/>
        </p:nvSpPr>
        <p:spPr>
          <a:xfrm>
            <a:off x="3532342" y="1176189"/>
            <a:ext cx="1940841" cy="1940771"/>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4" name="椭圆 13"/>
          <p:cNvSpPr/>
          <p:nvPr/>
        </p:nvSpPr>
        <p:spPr>
          <a:xfrm>
            <a:off x="3415731" y="1059582"/>
            <a:ext cx="2174063" cy="2173985"/>
          </a:xfrm>
          <a:prstGeom prst="ellipse">
            <a:avLst/>
          </a:prstGeom>
          <a:noFill/>
          <a:ln>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dirty="0">
                <a:solidFill>
                  <a:schemeClr val="bg1"/>
                </a:solidFill>
                <a:latin typeface="微软雅黑" panose="020B0503020204020204" pitchFamily="34" charset="-122"/>
                <a:ea typeface="微软雅黑" panose="020B0503020204020204" pitchFamily="34" charset="-122"/>
              </a:rPr>
              <a:t>添加文字</a:t>
            </a:r>
            <a:endParaRPr lang="en-US" altLang="zh-CN" sz="2600"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0" y="1176189"/>
            <a:ext cx="1940841" cy="19407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dirty="0">
                <a:solidFill>
                  <a:schemeClr val="bg1"/>
                </a:solidFill>
                <a:latin typeface="微软雅黑" panose="020B0503020204020204" pitchFamily="34" charset="-122"/>
                <a:ea typeface="微软雅黑" panose="020B0503020204020204" pitchFamily="34" charset="-122"/>
              </a:rPr>
              <a:t>添加文字</a:t>
            </a:r>
            <a:endParaRPr lang="en-US" altLang="zh-CN" sz="2600"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750"/>
                                        <p:tgtEl>
                                          <p:spTgt spid="10"/>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1)">
                                      <p:cBhvr>
                                        <p:cTn id="45" dur="750"/>
                                        <p:tgtEl>
                                          <p:spTgt spid="14"/>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childTnLst>
                          </p:cTn>
                        </p:par>
                        <p:par>
                          <p:cTn id="59" fill="hold">
                            <p:stCondLst>
                              <p:cond delay="6000"/>
                            </p:stCondLst>
                            <p:childTnLst>
                              <p:par>
                                <p:cTn id="60" presetID="21" presetClass="entr" presetSubtype="1"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heel(1)">
                                      <p:cBhvr>
                                        <p:cTn id="62" dur="750"/>
                                        <p:tgtEl>
                                          <p:spTgt spid="25"/>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par>
                          <p:cTn id="69" fill="hold">
                            <p:stCondLst>
                              <p:cond delay="7500"/>
                            </p:stCondLst>
                            <p:childTnLst>
                              <p:par>
                                <p:cTn id="70" presetID="22" presetClass="entr" presetSubtype="4"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9" grpId="0" animBg="1"/>
      <p:bldP spid="10" grpId="0" animBg="1"/>
      <p:bldP spid="11" grpId="0"/>
      <p:bldP spid="12" grpId="0"/>
      <p:bldP spid="13" grpId="0" animBg="1"/>
      <p:bldP spid="14" grpId="0" animBg="1"/>
      <p:bldP spid="22" grpId="0"/>
      <p:bldP spid="23" grpId="0"/>
      <p:bldP spid="24" grpId="0" animBg="1"/>
      <p:bldP spid="25" grpId="0" animBg="1"/>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Freeform 382"/>
          <p:cNvSpPr/>
          <p:nvPr/>
        </p:nvSpPr>
        <p:spPr bwMode="auto">
          <a:xfrm>
            <a:off x="6319838" y="2894410"/>
            <a:ext cx="1997869" cy="220265"/>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C00000"/>
          </a:solidFill>
          <a:ln>
            <a:noFill/>
          </a:ln>
        </p:spPr>
        <p:txBody>
          <a:bodyPr lIns="68580" tIns="34290" rIns="68580" bIns="34290"/>
          <a:lstStyle/>
          <a:p>
            <a:endParaRPr lang="zh-CN" altLang="en-US"/>
          </a:p>
        </p:txBody>
      </p:sp>
      <p:sp>
        <p:nvSpPr>
          <p:cNvPr id="10" name="Freeform 5"/>
          <p:cNvSpPr/>
          <p:nvPr/>
        </p:nvSpPr>
        <p:spPr bwMode="auto">
          <a:xfrm>
            <a:off x="1632347" y="1089422"/>
            <a:ext cx="1560909" cy="157638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FF9900"/>
          </a:solidFill>
          <a:ln>
            <a:noFill/>
          </a:ln>
        </p:spPr>
        <p:txBody>
          <a:bodyPr lIns="68580" tIns="34290" rIns="68580" bIns="34290"/>
          <a:lstStyle/>
          <a:p>
            <a:endParaRPr lang="zh-CN" altLang="en-US"/>
          </a:p>
        </p:txBody>
      </p:sp>
      <p:sp>
        <p:nvSpPr>
          <p:cNvPr id="11" name="Freeform 6"/>
          <p:cNvSpPr/>
          <p:nvPr/>
        </p:nvSpPr>
        <p:spPr bwMode="auto">
          <a:xfrm>
            <a:off x="3924301" y="1103710"/>
            <a:ext cx="1564481" cy="157638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C00000"/>
          </a:solidFill>
          <a:ln>
            <a:noFill/>
          </a:ln>
        </p:spPr>
        <p:txBody>
          <a:bodyPr lIns="68580" tIns="34290" rIns="68580" bIns="34290"/>
          <a:lstStyle/>
          <a:p>
            <a:endParaRPr lang="zh-CN" altLang="en-US"/>
          </a:p>
        </p:txBody>
      </p:sp>
      <p:sp>
        <p:nvSpPr>
          <p:cNvPr id="12" name="Freeform 7"/>
          <p:cNvSpPr/>
          <p:nvPr/>
        </p:nvSpPr>
        <p:spPr bwMode="auto">
          <a:xfrm>
            <a:off x="6224588" y="1091804"/>
            <a:ext cx="1564481" cy="1579959"/>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C00000"/>
          </a:solidFill>
          <a:ln>
            <a:noFill/>
          </a:ln>
        </p:spPr>
        <p:txBody>
          <a:bodyPr lIns="68580" tIns="34290" rIns="68580" bIns="34290"/>
          <a:lstStyle/>
          <a:p>
            <a:endParaRPr lang="zh-CN" altLang="en-US"/>
          </a:p>
        </p:txBody>
      </p:sp>
      <p:sp>
        <p:nvSpPr>
          <p:cNvPr id="13" name="Freeform 378"/>
          <p:cNvSpPr/>
          <p:nvPr/>
        </p:nvSpPr>
        <p:spPr bwMode="auto">
          <a:xfrm>
            <a:off x="889397" y="2893219"/>
            <a:ext cx="813197" cy="221456"/>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FF9900"/>
          </a:solidFill>
          <a:ln>
            <a:noFill/>
          </a:ln>
        </p:spPr>
        <p:txBody>
          <a:bodyPr lIns="68580" tIns="34290" rIns="68580" bIns="34290"/>
          <a:lstStyle/>
          <a:p>
            <a:endParaRPr lang="zh-CN" altLang="en-US"/>
          </a:p>
        </p:txBody>
      </p:sp>
      <p:sp>
        <p:nvSpPr>
          <p:cNvPr id="14" name="Freeform 379"/>
          <p:cNvSpPr/>
          <p:nvPr/>
        </p:nvSpPr>
        <p:spPr bwMode="auto">
          <a:xfrm>
            <a:off x="1597819" y="2893219"/>
            <a:ext cx="878681" cy="221456"/>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FF9900"/>
          </a:solidFill>
          <a:ln>
            <a:noFill/>
          </a:ln>
        </p:spPr>
        <p:txBody>
          <a:bodyPr lIns="68580" tIns="34290" rIns="68580" bIns="34290"/>
          <a:lstStyle/>
          <a:p>
            <a:endParaRPr lang="zh-CN" altLang="en-US"/>
          </a:p>
        </p:txBody>
      </p:sp>
      <p:sp>
        <p:nvSpPr>
          <p:cNvPr id="22" name="Freeform 380"/>
          <p:cNvSpPr/>
          <p:nvPr/>
        </p:nvSpPr>
        <p:spPr bwMode="auto">
          <a:xfrm>
            <a:off x="2365772" y="2893219"/>
            <a:ext cx="1618059" cy="221456"/>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C00000"/>
          </a:solidFill>
          <a:ln>
            <a:noFill/>
          </a:ln>
        </p:spPr>
        <p:txBody>
          <a:bodyPr lIns="68580" tIns="34290" rIns="68580" bIns="34290"/>
          <a:lstStyle/>
          <a:p>
            <a:endParaRPr lang="zh-CN" altLang="en-US"/>
          </a:p>
        </p:txBody>
      </p:sp>
      <p:sp>
        <p:nvSpPr>
          <p:cNvPr id="23" name="Freeform 381"/>
          <p:cNvSpPr/>
          <p:nvPr/>
        </p:nvSpPr>
        <p:spPr bwMode="auto">
          <a:xfrm>
            <a:off x="3979069" y="2893219"/>
            <a:ext cx="851297" cy="221456"/>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C00000"/>
          </a:solidFill>
          <a:ln>
            <a:noFill/>
          </a:ln>
        </p:spPr>
        <p:txBody>
          <a:bodyPr lIns="68580" tIns="34290" rIns="68580" bIns="34290"/>
          <a:lstStyle/>
          <a:p>
            <a:endParaRPr lang="zh-CN" altLang="en-US"/>
          </a:p>
        </p:txBody>
      </p:sp>
      <p:sp>
        <p:nvSpPr>
          <p:cNvPr id="24" name="Freeform 382"/>
          <p:cNvSpPr/>
          <p:nvPr/>
        </p:nvSpPr>
        <p:spPr bwMode="auto">
          <a:xfrm>
            <a:off x="4697016" y="2893219"/>
            <a:ext cx="1645444" cy="221456"/>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C00000"/>
          </a:solidFill>
          <a:ln>
            <a:noFill/>
          </a:ln>
        </p:spPr>
        <p:txBody>
          <a:bodyPr lIns="68580" tIns="34290" rIns="68580" bIns="34290"/>
          <a:lstStyle/>
          <a:p>
            <a:endParaRPr lang="zh-CN" altLang="en-US"/>
          </a:p>
        </p:txBody>
      </p:sp>
      <p:grpSp>
        <p:nvGrpSpPr>
          <p:cNvPr id="25" name="组合 19"/>
          <p:cNvGrpSpPr/>
          <p:nvPr/>
        </p:nvGrpSpPr>
        <p:grpSpPr bwMode="auto">
          <a:xfrm>
            <a:off x="5979319" y="2763441"/>
            <a:ext cx="481013" cy="478631"/>
            <a:chOff x="0" y="0"/>
            <a:chExt cx="641250" cy="637375"/>
          </a:xfrm>
        </p:grpSpPr>
        <p:sp>
          <p:nvSpPr>
            <p:cNvPr id="26" name="Oval 414"/>
            <p:cNvSpPr>
              <a:spLocks noChangeArrowheads="1"/>
            </p:cNvSpPr>
            <p:nvPr/>
          </p:nvSpPr>
          <p:spPr bwMode="auto">
            <a:xfrm>
              <a:off x="0" y="0"/>
              <a:ext cx="641250" cy="637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7" name="Oval 415"/>
            <p:cNvSpPr>
              <a:spLocks noChangeArrowheads="1"/>
            </p:cNvSpPr>
            <p:nvPr/>
          </p:nvSpPr>
          <p:spPr bwMode="auto">
            <a:xfrm>
              <a:off x="187919" y="189389"/>
              <a:ext cx="265412" cy="261537"/>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200">
                <a:solidFill>
                  <a:srgbClr val="000000"/>
                </a:solidFill>
              </a:endParaRPr>
            </a:p>
          </p:txBody>
        </p:sp>
      </p:grpSp>
      <p:grpSp>
        <p:nvGrpSpPr>
          <p:cNvPr id="28" name="组合 25"/>
          <p:cNvGrpSpPr/>
          <p:nvPr/>
        </p:nvGrpSpPr>
        <p:grpSpPr bwMode="auto">
          <a:xfrm>
            <a:off x="3643313" y="2764632"/>
            <a:ext cx="479822" cy="478631"/>
            <a:chOff x="0" y="0"/>
            <a:chExt cx="639312" cy="637375"/>
          </a:xfrm>
        </p:grpSpPr>
        <p:sp>
          <p:nvSpPr>
            <p:cNvPr id="29" name="Oval 416"/>
            <p:cNvSpPr>
              <a:spLocks noChangeArrowheads="1"/>
            </p:cNvSpPr>
            <p:nvPr/>
          </p:nvSpPr>
          <p:spPr bwMode="auto">
            <a:xfrm>
              <a:off x="0" y="0"/>
              <a:ext cx="639312" cy="637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0" name="Oval 417"/>
            <p:cNvSpPr>
              <a:spLocks noChangeArrowheads="1"/>
            </p:cNvSpPr>
            <p:nvPr/>
          </p:nvSpPr>
          <p:spPr bwMode="auto">
            <a:xfrm>
              <a:off x="187918" y="187919"/>
              <a:ext cx="265412" cy="261537"/>
            </a:xfrm>
            <a:prstGeom prst="ellipse">
              <a:avLst/>
            </a:prstGeom>
            <a:solidFill>
              <a:srgbClr val="C00000"/>
            </a:solidFill>
            <a:ln w="9525">
              <a:no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200">
                <a:solidFill>
                  <a:srgbClr val="000000"/>
                </a:solidFill>
              </a:endParaRPr>
            </a:p>
          </p:txBody>
        </p:sp>
      </p:grpSp>
      <p:grpSp>
        <p:nvGrpSpPr>
          <p:cNvPr id="31" name="组合 30"/>
          <p:cNvGrpSpPr/>
          <p:nvPr/>
        </p:nvGrpSpPr>
        <p:grpSpPr bwMode="auto">
          <a:xfrm>
            <a:off x="1341835" y="2764632"/>
            <a:ext cx="479822" cy="478631"/>
            <a:chOff x="0" y="0"/>
            <a:chExt cx="639312" cy="637375"/>
          </a:xfrm>
        </p:grpSpPr>
        <p:sp>
          <p:nvSpPr>
            <p:cNvPr id="32" name="Oval 416"/>
            <p:cNvSpPr>
              <a:spLocks noChangeArrowheads="1"/>
            </p:cNvSpPr>
            <p:nvPr/>
          </p:nvSpPr>
          <p:spPr bwMode="auto">
            <a:xfrm>
              <a:off x="0" y="0"/>
              <a:ext cx="639312" cy="6373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3" name="Oval 417"/>
            <p:cNvSpPr>
              <a:spLocks noChangeArrowheads="1"/>
            </p:cNvSpPr>
            <p:nvPr/>
          </p:nvSpPr>
          <p:spPr bwMode="auto">
            <a:xfrm>
              <a:off x="187918" y="187919"/>
              <a:ext cx="265412" cy="261537"/>
            </a:xfrm>
            <a:prstGeom prst="ellipse">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200">
                <a:solidFill>
                  <a:srgbClr val="000000"/>
                </a:solidFill>
              </a:endParaRPr>
            </a:p>
          </p:txBody>
        </p:sp>
      </p:grpSp>
      <p:sp>
        <p:nvSpPr>
          <p:cNvPr id="34" name="TextBox 692"/>
          <p:cNvSpPr txBox="1">
            <a:spLocks noChangeArrowheads="1"/>
          </p:cNvSpPr>
          <p:nvPr/>
        </p:nvSpPr>
        <p:spPr bwMode="auto">
          <a:xfrm>
            <a:off x="1782367" y="1403747"/>
            <a:ext cx="9079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500">
                <a:solidFill>
                  <a:srgbClr val="FFFFFF"/>
                </a:solidFill>
                <a:latin typeface="微软雅黑" panose="020B0503020204020204" pitchFamily="34" charset="-122"/>
                <a:ea typeface="微软雅黑" panose="020B0503020204020204" pitchFamily="34" charset="-122"/>
              </a:rPr>
              <a:t>添加标题</a:t>
            </a:r>
          </a:p>
        </p:txBody>
      </p:sp>
      <p:sp>
        <p:nvSpPr>
          <p:cNvPr id="35" name="矩形 1"/>
          <p:cNvSpPr>
            <a:spLocks noChangeArrowheads="1"/>
          </p:cNvSpPr>
          <p:nvPr/>
        </p:nvSpPr>
        <p:spPr bwMode="auto">
          <a:xfrm>
            <a:off x="1690688" y="1838325"/>
            <a:ext cx="143589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800">
              <a:solidFill>
                <a:srgbClr val="242D3C"/>
              </a:solidFill>
              <a:latin typeface="微软雅黑" panose="020B0503020204020204" pitchFamily="34" charset="-122"/>
              <a:ea typeface="微软雅黑" panose="020B0503020204020204" pitchFamily="34" charset="-122"/>
            </a:endParaRPr>
          </a:p>
        </p:txBody>
      </p:sp>
      <p:sp>
        <p:nvSpPr>
          <p:cNvPr id="36" name="TextBox 692"/>
          <p:cNvSpPr txBox="1">
            <a:spLocks noChangeArrowheads="1"/>
          </p:cNvSpPr>
          <p:nvPr/>
        </p:nvSpPr>
        <p:spPr bwMode="auto">
          <a:xfrm>
            <a:off x="4069556" y="1378744"/>
            <a:ext cx="9079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500">
                <a:solidFill>
                  <a:srgbClr val="FFFFFF"/>
                </a:solidFill>
                <a:latin typeface="微软雅黑" panose="020B0503020204020204" pitchFamily="34" charset="-122"/>
                <a:ea typeface="微软雅黑" panose="020B0503020204020204" pitchFamily="34" charset="-122"/>
              </a:rPr>
              <a:t>添加标题</a:t>
            </a:r>
          </a:p>
        </p:txBody>
      </p:sp>
      <p:sp>
        <p:nvSpPr>
          <p:cNvPr id="37" name="矩形 1"/>
          <p:cNvSpPr>
            <a:spLocks noChangeArrowheads="1"/>
          </p:cNvSpPr>
          <p:nvPr/>
        </p:nvSpPr>
        <p:spPr bwMode="auto">
          <a:xfrm>
            <a:off x="3979069" y="1813323"/>
            <a:ext cx="1435894"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800">
              <a:solidFill>
                <a:srgbClr val="242D3C"/>
              </a:solidFill>
              <a:latin typeface="微软雅黑" panose="020B0503020204020204" pitchFamily="34" charset="-122"/>
              <a:ea typeface="微软雅黑" panose="020B0503020204020204" pitchFamily="34" charset="-122"/>
            </a:endParaRPr>
          </a:p>
        </p:txBody>
      </p:sp>
      <p:sp>
        <p:nvSpPr>
          <p:cNvPr id="38" name="TextBox 692"/>
          <p:cNvSpPr txBox="1">
            <a:spLocks noChangeArrowheads="1"/>
          </p:cNvSpPr>
          <p:nvPr/>
        </p:nvSpPr>
        <p:spPr bwMode="auto">
          <a:xfrm>
            <a:off x="6376988" y="1388269"/>
            <a:ext cx="90794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500">
                <a:solidFill>
                  <a:srgbClr val="FFFFFF"/>
                </a:solidFill>
                <a:latin typeface="微软雅黑" panose="020B0503020204020204" pitchFamily="34" charset="-122"/>
                <a:ea typeface="微软雅黑" panose="020B0503020204020204" pitchFamily="34" charset="-122"/>
              </a:rPr>
              <a:t>添加标题</a:t>
            </a:r>
          </a:p>
        </p:txBody>
      </p:sp>
      <p:sp>
        <p:nvSpPr>
          <p:cNvPr id="39" name="矩形 1"/>
          <p:cNvSpPr>
            <a:spLocks noChangeArrowheads="1"/>
          </p:cNvSpPr>
          <p:nvPr/>
        </p:nvSpPr>
        <p:spPr bwMode="auto">
          <a:xfrm>
            <a:off x="6286500" y="1822848"/>
            <a:ext cx="1435894"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r>
              <a:rPr lang="zh-CN" altLang="en-US" sz="800">
                <a:solidFill>
                  <a:srgbClr val="FFFFFF"/>
                </a:solidFill>
                <a:latin typeface="微软雅黑" panose="020B0503020204020204" pitchFamily="34" charset="-122"/>
                <a:ea typeface="微软雅黑" panose="020B0503020204020204" pitchFamily="34" charset="-122"/>
              </a:rPr>
              <a:t>请在这里输入您要的内容</a:t>
            </a:r>
            <a:endParaRPr lang="en-US" altLang="zh-CN" sz="800">
              <a:solidFill>
                <a:srgbClr val="FFFFFF"/>
              </a:solidFill>
              <a:latin typeface="微软雅黑" panose="020B0503020204020204" pitchFamily="34" charset="-122"/>
              <a:ea typeface="微软雅黑" panose="020B0503020204020204" pitchFamily="34" charset="-122"/>
            </a:endParaRPr>
          </a:p>
          <a:p>
            <a:pPr eaLnBrk="1" hangingPunct="1"/>
            <a:endParaRPr lang="en-US" altLang="zh-CN" sz="800">
              <a:solidFill>
                <a:srgbClr val="242D3C"/>
              </a:solidFill>
              <a:latin typeface="微软雅黑" panose="020B0503020204020204" pitchFamily="34" charset="-122"/>
              <a:ea typeface="微软雅黑" panose="020B0503020204020204" pitchFamily="34" charset="-122"/>
            </a:endParaRPr>
          </a:p>
        </p:txBody>
      </p:sp>
      <p:sp>
        <p:nvSpPr>
          <p:cNvPr id="40" name="TextBox 692"/>
          <p:cNvSpPr txBox="1">
            <a:spLocks noChangeArrowheads="1"/>
          </p:cNvSpPr>
          <p:nvPr/>
        </p:nvSpPr>
        <p:spPr bwMode="auto">
          <a:xfrm>
            <a:off x="810816" y="3505200"/>
            <a:ext cx="183127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3300">
                <a:solidFill>
                  <a:srgbClr val="284848"/>
                </a:solidFill>
                <a:latin typeface="微软雅黑" panose="020B0503020204020204" pitchFamily="34" charset="-122"/>
                <a:ea typeface="微软雅黑" panose="020B0503020204020204" pitchFamily="34" charset="-122"/>
              </a:rPr>
              <a:t>添加标题</a:t>
            </a:r>
          </a:p>
        </p:txBody>
      </p:sp>
      <p:sp>
        <p:nvSpPr>
          <p:cNvPr id="41" name="矩形 1"/>
          <p:cNvSpPr>
            <a:spLocks noChangeArrowheads="1"/>
          </p:cNvSpPr>
          <p:nvPr/>
        </p:nvSpPr>
        <p:spPr bwMode="auto">
          <a:xfrm>
            <a:off x="3052763" y="3594498"/>
            <a:ext cx="4333875"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a:solidFill>
                  <a:srgbClr val="000000"/>
                </a:solidFill>
                <a:latin typeface="微软雅黑" panose="020B0503020204020204" pitchFamily="34" charset="-122"/>
                <a:ea typeface="微软雅黑" panose="020B0503020204020204" pitchFamily="34" charset="-122"/>
              </a:rPr>
              <a:t>我们工作室致力于专业</a:t>
            </a:r>
            <a:r>
              <a:rPr lang="en-US" altLang="zh-CN" sz="800">
                <a:solidFill>
                  <a:srgbClr val="000000"/>
                </a:solidFill>
                <a:latin typeface="微软雅黑" panose="020B0503020204020204" pitchFamily="34" charset="-122"/>
                <a:ea typeface="微软雅黑" panose="020B0503020204020204" pitchFamily="34" charset="-122"/>
              </a:rPr>
              <a:t>PPT</a:t>
            </a:r>
            <a:r>
              <a:rPr lang="zh-CN" altLang="en-US" sz="800">
                <a:solidFill>
                  <a:srgbClr val="000000"/>
                </a:solidFill>
                <a:latin typeface="微软雅黑" panose="020B0503020204020204" pitchFamily="34" charset="-122"/>
                <a:ea typeface="微软雅黑" panose="020B0503020204020204" pitchFamily="34" charset="-122"/>
              </a:rPr>
              <a:t>模板的发布，课件及汇报</a:t>
            </a:r>
            <a:r>
              <a:rPr lang="en-US" altLang="zh-CN" sz="800">
                <a:solidFill>
                  <a:srgbClr val="000000"/>
                </a:solidFill>
                <a:latin typeface="微软雅黑" panose="020B0503020204020204" pitchFamily="34" charset="-122"/>
                <a:ea typeface="微软雅黑" panose="020B0503020204020204" pitchFamily="34" charset="-122"/>
              </a:rPr>
              <a:t>PPT</a:t>
            </a:r>
            <a:r>
              <a:rPr lang="zh-CN" altLang="en-US" sz="800">
                <a:solidFill>
                  <a:srgbClr val="000000"/>
                </a:solidFill>
                <a:latin typeface="微软雅黑" panose="020B0503020204020204" pitchFamily="34" charset="-122"/>
                <a:ea typeface="微软雅黑" panose="020B0503020204020204" pitchFamily="34" charset="-122"/>
              </a:rPr>
              <a:t>的美化，并为您提供专业的</a:t>
            </a:r>
            <a:r>
              <a:rPr lang="en-US" altLang="zh-CN" sz="800">
                <a:solidFill>
                  <a:srgbClr val="000000"/>
                </a:solidFill>
                <a:latin typeface="微软雅黑" panose="020B0503020204020204" pitchFamily="34" charset="-122"/>
                <a:ea typeface="微软雅黑" panose="020B0503020204020204" pitchFamily="34" charset="-122"/>
              </a:rPr>
              <a:t>PPT</a:t>
            </a:r>
            <a:r>
              <a:rPr lang="zh-CN" altLang="en-US" sz="80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800">
                <a:solidFill>
                  <a:srgbClr val="000000"/>
                </a:solidFill>
                <a:latin typeface="微软雅黑" panose="020B0503020204020204" pitchFamily="34" charset="-122"/>
                <a:ea typeface="微软雅黑" panose="020B0503020204020204" pitchFamily="34" charset="-122"/>
              </a:rPr>
              <a:t>,</a:t>
            </a:r>
            <a:r>
              <a:rPr lang="zh-CN" altLang="en-US" sz="800">
                <a:solidFill>
                  <a:srgbClr val="00000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80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800">
              <a:solidFill>
                <a:srgbClr val="000000"/>
              </a:solidFill>
              <a:latin typeface="微软雅黑" panose="020B0503020204020204" pitchFamily="34" charset="-122"/>
              <a:ea typeface="微软雅黑" panose="020B0503020204020204" pitchFamily="34" charset="-122"/>
            </a:endParaRPr>
          </a:p>
          <a:p>
            <a:pPr eaLnBrk="1" hangingPunct="1"/>
            <a:r>
              <a:rPr lang="zh-CN" altLang="en-US" sz="800">
                <a:solidFill>
                  <a:srgbClr val="000000"/>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800">
                <a:solidFill>
                  <a:srgbClr val="000000"/>
                </a:solidFill>
                <a:latin typeface="微软雅黑" panose="020B0503020204020204" pitchFamily="34" charset="-122"/>
                <a:ea typeface="微软雅黑" panose="020B0503020204020204" pitchFamily="34" charset="-122"/>
              </a:rPr>
              <a:t>PPT</a:t>
            </a:r>
            <a:r>
              <a:rPr lang="zh-CN" altLang="en-US" sz="800">
                <a:solidFill>
                  <a:srgbClr val="000000"/>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800">
                <a:solidFill>
                  <a:srgbClr val="000000"/>
                </a:solidFill>
                <a:latin typeface="微软雅黑" panose="020B0503020204020204" pitchFamily="34" charset="-122"/>
                <a:ea typeface="微软雅黑" panose="020B0503020204020204" pitchFamily="34" charset="-122"/>
              </a:rPr>
              <a:t>PPT</a:t>
            </a:r>
            <a:r>
              <a:rPr lang="zh-CN" altLang="en-US" sz="800">
                <a:solidFill>
                  <a:srgbClr val="000000"/>
                </a:solidFill>
                <a:latin typeface="微软雅黑" panose="020B0503020204020204" pitchFamily="34" charset="-122"/>
                <a:ea typeface="微软雅黑" panose="020B0503020204020204" pitchFamily="34" charset="-122"/>
              </a:rPr>
              <a:t>，是你。</a:t>
            </a:r>
            <a:endParaRPr lang="en-US" altLang="zh-CN" sz="800">
              <a:solidFill>
                <a:srgbClr val="000000"/>
              </a:solidFill>
              <a:latin typeface="微软雅黑" panose="020B0503020204020204" pitchFamily="34" charset="-122"/>
              <a:ea typeface="微软雅黑" panose="020B0503020204020204" pitchFamily="34" charset="-122"/>
            </a:endParaRPr>
          </a:p>
          <a:p>
            <a:pPr algn="just" eaLnBrk="1" hangingPunct="1"/>
            <a:endParaRPr lang="en-US" altLang="zh-CN" sz="800">
              <a:solidFill>
                <a:srgbClr val="595959"/>
              </a:solidFill>
              <a:latin typeface="微软雅黑" panose="020B0503020204020204" pitchFamily="34" charset="-122"/>
              <a:ea typeface="微软雅黑" panose="020B0503020204020204" pitchFamily="34" charset="-122"/>
            </a:endParaRPr>
          </a:p>
        </p:txBody>
      </p:sp>
      <p:cxnSp>
        <p:nvCxnSpPr>
          <p:cNvPr id="42" name="直接连接符 41"/>
          <p:cNvCxnSpPr>
            <a:cxnSpLocks noChangeShapeType="1"/>
          </p:cNvCxnSpPr>
          <p:nvPr/>
        </p:nvCxnSpPr>
        <p:spPr bwMode="auto">
          <a:xfrm>
            <a:off x="1768078" y="1787129"/>
            <a:ext cx="1271588"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43" name="直接连接符 42"/>
          <p:cNvCxnSpPr>
            <a:cxnSpLocks noChangeShapeType="1"/>
          </p:cNvCxnSpPr>
          <p:nvPr/>
        </p:nvCxnSpPr>
        <p:spPr bwMode="auto">
          <a:xfrm>
            <a:off x="4049316" y="1763316"/>
            <a:ext cx="1270397"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cxnSp>
        <p:nvCxnSpPr>
          <p:cNvPr id="44" name="直接连接符 43"/>
          <p:cNvCxnSpPr>
            <a:cxnSpLocks noChangeShapeType="1"/>
          </p:cNvCxnSpPr>
          <p:nvPr/>
        </p:nvCxnSpPr>
        <p:spPr bwMode="auto">
          <a:xfrm>
            <a:off x="6342460" y="1771650"/>
            <a:ext cx="1270397" cy="0"/>
          </a:xfrm>
          <a:prstGeom prst="line">
            <a:avLst/>
          </a:prstGeom>
          <a:noFill/>
          <a:ln w="6350" cmpd="sng">
            <a:solidFill>
              <a:schemeClr val="bg1"/>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2500"/>
                            </p:stCondLst>
                            <p:childTnLst>
                              <p:par>
                                <p:cTn id="30" presetID="21"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heel(1)">
                                      <p:cBhvr>
                                        <p:cTn id="32" dur="1000"/>
                                        <p:tgtEl>
                                          <p:spTgt spid="31"/>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par>
                                <p:cTn id="38" presetID="42" presetClass="path" presetSubtype="0" accel="50000" decel="50000" fill="hold" grpId="1" nodeType="withEffect">
                                  <p:stCondLst>
                                    <p:cond delay="0"/>
                                  </p:stCondLst>
                                  <p:childTnLst>
                                    <p:animMotion origin="layout" path="M -0.0918 0.21042 L 3.125E-6 -2.22222E-6 " pathEditMode="relative" rAng="0" ptsTypes="AA">
                                      <p:cBhvr>
                                        <p:cTn id="39" dur="500" fill="hold"/>
                                        <p:tgtEl>
                                          <p:spTgt spid="10"/>
                                        </p:tgtEl>
                                        <p:attrNameLst>
                                          <p:attrName>ppt_x</p:attrName>
                                          <p:attrName>ppt_y</p:attrName>
                                        </p:attrNameLst>
                                      </p:cBhvr>
                                      <p:rCtr x="4600" y="-10400"/>
                                    </p:animMotion>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000"/>
                            </p:stCondLst>
                            <p:childTnLst>
                              <p:par>
                                <p:cTn id="49" presetID="21" presetClass="entr" presetSubtype="1"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heel(1)">
                                      <p:cBhvr>
                                        <p:cTn id="51" dur="1000"/>
                                        <p:tgtEl>
                                          <p:spTgt spid="28"/>
                                        </p:tgtEl>
                                      </p:cBhvr>
                                    </p:animEffect>
                                  </p:childTnLst>
                                </p:cTn>
                              </p:par>
                            </p:childTnLst>
                          </p:cTn>
                        </p:par>
                        <p:par>
                          <p:cTn id="52" fill="hold">
                            <p:stCondLst>
                              <p:cond delay="6000"/>
                            </p:stCondLst>
                            <p:childTnLst>
                              <p:par>
                                <p:cTn id="53" presetID="2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par>
                                <p:cTn id="57" presetID="42" presetClass="path" presetSubtype="0" accel="50000" decel="50000" fill="hold" grpId="1" nodeType="withEffect">
                                  <p:stCondLst>
                                    <p:cond delay="0"/>
                                  </p:stCondLst>
                                  <p:childTnLst>
                                    <p:animMotion origin="layout" path="M -0.08802 0.22153 L 1.66667E-6 5.55112E-17 " pathEditMode="relative" rAng="0" ptsTypes="AA">
                                      <p:cBhvr>
                                        <p:cTn id="58" dur="500" fill="hold"/>
                                        <p:tgtEl>
                                          <p:spTgt spid="11"/>
                                        </p:tgtEl>
                                        <p:attrNameLst>
                                          <p:attrName>ppt_x</p:attrName>
                                          <p:attrName>ppt_y</p:attrName>
                                        </p:attrNameLst>
                                      </p:cBhvr>
                                      <p:rCtr x="4400" y="-11000"/>
                                    </p:animMotion>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par>
                          <p:cTn id="67" fill="hold">
                            <p:stCondLst>
                              <p:cond delay="7500"/>
                            </p:stCondLst>
                            <p:childTnLst>
                              <p:par>
                                <p:cTn id="68" presetID="21" presetClass="entr" presetSubtype="1"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heel(1)">
                                      <p:cBhvr>
                                        <p:cTn id="70" dur="1000"/>
                                        <p:tgtEl>
                                          <p:spTgt spid="25"/>
                                        </p:tgtEl>
                                      </p:cBhvr>
                                    </p:animEffect>
                                  </p:childTnLst>
                                </p:cTn>
                              </p:par>
                            </p:childTnLst>
                          </p:cTn>
                        </p:par>
                        <p:par>
                          <p:cTn id="71" fill="hold">
                            <p:stCondLst>
                              <p:cond delay="8500"/>
                            </p:stCondLst>
                            <p:childTnLst>
                              <p:par>
                                <p:cTn id="72" presetID="23" presetClass="entr" presetSubtype="16"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42" presetClass="path" presetSubtype="0" accel="50000" decel="50000" fill="hold" grpId="1" nodeType="withEffect">
                                  <p:stCondLst>
                                    <p:cond delay="0"/>
                                  </p:stCondLst>
                                  <p:childTnLst>
                                    <p:animMotion origin="layout" path="M -0.0862 0.22199 L -8.33333E-7 3.33333E-6 " pathEditMode="relative" rAng="0" ptsTypes="AA">
                                      <p:cBhvr>
                                        <p:cTn id="77" dur="500" fill="hold"/>
                                        <p:tgtEl>
                                          <p:spTgt spid="12"/>
                                        </p:tgtEl>
                                        <p:attrNameLst>
                                          <p:attrName>ppt_x</p:attrName>
                                          <p:attrName>ppt_y</p:attrName>
                                        </p:attrNameLst>
                                      </p:cBhvr>
                                      <p:rCtr x="4300" y="-11000"/>
                                    </p:animMotion>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par>
                          <p:cTn id="82" fill="hold">
                            <p:stCondLst>
                              <p:cond delay="9500"/>
                            </p:stCondLst>
                            <p:childTnLst>
                              <p:par>
                                <p:cTn id="83" presetID="56" presetClass="entr" presetSubtype="0" fill="hold" grpId="0" nodeType="afterEffect">
                                  <p:stCondLst>
                                    <p:cond delay="0"/>
                                  </p:stCondLst>
                                  <p:iterate type="lt">
                                    <p:tmPct val="10000"/>
                                  </p:iterate>
                                  <p:childTnLst>
                                    <p:set>
                                      <p:cBhvr>
                                        <p:cTn id="84" dur="1" fill="hold">
                                          <p:stCondLst>
                                            <p:cond delay="0"/>
                                          </p:stCondLst>
                                        </p:cTn>
                                        <p:tgtEl>
                                          <p:spTgt spid="34"/>
                                        </p:tgtEl>
                                        <p:attrNameLst>
                                          <p:attrName>style.visibility</p:attrName>
                                        </p:attrNameLst>
                                      </p:cBhvr>
                                      <p:to>
                                        <p:strVal val="visible"/>
                                      </p:to>
                                    </p:set>
                                    <p:anim by="(-#ppt_w*2)" calcmode="lin" valueType="num">
                                      <p:cBhvr rctx="PPT">
                                        <p:cTn id="85" dur="250" autoRev="1" fill="hold">
                                          <p:stCondLst>
                                            <p:cond delay="0"/>
                                          </p:stCondLst>
                                        </p:cTn>
                                        <p:tgtEl>
                                          <p:spTgt spid="34"/>
                                        </p:tgtEl>
                                        <p:attrNameLst>
                                          <p:attrName>ppt_w</p:attrName>
                                        </p:attrNameLst>
                                      </p:cBhvr>
                                    </p:anim>
                                    <p:anim by="(#ppt_w*0.50)" calcmode="lin" valueType="num">
                                      <p:cBhvr>
                                        <p:cTn id="86" dur="250" decel="50000" autoRev="1" fill="hold">
                                          <p:stCondLst>
                                            <p:cond delay="0"/>
                                          </p:stCondLst>
                                        </p:cTn>
                                        <p:tgtEl>
                                          <p:spTgt spid="34"/>
                                        </p:tgtEl>
                                        <p:attrNameLst>
                                          <p:attrName>ppt_x</p:attrName>
                                        </p:attrNameLst>
                                      </p:cBhvr>
                                    </p:anim>
                                    <p:anim from="(-#ppt_h/2)" to="(#ppt_y)" calcmode="lin" valueType="num">
                                      <p:cBhvr>
                                        <p:cTn id="87" dur="500" fill="hold">
                                          <p:stCondLst>
                                            <p:cond delay="0"/>
                                          </p:stCondLst>
                                        </p:cTn>
                                        <p:tgtEl>
                                          <p:spTgt spid="34"/>
                                        </p:tgtEl>
                                        <p:attrNameLst>
                                          <p:attrName>ppt_y</p:attrName>
                                        </p:attrNameLst>
                                      </p:cBhvr>
                                    </p:anim>
                                    <p:animRot by="21600000">
                                      <p:cBhvr>
                                        <p:cTn id="88" dur="500" fill="hold">
                                          <p:stCondLst>
                                            <p:cond delay="0"/>
                                          </p:stCondLst>
                                        </p:cTn>
                                        <p:tgtEl>
                                          <p:spTgt spid="34"/>
                                        </p:tgtEl>
                                        <p:attrNameLst>
                                          <p:attrName>r</p:attrName>
                                        </p:attrNameLst>
                                      </p:cBhvr>
                                    </p:animRot>
                                  </p:childTnLst>
                                </p:cTn>
                              </p:par>
                            </p:childTnLst>
                          </p:cTn>
                        </p:par>
                        <p:par>
                          <p:cTn id="89" fill="hold">
                            <p:stCondLst>
                              <p:cond delay="10250"/>
                            </p:stCondLst>
                            <p:childTnLst>
                              <p:par>
                                <p:cTn id="90" presetID="22" presetClass="entr" presetSubtype="8" fill="hold" nodeType="after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par>
                          <p:cTn id="93" fill="hold">
                            <p:stCondLst>
                              <p:cond delay="10750"/>
                            </p:stCondLst>
                            <p:childTnLst>
                              <p:par>
                                <p:cTn id="94" presetID="22" presetClass="entr" presetSubtype="8"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childTnLst>
                          </p:cTn>
                        </p:par>
                        <p:par>
                          <p:cTn id="97" fill="hold">
                            <p:stCondLst>
                              <p:cond delay="11250"/>
                            </p:stCondLst>
                            <p:childTnLst>
                              <p:par>
                                <p:cTn id="98" presetID="56" presetClass="entr" presetSubtype="0" fill="hold" grpId="0" nodeType="afterEffect">
                                  <p:stCondLst>
                                    <p:cond delay="0"/>
                                  </p:stCondLst>
                                  <p:iterate type="lt">
                                    <p:tmPct val="10000"/>
                                  </p:iterate>
                                  <p:childTnLst>
                                    <p:set>
                                      <p:cBhvr>
                                        <p:cTn id="99" dur="1" fill="hold">
                                          <p:stCondLst>
                                            <p:cond delay="0"/>
                                          </p:stCondLst>
                                        </p:cTn>
                                        <p:tgtEl>
                                          <p:spTgt spid="36"/>
                                        </p:tgtEl>
                                        <p:attrNameLst>
                                          <p:attrName>style.visibility</p:attrName>
                                        </p:attrNameLst>
                                      </p:cBhvr>
                                      <p:to>
                                        <p:strVal val="visible"/>
                                      </p:to>
                                    </p:set>
                                    <p:anim by="(-#ppt_w*2)" calcmode="lin" valueType="num">
                                      <p:cBhvr rctx="PPT">
                                        <p:cTn id="100" dur="250" autoRev="1" fill="hold">
                                          <p:stCondLst>
                                            <p:cond delay="0"/>
                                          </p:stCondLst>
                                        </p:cTn>
                                        <p:tgtEl>
                                          <p:spTgt spid="36"/>
                                        </p:tgtEl>
                                        <p:attrNameLst>
                                          <p:attrName>ppt_w</p:attrName>
                                        </p:attrNameLst>
                                      </p:cBhvr>
                                    </p:anim>
                                    <p:anim by="(#ppt_w*0.50)" calcmode="lin" valueType="num">
                                      <p:cBhvr>
                                        <p:cTn id="101" dur="250" decel="50000" autoRev="1" fill="hold">
                                          <p:stCondLst>
                                            <p:cond delay="0"/>
                                          </p:stCondLst>
                                        </p:cTn>
                                        <p:tgtEl>
                                          <p:spTgt spid="36"/>
                                        </p:tgtEl>
                                        <p:attrNameLst>
                                          <p:attrName>ppt_x</p:attrName>
                                        </p:attrNameLst>
                                      </p:cBhvr>
                                    </p:anim>
                                    <p:anim from="(-#ppt_h/2)" to="(#ppt_y)" calcmode="lin" valueType="num">
                                      <p:cBhvr>
                                        <p:cTn id="102" dur="500" fill="hold">
                                          <p:stCondLst>
                                            <p:cond delay="0"/>
                                          </p:stCondLst>
                                        </p:cTn>
                                        <p:tgtEl>
                                          <p:spTgt spid="36"/>
                                        </p:tgtEl>
                                        <p:attrNameLst>
                                          <p:attrName>ppt_y</p:attrName>
                                        </p:attrNameLst>
                                      </p:cBhvr>
                                    </p:anim>
                                    <p:animRot by="21600000">
                                      <p:cBhvr>
                                        <p:cTn id="103" dur="500" fill="hold">
                                          <p:stCondLst>
                                            <p:cond delay="0"/>
                                          </p:stCondLst>
                                        </p:cTn>
                                        <p:tgtEl>
                                          <p:spTgt spid="36"/>
                                        </p:tgtEl>
                                        <p:attrNameLst>
                                          <p:attrName>r</p:attrName>
                                        </p:attrNameLst>
                                      </p:cBhvr>
                                    </p:animRot>
                                  </p:childTnLst>
                                </p:cTn>
                              </p:par>
                            </p:childTnLst>
                          </p:cTn>
                        </p:par>
                        <p:par>
                          <p:cTn id="104" fill="hold">
                            <p:stCondLst>
                              <p:cond delay="11900"/>
                            </p:stCondLst>
                            <p:childTnLst>
                              <p:par>
                                <p:cTn id="105" presetID="22" presetClass="entr" presetSubtype="8" fill="hold" nodeType="after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wipe(left)">
                                      <p:cBhvr>
                                        <p:cTn id="107" dur="500"/>
                                        <p:tgtEl>
                                          <p:spTgt spid="43"/>
                                        </p:tgtEl>
                                      </p:cBhvr>
                                    </p:animEffect>
                                  </p:childTnLst>
                                </p:cTn>
                              </p:par>
                            </p:childTnLst>
                          </p:cTn>
                        </p:par>
                        <p:par>
                          <p:cTn id="108" fill="hold">
                            <p:stCondLst>
                              <p:cond delay="12400"/>
                            </p:stCondLst>
                            <p:childTnLst>
                              <p:par>
                                <p:cTn id="109" presetID="22" presetClass="entr" presetSubtype="8"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wipe(left)">
                                      <p:cBhvr>
                                        <p:cTn id="111" dur="500"/>
                                        <p:tgtEl>
                                          <p:spTgt spid="37"/>
                                        </p:tgtEl>
                                      </p:cBhvr>
                                    </p:animEffect>
                                  </p:childTnLst>
                                </p:cTn>
                              </p:par>
                            </p:childTnLst>
                          </p:cTn>
                        </p:par>
                        <p:par>
                          <p:cTn id="112" fill="hold">
                            <p:stCondLst>
                              <p:cond delay="12900"/>
                            </p:stCondLst>
                            <p:childTnLst>
                              <p:par>
                                <p:cTn id="113" presetID="56" presetClass="entr" presetSubtype="0" fill="hold" grpId="0" nodeType="afterEffect">
                                  <p:stCondLst>
                                    <p:cond delay="0"/>
                                  </p:stCondLst>
                                  <p:iterate type="lt">
                                    <p:tmPct val="10000"/>
                                  </p:iterate>
                                  <p:childTnLst>
                                    <p:set>
                                      <p:cBhvr>
                                        <p:cTn id="114" dur="1" fill="hold">
                                          <p:stCondLst>
                                            <p:cond delay="0"/>
                                          </p:stCondLst>
                                        </p:cTn>
                                        <p:tgtEl>
                                          <p:spTgt spid="38"/>
                                        </p:tgtEl>
                                        <p:attrNameLst>
                                          <p:attrName>style.visibility</p:attrName>
                                        </p:attrNameLst>
                                      </p:cBhvr>
                                      <p:to>
                                        <p:strVal val="visible"/>
                                      </p:to>
                                    </p:set>
                                    <p:anim by="(-#ppt_w*2)" calcmode="lin" valueType="num">
                                      <p:cBhvr rctx="PPT">
                                        <p:cTn id="115" dur="250" autoRev="1" fill="hold">
                                          <p:stCondLst>
                                            <p:cond delay="0"/>
                                          </p:stCondLst>
                                        </p:cTn>
                                        <p:tgtEl>
                                          <p:spTgt spid="38"/>
                                        </p:tgtEl>
                                        <p:attrNameLst>
                                          <p:attrName>ppt_w</p:attrName>
                                        </p:attrNameLst>
                                      </p:cBhvr>
                                    </p:anim>
                                    <p:anim by="(#ppt_w*0.50)" calcmode="lin" valueType="num">
                                      <p:cBhvr>
                                        <p:cTn id="116" dur="250" decel="50000" autoRev="1" fill="hold">
                                          <p:stCondLst>
                                            <p:cond delay="0"/>
                                          </p:stCondLst>
                                        </p:cTn>
                                        <p:tgtEl>
                                          <p:spTgt spid="38"/>
                                        </p:tgtEl>
                                        <p:attrNameLst>
                                          <p:attrName>ppt_x</p:attrName>
                                        </p:attrNameLst>
                                      </p:cBhvr>
                                    </p:anim>
                                    <p:anim from="(-#ppt_h/2)" to="(#ppt_y)" calcmode="lin" valueType="num">
                                      <p:cBhvr>
                                        <p:cTn id="117" dur="500" fill="hold">
                                          <p:stCondLst>
                                            <p:cond delay="0"/>
                                          </p:stCondLst>
                                        </p:cTn>
                                        <p:tgtEl>
                                          <p:spTgt spid="38"/>
                                        </p:tgtEl>
                                        <p:attrNameLst>
                                          <p:attrName>ppt_y</p:attrName>
                                        </p:attrNameLst>
                                      </p:cBhvr>
                                    </p:anim>
                                    <p:animRot by="21600000">
                                      <p:cBhvr>
                                        <p:cTn id="118" dur="500" fill="hold">
                                          <p:stCondLst>
                                            <p:cond delay="0"/>
                                          </p:stCondLst>
                                        </p:cTn>
                                        <p:tgtEl>
                                          <p:spTgt spid="38"/>
                                        </p:tgtEl>
                                        <p:attrNameLst>
                                          <p:attrName>r</p:attrName>
                                        </p:attrNameLst>
                                      </p:cBhvr>
                                    </p:animRot>
                                  </p:childTnLst>
                                </p:cTn>
                              </p:par>
                            </p:childTnLst>
                          </p:cTn>
                        </p:par>
                        <p:par>
                          <p:cTn id="119" fill="hold">
                            <p:stCondLst>
                              <p:cond delay="13550"/>
                            </p:stCondLst>
                            <p:childTnLst>
                              <p:par>
                                <p:cTn id="120" presetID="22" presetClass="entr" presetSubtype="8" fill="hold" nodeType="after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left)">
                                      <p:cBhvr>
                                        <p:cTn id="122" dur="500"/>
                                        <p:tgtEl>
                                          <p:spTgt spid="44"/>
                                        </p:tgtEl>
                                      </p:cBhvr>
                                    </p:animEffect>
                                  </p:childTnLst>
                                </p:cTn>
                              </p:par>
                            </p:childTnLst>
                          </p:cTn>
                        </p:par>
                        <p:par>
                          <p:cTn id="123" fill="hold">
                            <p:stCondLst>
                              <p:cond delay="14050"/>
                            </p:stCondLst>
                            <p:childTnLst>
                              <p:par>
                                <p:cTn id="124" presetID="22" presetClass="entr" presetSubtype="8" fill="hold" grpId="0" nodeType="after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wipe(left)">
                                      <p:cBhvr>
                                        <p:cTn id="126" dur="500"/>
                                        <p:tgtEl>
                                          <p:spTgt spid="39"/>
                                        </p:tgtEl>
                                      </p:cBhvr>
                                    </p:animEffect>
                                  </p:childTnLst>
                                </p:cTn>
                              </p:par>
                            </p:childTnLst>
                          </p:cTn>
                        </p:par>
                        <p:par>
                          <p:cTn id="127" fill="hold">
                            <p:stCondLst>
                              <p:cond delay="14550"/>
                            </p:stCondLst>
                            <p:childTnLst>
                              <p:par>
                                <p:cTn id="128" presetID="23" presetClass="entr" presetSubtype="32" fill="hold" grpId="0" nodeType="afterEffect">
                                  <p:stCondLst>
                                    <p:cond delay="0"/>
                                  </p:stCondLst>
                                  <p:childTnLst>
                                    <p:set>
                                      <p:cBhvr>
                                        <p:cTn id="129" dur="1" fill="hold">
                                          <p:stCondLst>
                                            <p:cond delay="0"/>
                                          </p:stCondLst>
                                        </p:cTn>
                                        <p:tgtEl>
                                          <p:spTgt spid="40"/>
                                        </p:tgtEl>
                                        <p:attrNameLst>
                                          <p:attrName>style.visibility</p:attrName>
                                        </p:attrNameLst>
                                      </p:cBhvr>
                                      <p:to>
                                        <p:strVal val="visible"/>
                                      </p:to>
                                    </p:set>
                                    <p:anim calcmode="lin" valueType="num">
                                      <p:cBhvr>
                                        <p:cTn id="130" dur="500" fill="hold"/>
                                        <p:tgtEl>
                                          <p:spTgt spid="40"/>
                                        </p:tgtEl>
                                        <p:attrNameLst>
                                          <p:attrName>ppt_w</p:attrName>
                                        </p:attrNameLst>
                                      </p:cBhvr>
                                      <p:tavLst>
                                        <p:tav tm="0">
                                          <p:val>
                                            <p:strVal val="4*#ppt_w"/>
                                          </p:val>
                                        </p:tav>
                                        <p:tav tm="100000">
                                          <p:val>
                                            <p:strVal val="#ppt_w"/>
                                          </p:val>
                                        </p:tav>
                                      </p:tavLst>
                                    </p:anim>
                                    <p:anim calcmode="lin" valueType="num">
                                      <p:cBhvr>
                                        <p:cTn id="131" dur="500" fill="hold"/>
                                        <p:tgtEl>
                                          <p:spTgt spid="40"/>
                                        </p:tgtEl>
                                        <p:attrNameLst>
                                          <p:attrName>ppt_h</p:attrName>
                                        </p:attrNameLst>
                                      </p:cBhvr>
                                      <p:tavLst>
                                        <p:tav tm="0">
                                          <p:val>
                                            <p:strVal val="4*#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12" presetClass="entr" presetSubtype="4" fill="hold" grpId="0" nodeType="click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additive="base">
                                        <p:cTn id="136" dur="1000"/>
                                        <p:tgtEl>
                                          <p:spTgt spid="41"/>
                                        </p:tgtEl>
                                        <p:attrNameLst>
                                          <p:attrName>ppt_y</p:attrName>
                                        </p:attrNameLst>
                                      </p:cBhvr>
                                      <p:tavLst>
                                        <p:tav tm="0">
                                          <p:val>
                                            <p:strVal val="#ppt_y+#ppt_h*1.125000"/>
                                          </p:val>
                                        </p:tav>
                                        <p:tav tm="100000">
                                          <p:val>
                                            <p:strVal val="#ppt_y"/>
                                          </p:val>
                                        </p:tav>
                                      </p:tavLst>
                                    </p:anim>
                                    <p:animEffect transition="in" filter="wipe(up)">
                                      <p:cBhvr>
                                        <p:cTn id="13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P spid="9" grpId="0" animBg="1"/>
      <p:bldP spid="10" grpId="0" animBg="1"/>
      <p:bldP spid="10" grpId="1" animBg="1"/>
      <p:bldP spid="11" grpId="0" animBg="1"/>
      <p:bldP spid="11" grpId="1" animBg="1"/>
      <p:bldP spid="12" grpId="0" animBg="1"/>
      <p:bldP spid="12" grpId="1" animBg="1"/>
      <p:bldP spid="13" grpId="0" animBg="1"/>
      <p:bldP spid="14" grpId="0" animBg="1"/>
      <p:bldP spid="22" grpId="0" animBg="1"/>
      <p:bldP spid="23" grpId="0" animBg="1"/>
      <p:bldP spid="24" grpId="0" animBg="1"/>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7" name="Group 5"/>
          <p:cNvGrpSpPr/>
          <p:nvPr/>
        </p:nvGrpSpPr>
        <p:grpSpPr bwMode="auto">
          <a:xfrm>
            <a:off x="952500" y="404813"/>
            <a:ext cx="360363" cy="287337"/>
            <a:chOff x="0" y="0"/>
            <a:chExt cx="360040" cy="288032"/>
          </a:xfrm>
        </p:grpSpPr>
        <p:sp>
          <p:nvSpPr>
            <p:cNvPr id="18"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9"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0"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9" name="组合 8"/>
          <p:cNvGrpSpPr/>
          <p:nvPr/>
        </p:nvGrpSpPr>
        <p:grpSpPr>
          <a:xfrm>
            <a:off x="2907371" y="2203993"/>
            <a:ext cx="1396490" cy="727196"/>
            <a:chOff x="2835362" y="2781789"/>
            <a:chExt cx="1712377" cy="990764"/>
          </a:xfrm>
        </p:grpSpPr>
        <p:sp>
          <p:nvSpPr>
            <p:cNvPr id="10"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1"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2"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13" name="组合 12"/>
          <p:cNvGrpSpPr/>
          <p:nvPr/>
        </p:nvGrpSpPr>
        <p:grpSpPr>
          <a:xfrm>
            <a:off x="1720200" y="2159475"/>
            <a:ext cx="1446323" cy="809418"/>
            <a:chOff x="1648191" y="2732324"/>
            <a:chExt cx="1773483" cy="1102788"/>
          </a:xfrm>
        </p:grpSpPr>
        <p:sp>
          <p:nvSpPr>
            <p:cNvPr id="14"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5"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23"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24" name="组合 23"/>
          <p:cNvGrpSpPr/>
          <p:nvPr/>
        </p:nvGrpSpPr>
        <p:grpSpPr>
          <a:xfrm>
            <a:off x="4734683" y="2203993"/>
            <a:ext cx="1402422" cy="727196"/>
            <a:chOff x="4662674" y="2781789"/>
            <a:chExt cx="1719651" cy="990764"/>
          </a:xfrm>
        </p:grpSpPr>
        <p:sp>
          <p:nvSpPr>
            <p:cNvPr id="25"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26"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27"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28" name="组合 27"/>
          <p:cNvGrpSpPr/>
          <p:nvPr/>
        </p:nvGrpSpPr>
        <p:grpSpPr>
          <a:xfrm>
            <a:off x="5852020" y="2159475"/>
            <a:ext cx="1445135" cy="804080"/>
            <a:chOff x="5780011" y="2732324"/>
            <a:chExt cx="1772026" cy="1095515"/>
          </a:xfrm>
        </p:grpSpPr>
        <p:sp>
          <p:nvSpPr>
            <p:cNvPr id="29"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30"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31"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32" name="Rectangle 20"/>
          <p:cNvSpPr>
            <a:spLocks noChangeArrowheads="1"/>
          </p:cNvSpPr>
          <p:nvPr/>
        </p:nvSpPr>
        <p:spPr bwMode="auto">
          <a:xfrm>
            <a:off x="888017"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rPr>
              <a:t>单击添加文字</a:t>
            </a:r>
            <a:endParaRPr lang="zh-CN" altLang="en-US" sz="1200" b="1" dirty="0">
              <a:solidFill>
                <a:srgbClr val="C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rPr>
              <a:t>单击此处添加文字</a:t>
            </a:r>
          </a:p>
        </p:txBody>
      </p:sp>
      <p:sp>
        <p:nvSpPr>
          <p:cNvPr id="33" name="Line 21"/>
          <p:cNvSpPr>
            <a:spLocks noChangeShapeType="1"/>
          </p:cNvSpPr>
          <p:nvPr/>
        </p:nvSpPr>
        <p:spPr bwMode="auto">
          <a:xfrm flipV="1">
            <a:off x="904020" y="1412626"/>
            <a:ext cx="1" cy="781427"/>
          </a:xfrm>
          <a:prstGeom prst="line">
            <a:avLst/>
          </a:prstGeom>
          <a:noFill/>
          <a:ln w="12700">
            <a:solidFill>
              <a:srgbClr val="C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34" name="Rectangle 22"/>
          <p:cNvSpPr>
            <a:spLocks noChangeArrowheads="1"/>
          </p:cNvSpPr>
          <p:nvPr/>
        </p:nvSpPr>
        <p:spPr bwMode="auto">
          <a:xfrm>
            <a:off x="3569917"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35" name="Line 23"/>
          <p:cNvSpPr>
            <a:spLocks noChangeShapeType="1"/>
          </p:cNvSpPr>
          <p:nvPr/>
        </p:nvSpPr>
        <p:spPr bwMode="auto">
          <a:xfrm flipV="1">
            <a:off x="3583009" y="1421791"/>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36" name="Rectangle 24"/>
          <p:cNvSpPr>
            <a:spLocks noChangeArrowheads="1"/>
          </p:cNvSpPr>
          <p:nvPr/>
        </p:nvSpPr>
        <p:spPr bwMode="auto">
          <a:xfrm>
            <a:off x="5866568"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37" name="Line 25"/>
          <p:cNvSpPr>
            <a:spLocks noChangeShapeType="1"/>
          </p:cNvSpPr>
          <p:nvPr/>
        </p:nvSpPr>
        <p:spPr bwMode="auto">
          <a:xfrm flipV="1">
            <a:off x="5866567" y="1420482"/>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38" name="Rectangle 26"/>
          <p:cNvSpPr>
            <a:spLocks noChangeArrowheads="1"/>
          </p:cNvSpPr>
          <p:nvPr/>
        </p:nvSpPr>
        <p:spPr bwMode="auto">
          <a:xfrm>
            <a:off x="2365462" y="3325286"/>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39" name="Line 27"/>
          <p:cNvSpPr>
            <a:spLocks noChangeShapeType="1"/>
          </p:cNvSpPr>
          <p:nvPr/>
        </p:nvSpPr>
        <p:spPr bwMode="auto">
          <a:xfrm flipV="1">
            <a:off x="2384374" y="2908903"/>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40" name="Rectangle 28"/>
          <p:cNvSpPr>
            <a:spLocks noChangeArrowheads="1"/>
          </p:cNvSpPr>
          <p:nvPr/>
        </p:nvSpPr>
        <p:spPr bwMode="auto">
          <a:xfrm>
            <a:off x="4744867" y="333183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41" name="Line 29"/>
          <p:cNvSpPr>
            <a:spLocks noChangeShapeType="1"/>
          </p:cNvSpPr>
          <p:nvPr/>
        </p:nvSpPr>
        <p:spPr bwMode="auto">
          <a:xfrm flipV="1">
            <a:off x="4753595" y="2851290"/>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42" name="Rectangle 30"/>
          <p:cNvSpPr>
            <a:spLocks noChangeArrowheads="1"/>
          </p:cNvSpPr>
          <p:nvPr/>
        </p:nvSpPr>
        <p:spPr bwMode="auto">
          <a:xfrm>
            <a:off x="7091565" y="333183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43" name="Line 31"/>
          <p:cNvSpPr>
            <a:spLocks noChangeShapeType="1"/>
          </p:cNvSpPr>
          <p:nvPr/>
        </p:nvSpPr>
        <p:spPr bwMode="auto">
          <a:xfrm flipV="1">
            <a:off x="7100294" y="2942946"/>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44" name="WordArt 34"/>
          <p:cNvSpPr>
            <a:spLocks noChangeArrowheads="1" noChangeShapeType="1" noTextEdit="1"/>
          </p:cNvSpPr>
          <p:nvPr/>
        </p:nvSpPr>
        <p:spPr bwMode="auto">
          <a:xfrm>
            <a:off x="2585846" y="2662106"/>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45" name="WordArt 35"/>
          <p:cNvSpPr>
            <a:spLocks noChangeArrowheads="1" noChangeShapeType="1" noTextEdit="1"/>
          </p:cNvSpPr>
          <p:nvPr/>
        </p:nvSpPr>
        <p:spPr bwMode="auto">
          <a:xfrm>
            <a:off x="3765742" y="2656868"/>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46" name="WordArt 36"/>
          <p:cNvSpPr>
            <a:spLocks noChangeArrowheads="1" noChangeShapeType="1" noTextEdit="1"/>
          </p:cNvSpPr>
          <p:nvPr/>
        </p:nvSpPr>
        <p:spPr bwMode="auto">
          <a:xfrm>
            <a:off x="4807426" y="2656868"/>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47" name="WordArt 37"/>
          <p:cNvSpPr>
            <a:spLocks noChangeArrowheads="1" noChangeShapeType="1" noTextEdit="1"/>
          </p:cNvSpPr>
          <p:nvPr/>
        </p:nvSpPr>
        <p:spPr bwMode="auto">
          <a:xfrm>
            <a:off x="5933492" y="2662106"/>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48" name="Freeform 39"/>
          <p:cNvSpPr/>
          <p:nvPr/>
        </p:nvSpPr>
        <p:spPr bwMode="auto">
          <a:xfrm>
            <a:off x="1985740" y="3356711"/>
            <a:ext cx="685722" cy="41147"/>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49" name="组合 48"/>
          <p:cNvGrpSpPr/>
          <p:nvPr/>
        </p:nvGrpSpPr>
        <p:grpSpPr>
          <a:xfrm>
            <a:off x="7100294" y="2091387"/>
            <a:ext cx="1466492" cy="936491"/>
            <a:chOff x="7028286" y="2656671"/>
            <a:chExt cx="1798214" cy="1275918"/>
          </a:xfrm>
        </p:grpSpPr>
        <p:sp>
          <p:nvSpPr>
            <p:cNvPr id="50"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51"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52"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53" name="WordArt 38"/>
          <p:cNvSpPr>
            <a:spLocks noChangeArrowheads="1" noChangeShapeType="1" noTextEdit="1"/>
          </p:cNvSpPr>
          <p:nvPr/>
        </p:nvSpPr>
        <p:spPr bwMode="auto">
          <a:xfrm>
            <a:off x="7187586" y="2715791"/>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6</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323529" y="2091387"/>
            <a:ext cx="1574463" cy="939695"/>
            <a:chOff x="251520" y="2656671"/>
            <a:chExt cx="1930608" cy="1280282"/>
          </a:xfrm>
        </p:grpSpPr>
        <p:sp>
          <p:nvSpPr>
            <p:cNvPr id="55"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6"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FF00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57"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FF00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58" name="WordArt 33"/>
          <p:cNvSpPr>
            <a:spLocks noChangeArrowheads="1" noChangeShapeType="1" noTextEdit="1"/>
          </p:cNvSpPr>
          <p:nvPr/>
        </p:nvSpPr>
        <p:spPr bwMode="auto">
          <a:xfrm>
            <a:off x="1350664" y="2730194"/>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1</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p:cBhvr>
                                        <p:cTn id="7" dur="500"/>
                                        <p:tgtEl>
                                          <p:spTgt spid="2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 fill="hold"/>
                                        <p:tgtEl>
                                          <p:spTgt spid="17"/>
                                        </p:tgtEl>
                                        <p:attrNameLst>
                                          <p:attrName>ppt_x</p:attrName>
                                        </p:attrNameLst>
                                      </p:cBhvr>
                                      <p:tavLst>
                                        <p:tav tm="0">
                                          <p:val>
                                            <p:strVal val="0-#ppt_w/2"/>
                                          </p:val>
                                        </p:tav>
                                        <p:tav tm="100000">
                                          <p:val>
                                            <p:strVal val="#ppt_x"/>
                                          </p:val>
                                        </p:tav>
                                      </p:tavLst>
                                    </p:anim>
                                    <p:anim calcmode="lin" valueType="num">
                                      <p:cBhvr>
                                        <p:cTn id="12" dur="3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ppt_x</p:attrName>
                                        </p:attrNameLst>
                                      </p:cBhvr>
                                      <p:tavLst>
                                        <p:tav tm="0">
                                          <p:val>
                                            <p:strVal val="0-#ppt_w/2"/>
                                          </p:val>
                                        </p:tav>
                                        <p:tav tm="100000">
                                          <p:val>
                                            <p:strVal val="#ppt_x"/>
                                          </p:val>
                                        </p:tav>
                                      </p:tavLst>
                                    </p:anim>
                                    <p:anim calcmode="lin" valueType="num">
                                      <p:cBhvr>
                                        <p:cTn id="16" dur="3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p:cBhvr>
                                        <p:cTn id="20" dur="500"/>
                                        <p:tgtEl>
                                          <p:spTgt spid="22"/>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p:cBhvr>
                                        <p:cTn id="24" dur="500"/>
                                        <p:tgtEl>
                                          <p:spTgt spid="21"/>
                                        </p:tgtEl>
                                      </p:cBhvr>
                                    </p:animEffect>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anim calcmode="lin" valueType="num">
                                      <p:cBhvr>
                                        <p:cTn id="29" dur="500" fill="hold"/>
                                        <p:tgtEl>
                                          <p:spTgt spid="54"/>
                                        </p:tgtEl>
                                        <p:attrNameLst>
                                          <p:attrName>ppt_x</p:attrName>
                                        </p:attrNameLst>
                                      </p:cBhvr>
                                      <p:tavLst>
                                        <p:tav tm="0">
                                          <p:val>
                                            <p:strVal val="#ppt_x"/>
                                          </p:val>
                                        </p:tav>
                                        <p:tav tm="100000">
                                          <p:val>
                                            <p:strVal val="#ppt_x"/>
                                          </p:val>
                                        </p:tav>
                                      </p:tavLst>
                                    </p:anim>
                                    <p:anim calcmode="lin" valueType="num">
                                      <p:cBhvr>
                                        <p:cTn id="30" dur="450" decel="100000" fill="hold"/>
                                        <p:tgtEl>
                                          <p:spTgt spid="54"/>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54"/>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2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450" decel="100000" fill="hold"/>
                                        <p:tgtEl>
                                          <p:spTgt spid="13"/>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450" decel="100000" fill="hold"/>
                                        <p:tgtEl>
                                          <p:spTgt spid="9"/>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75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strVal val="#ppt_x"/>
                                          </p:val>
                                        </p:tav>
                                        <p:tav tm="100000">
                                          <p:val>
                                            <p:strVal val="#ppt_x"/>
                                          </p:val>
                                        </p:tav>
                                      </p:tavLst>
                                    </p:anim>
                                    <p:anim calcmode="lin" valueType="num">
                                      <p:cBhvr>
                                        <p:cTn id="48" dur="450" decel="100000" fill="hold"/>
                                        <p:tgtEl>
                                          <p:spTgt spid="24"/>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100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anim calcmode="lin" valueType="num">
                                      <p:cBhvr>
                                        <p:cTn id="53" dur="500" fill="hold"/>
                                        <p:tgtEl>
                                          <p:spTgt spid="28"/>
                                        </p:tgtEl>
                                        <p:attrNameLst>
                                          <p:attrName>ppt_x</p:attrName>
                                        </p:attrNameLst>
                                      </p:cBhvr>
                                      <p:tavLst>
                                        <p:tav tm="0">
                                          <p:val>
                                            <p:strVal val="#ppt_x"/>
                                          </p:val>
                                        </p:tav>
                                        <p:tav tm="100000">
                                          <p:val>
                                            <p:strVal val="#ppt_x"/>
                                          </p:val>
                                        </p:tav>
                                      </p:tavLst>
                                    </p:anim>
                                    <p:anim calcmode="lin" valueType="num">
                                      <p:cBhvr>
                                        <p:cTn id="54" dur="450" decel="100000" fill="hold"/>
                                        <p:tgtEl>
                                          <p:spTgt spid="28"/>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125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anim calcmode="lin" valueType="num">
                                      <p:cBhvr>
                                        <p:cTn id="59" dur="500" fill="hold"/>
                                        <p:tgtEl>
                                          <p:spTgt spid="49"/>
                                        </p:tgtEl>
                                        <p:attrNameLst>
                                          <p:attrName>ppt_x</p:attrName>
                                        </p:attrNameLst>
                                      </p:cBhvr>
                                      <p:tavLst>
                                        <p:tav tm="0">
                                          <p:val>
                                            <p:strVal val="#ppt_x"/>
                                          </p:val>
                                        </p:tav>
                                        <p:tav tm="100000">
                                          <p:val>
                                            <p:strVal val="#ppt_x"/>
                                          </p:val>
                                        </p:tav>
                                      </p:tavLst>
                                    </p:anim>
                                    <p:anim calcmode="lin" valueType="num">
                                      <p:cBhvr>
                                        <p:cTn id="60" dur="450" decel="100000" fill="hold"/>
                                        <p:tgtEl>
                                          <p:spTgt spid="49"/>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49"/>
                                        </p:tgtEl>
                                        <p:attrNameLst>
                                          <p:attrName>ppt_y</p:attrName>
                                        </p:attrNameLst>
                                      </p:cBhvr>
                                      <p:tavLst>
                                        <p:tav tm="0">
                                          <p:val>
                                            <p:strVal val="#ppt_y-.03"/>
                                          </p:val>
                                        </p:tav>
                                        <p:tav tm="100000">
                                          <p:val>
                                            <p:strVal val="#ppt_y"/>
                                          </p:val>
                                        </p:tav>
                                      </p:tavLst>
                                    </p:anim>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250"/>
                                        <p:tgtEl>
                                          <p:spTgt spid="53"/>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250"/>
                                        <p:tgtEl>
                                          <p:spTgt spid="47"/>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250"/>
                                        <p:tgtEl>
                                          <p:spTgt spid="46"/>
                                        </p:tgtEl>
                                      </p:cBhvr>
                                    </p:animEffect>
                                  </p:childTnLst>
                                </p:cTn>
                              </p:par>
                              <p:par>
                                <p:cTn id="72" presetID="10" presetClass="entr" presetSubtype="0" fill="hold" grpId="0" nodeType="withEffect">
                                  <p:stCondLst>
                                    <p:cond delay="75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250"/>
                                        <p:tgtEl>
                                          <p:spTgt spid="45"/>
                                        </p:tgtEl>
                                      </p:cBhvr>
                                    </p:animEffect>
                                  </p:childTnLst>
                                </p:cTn>
                              </p:par>
                              <p:par>
                                <p:cTn id="75" presetID="10" presetClass="entr" presetSubtype="0" fill="hold" grpId="0" nodeType="withEffect">
                                  <p:stCondLst>
                                    <p:cond delay="100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250"/>
                                        <p:tgtEl>
                                          <p:spTgt spid="44"/>
                                        </p:tgtEl>
                                      </p:cBhvr>
                                    </p:animEffect>
                                  </p:childTnLst>
                                </p:cTn>
                              </p:par>
                              <p:par>
                                <p:cTn id="78" presetID="10" presetClass="entr" presetSubtype="0" fill="hold" grpId="0" nodeType="withEffect">
                                  <p:stCondLst>
                                    <p:cond delay="1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250"/>
                                        <p:tgtEl>
                                          <p:spTgt spid="58"/>
                                        </p:tgtEl>
                                      </p:cBhvr>
                                    </p:animEffect>
                                  </p:childTnLst>
                                </p:cTn>
                              </p:par>
                            </p:childTnLst>
                          </p:cTn>
                        </p:par>
                        <p:par>
                          <p:cTn id="81" fill="hold">
                            <p:stCondLst>
                              <p:cond delay="3000"/>
                            </p:stCondLst>
                            <p:childTnLst>
                              <p:par>
                                <p:cTn id="82" presetID="22" presetClass="entr" presetSubtype="4"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250"/>
                                        <p:tgtEl>
                                          <p:spTgt spid="3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250"/>
                                        <p:tgtEl>
                                          <p:spTgt spid="3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250"/>
                                        <p:tgtEl>
                                          <p:spTgt spid="37"/>
                                        </p:tgtEl>
                                      </p:cBhvr>
                                    </p:animEffect>
                                  </p:childTnLst>
                                </p:cTn>
                              </p:par>
                            </p:childTnLst>
                          </p:cTn>
                        </p:par>
                        <p:par>
                          <p:cTn id="91" fill="hold">
                            <p:stCondLst>
                              <p:cond delay="3500"/>
                            </p:stCondLst>
                            <p:childTnLst>
                              <p:par>
                                <p:cTn id="92" presetID="22" presetClass="entr" presetSubtype="1"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up)">
                                      <p:cBhvr>
                                        <p:cTn id="94" dur="250"/>
                                        <p:tgtEl>
                                          <p:spTgt spid="39"/>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up)">
                                      <p:cBhvr>
                                        <p:cTn id="97" dur="250"/>
                                        <p:tgtEl>
                                          <p:spTgt spid="41"/>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up)">
                                      <p:cBhvr>
                                        <p:cTn id="100" dur="250"/>
                                        <p:tgtEl>
                                          <p:spTgt spid="43"/>
                                        </p:tgtEl>
                                      </p:cBhvr>
                                    </p:animEffect>
                                  </p:childTnLst>
                                </p:cTn>
                              </p:par>
                            </p:childTnLst>
                          </p:cTn>
                        </p:par>
                        <p:par>
                          <p:cTn id="101" fill="hold">
                            <p:stCondLst>
                              <p:cond delay="4000"/>
                            </p:stCondLst>
                            <p:childTnLst>
                              <p:par>
                                <p:cTn id="102" presetID="18" presetClass="entr" presetSubtype="3"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strips(upRight)">
                                      <p:cBhvr>
                                        <p:cTn id="104" dur="250"/>
                                        <p:tgtEl>
                                          <p:spTgt spid="32"/>
                                        </p:tgtEl>
                                      </p:cBhvr>
                                    </p:animEffect>
                                  </p:childTnLst>
                                </p:cTn>
                              </p:par>
                              <p:par>
                                <p:cTn id="105" presetID="18" presetClass="entr" presetSubtype="3"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strips(upRight)">
                                      <p:cBhvr>
                                        <p:cTn id="107" dur="250"/>
                                        <p:tgtEl>
                                          <p:spTgt spid="34"/>
                                        </p:tgtEl>
                                      </p:cBhvr>
                                    </p:animEffect>
                                  </p:childTnLst>
                                </p:cTn>
                              </p:par>
                              <p:par>
                                <p:cTn id="108" presetID="18" presetClass="entr" presetSubtype="3"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strips(upRight)">
                                      <p:cBhvr>
                                        <p:cTn id="110" dur="250"/>
                                        <p:tgtEl>
                                          <p:spTgt spid="36"/>
                                        </p:tgtEl>
                                      </p:cBhvr>
                                    </p:animEffect>
                                  </p:childTnLst>
                                </p:cTn>
                              </p:par>
                            </p:childTnLst>
                          </p:cTn>
                        </p:par>
                        <p:par>
                          <p:cTn id="111" fill="hold">
                            <p:stCondLst>
                              <p:cond delay="4500"/>
                            </p:stCondLst>
                            <p:childTnLst>
                              <p:par>
                                <p:cTn id="112" presetID="18" presetClass="entr" presetSubtype="9"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strips(upLeft)">
                                      <p:cBhvr>
                                        <p:cTn id="114" dur="250"/>
                                        <p:tgtEl>
                                          <p:spTgt spid="38"/>
                                        </p:tgtEl>
                                      </p:cBhvr>
                                    </p:animEffect>
                                  </p:childTnLst>
                                </p:cTn>
                              </p:par>
                              <p:par>
                                <p:cTn id="115" presetID="18" presetClass="entr" presetSubtype="9"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strips(upLeft)">
                                      <p:cBhvr>
                                        <p:cTn id="117" dur="250"/>
                                        <p:tgtEl>
                                          <p:spTgt spid="40"/>
                                        </p:tgtEl>
                                      </p:cBhvr>
                                    </p:animEffect>
                                  </p:childTnLst>
                                </p:cTn>
                              </p:par>
                              <p:par>
                                <p:cTn id="118" presetID="18" presetClass="entr" presetSubtype="9"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strips(upLeft)">
                                      <p:cBhvr>
                                        <p:cTn id="120"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P spid="20" grpId="0" animBg="1"/>
      <p:bldP spid="21" grpId="0" animBg="1"/>
      <p:bldP spid="22" grpId="0" bldLvl="0" animBg="1" autoUpdateAnimBg="0"/>
      <p:bldP spid="32" grpId="0"/>
      <p:bldP spid="33" grpId="0" animBg="1"/>
      <p:bldP spid="34" grpId="0"/>
      <p:bldP spid="35" grpId="0" animBg="1"/>
      <p:bldP spid="36" grpId="0"/>
      <p:bldP spid="37" grpId="0" animBg="1"/>
      <p:bldP spid="38" grpId="0"/>
      <p:bldP spid="39" grpId="0" animBg="1"/>
      <p:bldP spid="40" grpId="0"/>
      <p:bldP spid="41" grpId="0" animBg="1"/>
      <p:bldP spid="42" grpId="0"/>
      <p:bldP spid="43" grpId="0" animBg="1"/>
      <p:bldP spid="44" grpId="0"/>
      <p:bldP spid="45" grpId="0"/>
      <p:bldP spid="46" grpId="0"/>
      <p:bldP spid="47" grpId="0"/>
      <p:bldP spid="53"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矩形 3"/>
          <p:cNvSpPr>
            <a:spLocks noChangeArrowheads="1"/>
          </p:cNvSpPr>
          <p:nvPr/>
        </p:nvSpPr>
        <p:spPr bwMode="auto">
          <a:xfrm>
            <a:off x="3062158" y="-369962"/>
            <a:ext cx="6049962" cy="5526088"/>
          </a:xfrm>
          <a:prstGeom prst="rect">
            <a:avLst/>
          </a:prstGeom>
          <a:blipFill dpi="0" rotWithShape="1">
            <a:blip r:embed="rId3" cstate="print">
              <a:alphaModFix amt="1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12"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04913"/>
            <a:ext cx="91440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
            <a:hlinkClick r:id="" action="ppaction://hlinkshowjump?jump=nextslide"/>
          </p:cNvPr>
          <p:cNvSpPr txBox="1">
            <a:spLocks noChangeArrowheads="1"/>
          </p:cNvSpPr>
          <p:nvPr/>
        </p:nvSpPr>
        <p:spPr bwMode="auto">
          <a:xfrm>
            <a:off x="2477294" y="1923678"/>
            <a:ext cx="53602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isometricLeftDown">
                <a:rot lat="19611842" lon="928482" rev="21300000"/>
              </a:camera>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4000" dirty="0">
                <a:solidFill>
                  <a:srgbClr val="FF0000"/>
                </a:solidFill>
                <a:latin typeface="微软雅黑" panose="020B0503020204020204" pitchFamily="34" charset="-122"/>
                <a:ea typeface="微软雅黑" panose="020B0503020204020204" pitchFamily="34" charset="-122"/>
              </a:rPr>
              <a:t>第一部分标题文字内容</a:t>
            </a:r>
          </a:p>
        </p:txBody>
      </p:sp>
      <p:grpSp>
        <p:nvGrpSpPr>
          <p:cNvPr id="27" name="组合 3"/>
          <p:cNvGrpSpPr/>
          <p:nvPr/>
        </p:nvGrpSpPr>
        <p:grpSpPr bwMode="auto">
          <a:xfrm>
            <a:off x="1289323" y="771550"/>
            <a:ext cx="1914525" cy="1273017"/>
            <a:chOff x="-28501" y="-20218"/>
            <a:chExt cx="1913434" cy="1416011"/>
          </a:xfrm>
        </p:grpSpPr>
        <p:pic>
          <p:nvPicPr>
            <p:cNvPr id="28" name="对角圆角矩形 4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a:hlinkClick r:id="" action="ppaction://hlinkshowjump?jump=nextslide"/>
            </p:cNvPr>
            <p:cNvSpPr txBox="1">
              <a:spLocks noChangeArrowheads="1"/>
            </p:cNvSpPr>
            <p:nvPr/>
          </p:nvSpPr>
          <p:spPr bwMode="auto">
            <a:xfrm>
              <a:off x="111979" y="77883"/>
              <a:ext cx="1620033" cy="58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b="1">
                  <a:solidFill>
                    <a:srgbClr val="FFFF00"/>
                  </a:solidFill>
                  <a:latin typeface="微软雅黑" panose="020B0503020204020204" pitchFamily="34" charset="-122"/>
                  <a:ea typeface="微软雅黑" panose="020B0503020204020204" pitchFamily="34" charset="-122"/>
                </a:rPr>
                <a:t>第一部分</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8000">
        <p14:flip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9" name="组合 6"/>
          <p:cNvGrpSpPr/>
          <p:nvPr/>
        </p:nvGrpSpPr>
        <p:grpSpPr bwMode="auto">
          <a:xfrm>
            <a:off x="3274219" y="1582488"/>
            <a:ext cx="1141810" cy="1345406"/>
            <a:chOff x="0" y="0"/>
            <a:chExt cx="1523085" cy="1793426"/>
          </a:xfrm>
        </p:grpSpPr>
        <p:grpSp>
          <p:nvGrpSpPr>
            <p:cNvPr id="10" name="组合 7"/>
            <p:cNvGrpSpPr/>
            <p:nvPr/>
          </p:nvGrpSpPr>
          <p:grpSpPr bwMode="auto">
            <a:xfrm>
              <a:off x="0" y="0"/>
              <a:ext cx="1523085" cy="1793426"/>
              <a:chOff x="0" y="0"/>
              <a:chExt cx="1523085" cy="1793426"/>
            </a:xfrm>
          </p:grpSpPr>
          <p:sp>
            <p:nvSpPr>
              <p:cNvPr id="12" name="椭圆 37"/>
              <p:cNvSpPr/>
              <p:nvPr/>
            </p:nvSpPr>
            <p:spPr bwMode="auto">
              <a:xfrm>
                <a:off x="0" y="1644"/>
                <a:ext cx="1523085" cy="1791782"/>
              </a:xfrm>
              <a:custGeom>
                <a:avLst/>
                <a:gdLst>
                  <a:gd name="T0" fmla="*/ 720000 w 1224056"/>
                  <a:gd name="T1" fmla="*/ 0 h 1440000"/>
                  <a:gd name="T2" fmla="*/ 1224056 w 1224056"/>
                  <a:gd name="T3" fmla="*/ 206708 h 1440000"/>
                  <a:gd name="T4" fmla="*/ 1008112 w 1224056"/>
                  <a:gd name="T5" fmla="*/ 720000 h 1440000"/>
                  <a:gd name="T6" fmla="*/ 1224056 w 1224056"/>
                  <a:gd name="T7" fmla="*/ 1233293 h 1440000"/>
                  <a:gd name="T8" fmla="*/ 720000 w 1224056"/>
                  <a:gd name="T9" fmla="*/ 1440000 h 1440000"/>
                  <a:gd name="T10" fmla="*/ 0 w 1224056"/>
                  <a:gd name="T11" fmla="*/ 720000 h 1440000"/>
                  <a:gd name="T12" fmla="*/ 720000 w 1224056"/>
                  <a:gd name="T13" fmla="*/ 0 h 1440000"/>
                </a:gdLst>
                <a:ahLst/>
                <a:cxnLst>
                  <a:cxn ang="0">
                    <a:pos x="T0" y="T1"/>
                  </a:cxn>
                  <a:cxn ang="0">
                    <a:pos x="T2" y="T3"/>
                  </a:cxn>
                  <a:cxn ang="0">
                    <a:pos x="T4" y="T5"/>
                  </a:cxn>
                  <a:cxn ang="0">
                    <a:pos x="T6" y="T7"/>
                  </a:cxn>
                  <a:cxn ang="0">
                    <a:pos x="T8" y="T9"/>
                  </a:cxn>
                  <a:cxn ang="0">
                    <a:pos x="T10" y="T11"/>
                  </a:cxn>
                  <a:cxn ang="0">
                    <a:pos x="T12" y="T13"/>
                  </a:cxn>
                </a:cxnLst>
                <a:rect l="0" t="0" r="r" b="b"/>
                <a:pathLst>
                  <a:path w="1224056" h="1440000">
                    <a:moveTo>
                      <a:pt x="720000" y="0"/>
                    </a:moveTo>
                    <a:cubicBezTo>
                      <a:pt x="916472" y="0"/>
                      <a:pt x="1094563" y="78694"/>
                      <a:pt x="1224056" y="206708"/>
                    </a:cubicBezTo>
                    <a:cubicBezTo>
                      <a:pt x="1090618" y="336923"/>
                      <a:pt x="1008112" y="518827"/>
                      <a:pt x="1008112" y="720000"/>
                    </a:cubicBezTo>
                    <a:cubicBezTo>
                      <a:pt x="1008112" y="921174"/>
                      <a:pt x="1090618" y="1103077"/>
                      <a:pt x="1224056" y="1233293"/>
                    </a:cubicBezTo>
                    <a:cubicBezTo>
                      <a:pt x="1094563" y="1361306"/>
                      <a:pt x="916472" y="1440000"/>
                      <a:pt x="720000" y="1440000"/>
                    </a:cubicBezTo>
                    <a:cubicBezTo>
                      <a:pt x="322355" y="1440000"/>
                      <a:pt x="0" y="1117645"/>
                      <a:pt x="0" y="720000"/>
                    </a:cubicBezTo>
                    <a:cubicBezTo>
                      <a:pt x="0" y="322355"/>
                      <a:pt x="322355" y="0"/>
                      <a:pt x="720000" y="0"/>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p>
            </p:txBody>
          </p:sp>
          <p:grpSp>
            <p:nvGrpSpPr>
              <p:cNvPr id="13" name="椭圆 15"/>
              <p:cNvGrpSpPr/>
              <p:nvPr/>
            </p:nvGrpSpPr>
            <p:grpSpPr bwMode="auto">
              <a:xfrm>
                <a:off x="231082" y="-23001"/>
                <a:ext cx="1036320" cy="829056"/>
                <a:chOff x="0" y="0"/>
                <a:chExt cx="1036320" cy="829056"/>
              </a:xfrm>
            </p:grpSpPr>
            <p:pic>
              <p:nvPicPr>
                <p:cNvPr id="14" name="椭圆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36320" cy="82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2"/>
                <p:cNvSpPr txBox="1">
                  <a:spLocks noChangeArrowheads="1"/>
                </p:cNvSpPr>
                <p:nvPr/>
              </p:nvSpPr>
              <p:spPr bwMode="auto">
                <a:xfrm rot="4148777">
                  <a:off x="241553" y="39202"/>
                  <a:ext cx="554810" cy="7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FFFFF"/>
                    </a:solidFill>
                  </a:endParaRPr>
                </a:p>
              </p:txBody>
            </p:sp>
          </p:grpSp>
        </p:grpSp>
        <p:sp>
          <p:nvSpPr>
            <p:cNvPr id="11" name="TextBox 55"/>
            <p:cNvSpPr txBox="1">
              <a:spLocks noChangeArrowheads="1"/>
            </p:cNvSpPr>
            <p:nvPr/>
          </p:nvSpPr>
          <p:spPr bwMode="auto">
            <a:xfrm>
              <a:off x="488601" y="520006"/>
              <a:ext cx="541412" cy="69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FFFF"/>
                  </a:solidFill>
                  <a:latin typeface="微软雅黑" panose="020B0503020204020204" pitchFamily="34" charset="-122"/>
                  <a:ea typeface="微软雅黑" panose="020B0503020204020204" pitchFamily="34" charset="-122"/>
                </a:rPr>
                <a:t>1</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grpSp>
        <p:nvGrpSpPr>
          <p:cNvPr id="23" name="组合 16"/>
          <p:cNvGrpSpPr/>
          <p:nvPr/>
        </p:nvGrpSpPr>
        <p:grpSpPr bwMode="auto">
          <a:xfrm>
            <a:off x="4442222" y="1561553"/>
            <a:ext cx="1343025" cy="1176338"/>
            <a:chOff x="0" y="0"/>
            <a:chExt cx="1791784" cy="1568887"/>
          </a:xfrm>
        </p:grpSpPr>
        <p:grpSp>
          <p:nvGrpSpPr>
            <p:cNvPr id="24" name="组合 17"/>
            <p:cNvGrpSpPr/>
            <p:nvPr/>
          </p:nvGrpSpPr>
          <p:grpSpPr bwMode="auto">
            <a:xfrm>
              <a:off x="0" y="0"/>
              <a:ext cx="1791784" cy="1568887"/>
              <a:chOff x="0" y="0"/>
              <a:chExt cx="1791784" cy="1568887"/>
            </a:xfrm>
          </p:grpSpPr>
          <p:sp>
            <p:nvSpPr>
              <p:cNvPr id="26" name="椭圆 39"/>
              <p:cNvSpPr/>
              <p:nvPr/>
            </p:nvSpPr>
            <p:spPr bwMode="auto">
              <a:xfrm>
                <a:off x="0" y="4332"/>
                <a:ext cx="1791784" cy="1564555"/>
              </a:xfrm>
              <a:custGeom>
                <a:avLst/>
                <a:gdLst>
                  <a:gd name="T0" fmla="*/ 720000 w 1440000"/>
                  <a:gd name="T1" fmla="*/ 0 h 1257385"/>
                  <a:gd name="T2" fmla="*/ 1440000 w 1440000"/>
                  <a:gd name="T3" fmla="*/ 720000 h 1257385"/>
                  <a:gd name="T4" fmla="*/ 1230860 w 1440000"/>
                  <a:gd name="T5" fmla="*/ 1227004 h 1257385"/>
                  <a:gd name="T6" fmla="*/ 756004 w 1440000"/>
                  <a:gd name="T7" fmla="*/ 1044389 h 1257385"/>
                  <a:gd name="T8" fmla="*/ 245144 w 1440000"/>
                  <a:gd name="T9" fmla="*/ 1257385 h 1257385"/>
                  <a:gd name="T10" fmla="*/ 0 w 1440000"/>
                  <a:gd name="T11" fmla="*/ 720000 h 1257385"/>
                  <a:gd name="T12" fmla="*/ 720000 w 1440000"/>
                  <a:gd name="T13" fmla="*/ 0 h 1257385"/>
                </a:gdLst>
                <a:ahLst/>
                <a:cxnLst>
                  <a:cxn ang="0">
                    <a:pos x="T0" y="T1"/>
                  </a:cxn>
                  <a:cxn ang="0">
                    <a:pos x="T2" y="T3"/>
                  </a:cxn>
                  <a:cxn ang="0">
                    <a:pos x="T4" y="T5"/>
                  </a:cxn>
                  <a:cxn ang="0">
                    <a:pos x="T6" y="T7"/>
                  </a:cxn>
                  <a:cxn ang="0">
                    <a:pos x="T8" y="T9"/>
                  </a:cxn>
                  <a:cxn ang="0">
                    <a:pos x="T10" y="T11"/>
                  </a:cxn>
                  <a:cxn ang="0">
                    <a:pos x="T12" y="T13"/>
                  </a:cxn>
                </a:cxnLst>
                <a:rect l="0" t="0" r="r" b="b"/>
                <a:pathLst>
                  <a:path w="1440000" h="1257385">
                    <a:moveTo>
                      <a:pt x="720000" y="0"/>
                    </a:moveTo>
                    <a:cubicBezTo>
                      <a:pt x="1117645" y="0"/>
                      <a:pt x="1440000" y="322355"/>
                      <a:pt x="1440000" y="720000"/>
                    </a:cubicBezTo>
                    <a:cubicBezTo>
                      <a:pt x="1440000" y="917842"/>
                      <a:pt x="1360205" y="1097046"/>
                      <a:pt x="1230860" y="1227004"/>
                    </a:cubicBezTo>
                    <a:cubicBezTo>
                      <a:pt x="1105781" y="1112548"/>
                      <a:pt x="938852" y="1044389"/>
                      <a:pt x="756004" y="1044389"/>
                    </a:cubicBezTo>
                    <a:cubicBezTo>
                      <a:pt x="556201" y="1044389"/>
                      <a:pt x="375406" y="1125775"/>
                      <a:pt x="245144" y="1257385"/>
                    </a:cubicBezTo>
                    <a:cubicBezTo>
                      <a:pt x="94059" y="1127625"/>
                      <a:pt x="0" y="934797"/>
                      <a:pt x="0" y="720000"/>
                    </a:cubicBezTo>
                    <a:cubicBezTo>
                      <a:pt x="0" y="322355"/>
                      <a:pt x="322355" y="0"/>
                      <a:pt x="720000" y="0"/>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p>
            </p:txBody>
          </p:sp>
          <p:grpSp>
            <p:nvGrpSpPr>
              <p:cNvPr id="27" name="椭圆 20"/>
              <p:cNvGrpSpPr/>
              <p:nvPr/>
            </p:nvGrpSpPr>
            <p:grpSpPr bwMode="auto">
              <a:xfrm>
                <a:off x="502908" y="-15565"/>
                <a:ext cx="1048512" cy="871728"/>
                <a:chOff x="0" y="0"/>
                <a:chExt cx="1048512" cy="871728"/>
              </a:xfrm>
            </p:grpSpPr>
            <p:pic>
              <p:nvPicPr>
                <p:cNvPr id="28" name="椭圆 2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48512" cy="8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9"/>
                <p:cNvSpPr txBox="1">
                  <a:spLocks noChangeArrowheads="1"/>
                </p:cNvSpPr>
                <p:nvPr/>
              </p:nvSpPr>
              <p:spPr bwMode="auto">
                <a:xfrm rot="6621778">
                  <a:off x="228458" y="58760"/>
                  <a:ext cx="592986" cy="7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FFFFF"/>
                    </a:solidFill>
                  </a:endParaRPr>
                </a:p>
              </p:txBody>
            </p:sp>
          </p:grpSp>
        </p:grpSp>
        <p:sp>
          <p:nvSpPr>
            <p:cNvPr id="25" name="TextBox 73"/>
            <p:cNvSpPr txBox="1">
              <a:spLocks noChangeArrowheads="1"/>
            </p:cNvSpPr>
            <p:nvPr/>
          </p:nvSpPr>
          <p:spPr bwMode="auto">
            <a:xfrm>
              <a:off x="644318" y="452813"/>
              <a:ext cx="541501" cy="69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FFFF"/>
                  </a:solidFill>
                  <a:latin typeface="微软雅黑" panose="020B0503020204020204" pitchFamily="34" charset="-122"/>
                  <a:ea typeface="微软雅黑" panose="020B0503020204020204" pitchFamily="34" charset="-122"/>
                </a:rPr>
                <a:t>2</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grpSp>
        <p:nvGrpSpPr>
          <p:cNvPr id="30" name="组合 21"/>
          <p:cNvGrpSpPr/>
          <p:nvPr/>
        </p:nvGrpSpPr>
        <p:grpSpPr bwMode="auto">
          <a:xfrm>
            <a:off x="4637485" y="2727176"/>
            <a:ext cx="1141809" cy="1344215"/>
            <a:chOff x="0" y="0"/>
            <a:chExt cx="1523085" cy="1791782"/>
          </a:xfrm>
        </p:grpSpPr>
        <p:grpSp>
          <p:nvGrpSpPr>
            <p:cNvPr id="31" name="组合 22"/>
            <p:cNvGrpSpPr/>
            <p:nvPr/>
          </p:nvGrpSpPr>
          <p:grpSpPr bwMode="auto">
            <a:xfrm>
              <a:off x="0" y="0"/>
              <a:ext cx="1523085" cy="1791782"/>
              <a:chOff x="0" y="0"/>
              <a:chExt cx="1523085" cy="1791782"/>
            </a:xfrm>
          </p:grpSpPr>
          <p:sp>
            <p:nvSpPr>
              <p:cNvPr id="33" name="椭圆 44"/>
              <p:cNvSpPr/>
              <p:nvPr/>
            </p:nvSpPr>
            <p:spPr bwMode="auto">
              <a:xfrm>
                <a:off x="0" y="0"/>
                <a:ext cx="1523085" cy="1791782"/>
              </a:xfrm>
              <a:custGeom>
                <a:avLst/>
                <a:gdLst>
                  <a:gd name="T0" fmla="*/ 504056 w 1224056"/>
                  <a:gd name="T1" fmla="*/ 0 h 1440000"/>
                  <a:gd name="T2" fmla="*/ 1224056 w 1224056"/>
                  <a:gd name="T3" fmla="*/ 720000 h 1440000"/>
                  <a:gd name="T4" fmla="*/ 504056 w 1224056"/>
                  <a:gd name="T5" fmla="*/ 1440000 h 1440000"/>
                  <a:gd name="T6" fmla="*/ 0 w 1224056"/>
                  <a:gd name="T7" fmla="*/ 1233293 h 1440000"/>
                  <a:gd name="T8" fmla="*/ 215944 w 1224056"/>
                  <a:gd name="T9" fmla="*/ 720000 h 1440000"/>
                  <a:gd name="T10" fmla="*/ 0 w 1224056"/>
                  <a:gd name="T11" fmla="*/ 206708 h 1440000"/>
                  <a:gd name="T12" fmla="*/ 504056 w 1224056"/>
                  <a:gd name="T13" fmla="*/ 0 h 1440000"/>
                </a:gdLst>
                <a:ahLst/>
                <a:cxnLst>
                  <a:cxn ang="0">
                    <a:pos x="T0" y="T1"/>
                  </a:cxn>
                  <a:cxn ang="0">
                    <a:pos x="T2" y="T3"/>
                  </a:cxn>
                  <a:cxn ang="0">
                    <a:pos x="T4" y="T5"/>
                  </a:cxn>
                  <a:cxn ang="0">
                    <a:pos x="T6" y="T7"/>
                  </a:cxn>
                  <a:cxn ang="0">
                    <a:pos x="T8" y="T9"/>
                  </a:cxn>
                  <a:cxn ang="0">
                    <a:pos x="T10" y="T11"/>
                  </a:cxn>
                  <a:cxn ang="0">
                    <a:pos x="T12" y="T13"/>
                  </a:cxn>
                </a:cxnLst>
                <a:rect l="0" t="0" r="r" b="b"/>
                <a:pathLst>
                  <a:path w="1224056" h="1440000">
                    <a:moveTo>
                      <a:pt x="504056" y="0"/>
                    </a:moveTo>
                    <a:cubicBezTo>
                      <a:pt x="901701" y="0"/>
                      <a:pt x="1224056" y="322355"/>
                      <a:pt x="1224056" y="720000"/>
                    </a:cubicBezTo>
                    <a:cubicBezTo>
                      <a:pt x="1224056" y="1117645"/>
                      <a:pt x="901701" y="1440000"/>
                      <a:pt x="504056" y="1440000"/>
                    </a:cubicBezTo>
                    <a:cubicBezTo>
                      <a:pt x="307585" y="1440000"/>
                      <a:pt x="129493" y="1361306"/>
                      <a:pt x="0" y="1233293"/>
                    </a:cubicBezTo>
                    <a:cubicBezTo>
                      <a:pt x="133438" y="1103077"/>
                      <a:pt x="215944" y="921174"/>
                      <a:pt x="215944" y="720000"/>
                    </a:cubicBezTo>
                    <a:cubicBezTo>
                      <a:pt x="215944" y="518827"/>
                      <a:pt x="133438" y="336923"/>
                      <a:pt x="0" y="206708"/>
                    </a:cubicBezTo>
                    <a:cubicBezTo>
                      <a:pt x="129493" y="78694"/>
                      <a:pt x="307585" y="0"/>
                      <a:pt x="504056" y="0"/>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p>
            </p:txBody>
          </p:sp>
          <p:grpSp>
            <p:nvGrpSpPr>
              <p:cNvPr id="34" name="椭圆 25"/>
              <p:cNvGrpSpPr/>
              <p:nvPr/>
            </p:nvGrpSpPr>
            <p:grpSpPr bwMode="auto">
              <a:xfrm>
                <a:off x="424645" y="807167"/>
                <a:ext cx="987552" cy="944880"/>
                <a:chOff x="0" y="0"/>
                <a:chExt cx="987552" cy="944880"/>
              </a:xfrm>
            </p:grpSpPr>
            <p:pic>
              <p:nvPicPr>
                <p:cNvPr id="35" name="椭圆 2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87552"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6"/>
                <p:cNvSpPr txBox="1">
                  <a:spLocks noChangeArrowheads="1"/>
                </p:cNvSpPr>
                <p:nvPr/>
              </p:nvSpPr>
              <p:spPr bwMode="auto">
                <a:xfrm rot="13781361">
                  <a:off x="196972" y="95656"/>
                  <a:ext cx="592986" cy="7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FFFFF"/>
                    </a:solidFill>
                  </a:endParaRPr>
                </a:p>
              </p:txBody>
            </p:sp>
          </p:grpSp>
        </p:grpSp>
        <p:sp>
          <p:nvSpPr>
            <p:cNvPr id="32" name="TextBox 74"/>
            <p:cNvSpPr txBox="1">
              <a:spLocks noChangeArrowheads="1"/>
            </p:cNvSpPr>
            <p:nvPr/>
          </p:nvSpPr>
          <p:spPr bwMode="auto">
            <a:xfrm>
              <a:off x="530262" y="585058"/>
              <a:ext cx="541413" cy="69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FFFF"/>
                  </a:solidFill>
                  <a:latin typeface="微软雅黑" panose="020B0503020204020204" pitchFamily="34" charset="-122"/>
                  <a:ea typeface="微软雅黑" panose="020B0503020204020204" pitchFamily="34" charset="-122"/>
                </a:rPr>
                <a:t>4</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grpSp>
        <p:nvGrpSpPr>
          <p:cNvPr id="37" name="组合 26"/>
          <p:cNvGrpSpPr/>
          <p:nvPr/>
        </p:nvGrpSpPr>
        <p:grpSpPr bwMode="auto">
          <a:xfrm>
            <a:off x="3258741" y="2947440"/>
            <a:ext cx="1343025" cy="1143000"/>
            <a:chOff x="0" y="0"/>
            <a:chExt cx="1791784" cy="1523254"/>
          </a:xfrm>
        </p:grpSpPr>
        <p:grpSp>
          <p:nvGrpSpPr>
            <p:cNvPr id="38" name="组合 27"/>
            <p:cNvGrpSpPr/>
            <p:nvPr/>
          </p:nvGrpSpPr>
          <p:grpSpPr bwMode="auto">
            <a:xfrm>
              <a:off x="0" y="0"/>
              <a:ext cx="1791784" cy="1523254"/>
              <a:chOff x="0" y="0"/>
              <a:chExt cx="1791784" cy="1523254"/>
            </a:xfrm>
          </p:grpSpPr>
          <p:sp>
            <p:nvSpPr>
              <p:cNvPr id="40" name="椭圆 47"/>
              <p:cNvSpPr/>
              <p:nvPr/>
            </p:nvSpPr>
            <p:spPr bwMode="auto">
              <a:xfrm>
                <a:off x="0" y="0"/>
                <a:ext cx="1791784" cy="1523254"/>
              </a:xfrm>
              <a:custGeom>
                <a:avLst/>
                <a:gdLst>
                  <a:gd name="T0" fmla="*/ 206820 w 1440000"/>
                  <a:gd name="T1" fmla="*/ 0 h 1224192"/>
                  <a:gd name="T2" fmla="*/ 720000 w 1440000"/>
                  <a:gd name="T3" fmla="*/ 215807 h 1224192"/>
                  <a:gd name="T4" fmla="*/ 1233180 w 1440000"/>
                  <a:gd name="T5" fmla="*/ 0 h 1224192"/>
                  <a:gd name="T6" fmla="*/ 1440000 w 1440000"/>
                  <a:gd name="T7" fmla="*/ 504192 h 1224192"/>
                  <a:gd name="T8" fmla="*/ 720000 w 1440000"/>
                  <a:gd name="T9" fmla="*/ 1224192 h 1224192"/>
                  <a:gd name="T10" fmla="*/ 0 w 1440000"/>
                  <a:gd name="T11" fmla="*/ 504192 h 1224192"/>
                  <a:gd name="T12" fmla="*/ 206820 w 1440000"/>
                  <a:gd name="T13" fmla="*/ 0 h 1224192"/>
                </a:gdLst>
                <a:ahLst/>
                <a:cxnLst>
                  <a:cxn ang="0">
                    <a:pos x="T0" y="T1"/>
                  </a:cxn>
                  <a:cxn ang="0">
                    <a:pos x="T2" y="T3"/>
                  </a:cxn>
                  <a:cxn ang="0">
                    <a:pos x="T4" y="T5"/>
                  </a:cxn>
                  <a:cxn ang="0">
                    <a:pos x="T6" y="T7"/>
                  </a:cxn>
                  <a:cxn ang="0">
                    <a:pos x="T8" y="T9"/>
                  </a:cxn>
                  <a:cxn ang="0">
                    <a:pos x="T10" y="T11"/>
                  </a:cxn>
                  <a:cxn ang="0">
                    <a:pos x="T12" y="T13"/>
                  </a:cxn>
                </a:cxnLst>
                <a:rect l="0" t="0" r="r" b="b"/>
                <a:pathLst>
                  <a:path w="1440000" h="1224192">
                    <a:moveTo>
                      <a:pt x="206820" y="0"/>
                    </a:moveTo>
                    <a:cubicBezTo>
                      <a:pt x="337038" y="133353"/>
                      <a:pt x="518890" y="215807"/>
                      <a:pt x="720000" y="215807"/>
                    </a:cubicBezTo>
                    <a:cubicBezTo>
                      <a:pt x="921110" y="215807"/>
                      <a:pt x="1102962" y="133353"/>
                      <a:pt x="1233180" y="0"/>
                    </a:cubicBezTo>
                    <a:cubicBezTo>
                      <a:pt x="1361255" y="129514"/>
                      <a:pt x="1440000" y="307657"/>
                      <a:pt x="1440000" y="504192"/>
                    </a:cubicBezTo>
                    <a:cubicBezTo>
                      <a:pt x="1440000" y="901837"/>
                      <a:pt x="1117645" y="1224192"/>
                      <a:pt x="720000" y="1224192"/>
                    </a:cubicBezTo>
                    <a:cubicBezTo>
                      <a:pt x="322355" y="1224192"/>
                      <a:pt x="0" y="901837"/>
                      <a:pt x="0" y="504192"/>
                    </a:cubicBezTo>
                    <a:cubicBezTo>
                      <a:pt x="0" y="307657"/>
                      <a:pt x="78745" y="129514"/>
                      <a:pt x="206820" y="0"/>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grpSp>
            <p:nvGrpSpPr>
              <p:cNvPr id="41" name="椭圆 30"/>
              <p:cNvGrpSpPr/>
              <p:nvPr/>
            </p:nvGrpSpPr>
            <p:grpSpPr bwMode="auto">
              <a:xfrm>
                <a:off x="203334" y="610900"/>
                <a:ext cx="1005840" cy="920496"/>
                <a:chOff x="0" y="0"/>
                <a:chExt cx="1005840" cy="920496"/>
              </a:xfrm>
            </p:grpSpPr>
            <p:pic>
              <p:nvPicPr>
                <p:cNvPr id="42" name="椭圆 3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005840" cy="9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33"/>
                <p:cNvSpPr txBox="1">
                  <a:spLocks noChangeArrowheads="1"/>
                </p:cNvSpPr>
                <p:nvPr/>
              </p:nvSpPr>
              <p:spPr bwMode="auto">
                <a:xfrm rot="18186738">
                  <a:off x="205983" y="84587"/>
                  <a:ext cx="592986" cy="7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FFFFF"/>
                    </a:solidFill>
                  </a:endParaRPr>
                </a:p>
              </p:txBody>
            </p:sp>
          </p:grpSp>
        </p:grpSp>
        <p:sp>
          <p:nvSpPr>
            <p:cNvPr id="39" name="TextBox 75"/>
            <p:cNvSpPr txBox="1">
              <a:spLocks noChangeArrowheads="1"/>
            </p:cNvSpPr>
            <p:nvPr/>
          </p:nvSpPr>
          <p:spPr bwMode="auto">
            <a:xfrm>
              <a:off x="562314" y="457151"/>
              <a:ext cx="541501" cy="6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FFFF"/>
                  </a:solidFill>
                  <a:latin typeface="微软雅黑" panose="020B0503020204020204" pitchFamily="34" charset="-122"/>
                  <a:ea typeface="微软雅黑" panose="020B0503020204020204" pitchFamily="34" charset="-122"/>
                </a:rPr>
                <a:t>3</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cxnSp>
        <p:nvCxnSpPr>
          <p:cNvPr id="44" name="直接连接符 31"/>
          <p:cNvCxnSpPr>
            <a:cxnSpLocks noChangeShapeType="1"/>
          </p:cNvCxnSpPr>
          <p:nvPr/>
        </p:nvCxnSpPr>
        <p:spPr bwMode="auto">
          <a:xfrm>
            <a:off x="3126581" y="1525834"/>
            <a:ext cx="0" cy="116086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5" name="直接连接符 32"/>
          <p:cNvCxnSpPr>
            <a:cxnSpLocks noChangeShapeType="1"/>
          </p:cNvCxnSpPr>
          <p:nvPr/>
        </p:nvCxnSpPr>
        <p:spPr bwMode="auto">
          <a:xfrm>
            <a:off x="3126581" y="2956966"/>
            <a:ext cx="0" cy="119896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6" name="直接连接符 33"/>
          <p:cNvCxnSpPr>
            <a:cxnSpLocks noChangeShapeType="1"/>
          </p:cNvCxnSpPr>
          <p:nvPr/>
        </p:nvCxnSpPr>
        <p:spPr bwMode="auto">
          <a:xfrm>
            <a:off x="5988844" y="2917675"/>
            <a:ext cx="0" cy="1198959"/>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7" name="直接连接符 34"/>
          <p:cNvCxnSpPr>
            <a:cxnSpLocks noChangeShapeType="1"/>
          </p:cNvCxnSpPr>
          <p:nvPr/>
        </p:nvCxnSpPr>
        <p:spPr bwMode="auto">
          <a:xfrm>
            <a:off x="5988844" y="1487734"/>
            <a:ext cx="0" cy="119896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8" name="直接连接符 35"/>
          <p:cNvCxnSpPr>
            <a:cxnSpLocks noChangeShapeType="1"/>
          </p:cNvCxnSpPr>
          <p:nvPr/>
        </p:nvCxnSpPr>
        <p:spPr bwMode="auto">
          <a:xfrm>
            <a:off x="6026944" y="2802184"/>
            <a:ext cx="2822972" cy="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cxnSp>
        <p:nvCxnSpPr>
          <p:cNvPr id="49" name="直接连接符 36"/>
          <p:cNvCxnSpPr>
            <a:cxnSpLocks noChangeShapeType="1"/>
          </p:cNvCxnSpPr>
          <p:nvPr/>
        </p:nvCxnSpPr>
        <p:spPr bwMode="auto">
          <a:xfrm flipH="1">
            <a:off x="303610" y="2802184"/>
            <a:ext cx="2745581" cy="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grpSp>
        <p:nvGrpSpPr>
          <p:cNvPr id="50" name="组合 37"/>
          <p:cNvGrpSpPr/>
          <p:nvPr/>
        </p:nvGrpSpPr>
        <p:grpSpPr bwMode="auto">
          <a:xfrm>
            <a:off x="723900" y="1593700"/>
            <a:ext cx="1900238" cy="697213"/>
            <a:chOff x="0" y="0"/>
            <a:chExt cx="2534095" cy="929118"/>
          </a:xfrm>
        </p:grpSpPr>
        <p:sp>
          <p:nvSpPr>
            <p:cNvPr id="51" name="矩形 1"/>
            <p:cNvSpPr>
              <a:spLocks noChangeArrowheads="1"/>
            </p:cNvSpPr>
            <p:nvPr/>
          </p:nvSpPr>
          <p:spPr bwMode="auto">
            <a:xfrm>
              <a:off x="0" y="0"/>
              <a:ext cx="1691510" cy="4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50" b="1">
                  <a:solidFill>
                    <a:srgbClr val="595959"/>
                  </a:solidFill>
                  <a:latin typeface="微软雅黑" panose="020B0503020204020204" pitchFamily="34" charset="-122"/>
                  <a:ea typeface="微软雅黑" panose="020B0503020204020204" pitchFamily="34" charset="-122"/>
                </a:rPr>
                <a:t>点击此处添加文本</a:t>
              </a:r>
            </a:p>
          </p:txBody>
        </p:sp>
        <p:sp>
          <p:nvSpPr>
            <p:cNvPr id="52" name="矩形 39"/>
            <p:cNvSpPr>
              <a:spLocks noChangeArrowheads="1"/>
            </p:cNvSpPr>
            <p:nvPr/>
          </p:nvSpPr>
          <p:spPr bwMode="auto">
            <a:xfrm>
              <a:off x="50764" y="375418"/>
              <a:ext cx="2483331" cy="55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p:txBody>
        </p:sp>
      </p:grpSp>
      <p:grpSp>
        <p:nvGrpSpPr>
          <p:cNvPr id="53" name="组合 40"/>
          <p:cNvGrpSpPr/>
          <p:nvPr/>
        </p:nvGrpSpPr>
        <p:grpSpPr bwMode="auto">
          <a:xfrm>
            <a:off x="723900" y="3108175"/>
            <a:ext cx="1900238" cy="697213"/>
            <a:chOff x="0" y="0"/>
            <a:chExt cx="2534095" cy="929118"/>
          </a:xfrm>
        </p:grpSpPr>
        <p:sp>
          <p:nvSpPr>
            <p:cNvPr id="54" name="矩形 1"/>
            <p:cNvSpPr>
              <a:spLocks noChangeArrowheads="1"/>
            </p:cNvSpPr>
            <p:nvPr/>
          </p:nvSpPr>
          <p:spPr bwMode="auto">
            <a:xfrm>
              <a:off x="0" y="0"/>
              <a:ext cx="1691510" cy="44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50" b="1">
                  <a:solidFill>
                    <a:srgbClr val="595959"/>
                  </a:solidFill>
                  <a:latin typeface="微软雅黑" panose="020B0503020204020204" pitchFamily="34" charset="-122"/>
                  <a:ea typeface="微软雅黑" panose="020B0503020204020204" pitchFamily="34" charset="-122"/>
                </a:rPr>
                <a:t>点击此处添加文本</a:t>
              </a:r>
            </a:p>
          </p:txBody>
        </p:sp>
        <p:sp>
          <p:nvSpPr>
            <p:cNvPr id="55" name="矩形 42"/>
            <p:cNvSpPr>
              <a:spLocks noChangeArrowheads="1"/>
            </p:cNvSpPr>
            <p:nvPr/>
          </p:nvSpPr>
          <p:spPr bwMode="auto">
            <a:xfrm>
              <a:off x="50764" y="375418"/>
              <a:ext cx="2483331" cy="55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p:txBody>
        </p:sp>
      </p:grpSp>
      <p:grpSp>
        <p:nvGrpSpPr>
          <p:cNvPr id="56" name="组合 43"/>
          <p:cNvGrpSpPr/>
          <p:nvPr/>
        </p:nvGrpSpPr>
        <p:grpSpPr bwMode="auto">
          <a:xfrm>
            <a:off x="6413898" y="1591319"/>
            <a:ext cx="1901428" cy="697213"/>
            <a:chOff x="0" y="0"/>
            <a:chExt cx="2534095" cy="929118"/>
          </a:xfrm>
        </p:grpSpPr>
        <p:sp>
          <p:nvSpPr>
            <p:cNvPr id="57" name="矩形 1"/>
            <p:cNvSpPr>
              <a:spLocks noChangeArrowheads="1"/>
            </p:cNvSpPr>
            <p:nvPr/>
          </p:nvSpPr>
          <p:spPr bwMode="auto">
            <a:xfrm>
              <a:off x="0" y="0"/>
              <a:ext cx="1691509" cy="44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50" b="1">
                  <a:solidFill>
                    <a:srgbClr val="595959"/>
                  </a:solidFill>
                  <a:latin typeface="微软雅黑" panose="020B0503020204020204" pitchFamily="34" charset="-122"/>
                  <a:ea typeface="微软雅黑" panose="020B0503020204020204" pitchFamily="34" charset="-122"/>
                </a:rPr>
                <a:t>点击此处添加文本</a:t>
              </a:r>
            </a:p>
          </p:txBody>
        </p:sp>
        <p:sp>
          <p:nvSpPr>
            <p:cNvPr id="58" name="矩形 45"/>
            <p:cNvSpPr>
              <a:spLocks noChangeArrowheads="1"/>
            </p:cNvSpPr>
            <p:nvPr/>
          </p:nvSpPr>
          <p:spPr bwMode="auto">
            <a:xfrm>
              <a:off x="50762" y="375418"/>
              <a:ext cx="2483333" cy="55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p:txBody>
        </p:sp>
      </p:grpSp>
      <p:grpSp>
        <p:nvGrpSpPr>
          <p:cNvPr id="59" name="组合 46"/>
          <p:cNvGrpSpPr/>
          <p:nvPr/>
        </p:nvGrpSpPr>
        <p:grpSpPr bwMode="auto">
          <a:xfrm>
            <a:off x="6413898" y="3106985"/>
            <a:ext cx="1901428" cy="696863"/>
            <a:chOff x="0" y="0"/>
            <a:chExt cx="2534095" cy="929809"/>
          </a:xfrm>
        </p:grpSpPr>
        <p:sp>
          <p:nvSpPr>
            <p:cNvPr id="60" name="矩形 1"/>
            <p:cNvSpPr>
              <a:spLocks noChangeArrowheads="1"/>
            </p:cNvSpPr>
            <p:nvPr/>
          </p:nvSpPr>
          <p:spPr bwMode="auto">
            <a:xfrm>
              <a:off x="0" y="0"/>
              <a:ext cx="1691509" cy="44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050" b="1">
                  <a:solidFill>
                    <a:srgbClr val="595959"/>
                  </a:solidFill>
                  <a:latin typeface="微软雅黑" panose="020B0503020204020204" pitchFamily="34" charset="-122"/>
                  <a:ea typeface="微软雅黑" panose="020B0503020204020204" pitchFamily="34" charset="-122"/>
                </a:rPr>
                <a:t>点击此处添加文本</a:t>
              </a:r>
            </a:p>
          </p:txBody>
        </p:sp>
        <p:sp>
          <p:nvSpPr>
            <p:cNvPr id="61" name="矩形 48"/>
            <p:cNvSpPr>
              <a:spLocks noChangeArrowheads="1"/>
            </p:cNvSpPr>
            <p:nvPr/>
          </p:nvSpPr>
          <p:spPr bwMode="auto">
            <a:xfrm>
              <a:off x="50762" y="375419"/>
              <a:ext cx="2483333" cy="5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70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10" presetClass="entr" presetSubtype="0" repeatCount="2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childTnLst>
                          </p:cTn>
                        </p:par>
                        <p:par>
                          <p:cTn id="33" fill="hold">
                            <p:stCondLst>
                              <p:cond delay="3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0-#ppt_w/2"/>
                                          </p:val>
                                        </p:tav>
                                        <p:tav tm="100000">
                                          <p:val>
                                            <p:strVal val="#ppt_x"/>
                                          </p:val>
                                        </p:tav>
                                      </p:tavLst>
                                    </p:anim>
                                    <p:anim calcmode="lin" valueType="num">
                                      <p:cBhvr additive="base">
                                        <p:cTn id="40" dur="500" fill="hold"/>
                                        <p:tgtEl>
                                          <p:spTgt spid="50"/>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10" presetClass="entr" presetSubtype="0" repeatCount="200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50"/>
                                        <p:tgtEl>
                                          <p:spTgt spid="23"/>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par>
                                <p:cTn id="53" presetID="2" presetClass="entr" presetSubtype="2"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1+#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10" presetClass="entr" presetSubtype="0" repeatCount="2000"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250"/>
                                        <p:tgtEl>
                                          <p:spTgt spid="37"/>
                                        </p:tgtEl>
                                      </p:cBhvr>
                                    </p:animEffect>
                                  </p:childTnLst>
                                </p:cTn>
                              </p:par>
                            </p:childTnLst>
                          </p:cTn>
                        </p:par>
                        <p:par>
                          <p:cTn id="61" fill="hold">
                            <p:stCondLst>
                              <p:cond delay="5500"/>
                            </p:stCondLst>
                            <p:childTnLst>
                              <p:par>
                                <p:cTn id="62" presetID="22" presetClass="entr" presetSubtype="1"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up)">
                                      <p:cBhvr>
                                        <p:cTn id="64" dur="500"/>
                                        <p:tgtEl>
                                          <p:spTgt spid="45"/>
                                        </p:tgtEl>
                                      </p:cBhvr>
                                    </p:animEffect>
                                  </p:childTnLst>
                                </p:cTn>
                              </p:par>
                              <p:par>
                                <p:cTn id="65" presetID="2" presetClass="entr" presetSubtype="8"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0-#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10" presetClass="entr" presetSubtype="0" repeatCount="2000"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250"/>
                                        <p:tgtEl>
                                          <p:spTgt spid="30"/>
                                        </p:tgtEl>
                                      </p:cBhvr>
                                    </p:animEffect>
                                  </p:childTnLst>
                                </p:cTn>
                              </p:par>
                            </p:childTnLst>
                          </p:cTn>
                        </p:par>
                        <p:par>
                          <p:cTn id="73" fill="hold">
                            <p:stCondLst>
                              <p:cond delay="6500"/>
                            </p:stCondLst>
                            <p:childTnLst>
                              <p:par>
                                <p:cTn id="74" presetID="22" presetClass="entr" presetSubtype="1"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up)">
                                      <p:cBhvr>
                                        <p:cTn id="76" dur="500"/>
                                        <p:tgtEl>
                                          <p:spTgt spid="46"/>
                                        </p:tgtEl>
                                      </p:cBhvr>
                                    </p:animEffect>
                                  </p:childTnLst>
                                </p:cTn>
                              </p:par>
                              <p:par>
                                <p:cTn id="77" presetID="2" presetClass="entr" presetSubtype="2" fill="hold" nodeType="withEffect">
                                  <p:stCondLst>
                                    <p:cond delay="25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1+#ppt_w/2"/>
                                          </p:val>
                                        </p:tav>
                                        <p:tav tm="100000">
                                          <p:val>
                                            <p:strVal val="#ppt_x"/>
                                          </p:val>
                                        </p:tav>
                                      </p:tavLst>
                                    </p:anim>
                                    <p:anim calcmode="lin" valueType="num">
                                      <p:cBhvr additive="base">
                                        <p:cTn id="80"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6" name="Group 5"/>
          <p:cNvGrpSpPr/>
          <p:nvPr/>
        </p:nvGrpSpPr>
        <p:grpSpPr bwMode="auto">
          <a:xfrm>
            <a:off x="952500" y="404813"/>
            <a:ext cx="360363" cy="287337"/>
            <a:chOff x="0" y="0"/>
            <a:chExt cx="360040" cy="288032"/>
          </a:xfrm>
        </p:grpSpPr>
        <p:sp>
          <p:nvSpPr>
            <p:cNvPr id="17"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8"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9"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9" name="组合 8"/>
          <p:cNvGrpSpPr/>
          <p:nvPr/>
        </p:nvGrpSpPr>
        <p:grpSpPr>
          <a:xfrm>
            <a:off x="3923829" y="2881466"/>
            <a:ext cx="4464595" cy="652284"/>
            <a:chOff x="5519357" y="2845462"/>
            <a:chExt cx="4464595" cy="652284"/>
          </a:xfrm>
        </p:grpSpPr>
        <p:sp>
          <p:nvSpPr>
            <p:cNvPr id="10" name="Rectangle 14"/>
            <p:cNvSpPr/>
            <p:nvPr/>
          </p:nvSpPr>
          <p:spPr>
            <a:xfrm>
              <a:off x="6215443" y="2845462"/>
              <a:ext cx="3768509" cy="630942"/>
            </a:xfrm>
            <a:prstGeom prst="rect">
              <a:avLst/>
            </a:prstGeom>
          </p:spPr>
          <p:txBody>
            <a:bodyPr wrap="square">
              <a:spAutoFit/>
            </a:bodyPr>
            <a:lstStyle/>
            <a:p>
              <a:r>
                <a:rPr lang="zh-CN" altLang="en-US" sz="1400" b="1" dirty="0">
                  <a:solidFill>
                    <a:srgbClr val="C0000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519357" y="2866804"/>
              <a:ext cx="652843" cy="630942"/>
              <a:chOff x="5519357" y="2866804"/>
              <a:chExt cx="652843" cy="630942"/>
            </a:xfrm>
          </p:grpSpPr>
          <p:sp>
            <p:nvSpPr>
              <p:cNvPr id="12" name="Rounded Rectangle 23"/>
              <p:cNvSpPr/>
              <p:nvPr/>
            </p:nvSpPr>
            <p:spPr>
              <a:xfrm>
                <a:off x="5519357" y="2866804"/>
                <a:ext cx="652843" cy="63094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Freeform 11"/>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3923829" y="2085950"/>
            <a:ext cx="4464595" cy="664458"/>
            <a:chOff x="5519357" y="2049946"/>
            <a:chExt cx="4464595" cy="664458"/>
          </a:xfrm>
        </p:grpSpPr>
        <p:sp>
          <p:nvSpPr>
            <p:cNvPr id="22" name="Rectangle 13"/>
            <p:cNvSpPr/>
            <p:nvPr/>
          </p:nvSpPr>
          <p:spPr>
            <a:xfrm>
              <a:off x="6215443" y="2083462"/>
              <a:ext cx="3768509" cy="630942"/>
            </a:xfrm>
            <a:prstGeom prst="rect">
              <a:avLst/>
            </a:prstGeom>
          </p:spPr>
          <p:txBody>
            <a:bodyPr wrap="square">
              <a:spAutoFit/>
            </a:bodyPr>
            <a:lstStyle/>
            <a:p>
              <a:r>
                <a:rPr lang="zh-CN" altLang="en-US" sz="1400" b="1" dirty="0">
                  <a:solidFill>
                    <a:srgbClr val="FF990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519357" y="2049946"/>
              <a:ext cx="652843" cy="630942"/>
              <a:chOff x="5519357" y="2049946"/>
              <a:chExt cx="652843" cy="630942"/>
            </a:xfrm>
          </p:grpSpPr>
          <p:sp>
            <p:nvSpPr>
              <p:cNvPr id="24" name="Rounded Rectangle 22"/>
              <p:cNvSpPr/>
              <p:nvPr/>
            </p:nvSpPr>
            <p:spPr>
              <a:xfrm>
                <a:off x="5519357" y="2049946"/>
                <a:ext cx="652843" cy="6309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Freeform 10"/>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3923829" y="1247750"/>
            <a:ext cx="4464595" cy="630942"/>
            <a:chOff x="5519357" y="1211746"/>
            <a:chExt cx="4464595" cy="630942"/>
          </a:xfrm>
        </p:grpSpPr>
        <p:sp>
          <p:nvSpPr>
            <p:cNvPr id="27" name="Rectangle 12"/>
            <p:cNvSpPr/>
            <p:nvPr/>
          </p:nvSpPr>
          <p:spPr>
            <a:xfrm>
              <a:off x="6215443" y="1211746"/>
              <a:ext cx="3768509" cy="630942"/>
            </a:xfrm>
            <a:prstGeom prst="rect">
              <a:avLst/>
            </a:prstGeom>
          </p:spPr>
          <p:txBody>
            <a:bodyPr wrap="square">
              <a:spAutoFit/>
            </a:bodyPr>
            <a:lstStyle/>
            <a:p>
              <a:r>
                <a:rPr lang="zh-CN" altLang="en-US" sz="1400" b="1" dirty="0">
                  <a:solidFill>
                    <a:srgbClr val="C0000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519357" y="1211746"/>
              <a:ext cx="652843" cy="630942"/>
              <a:chOff x="5519357" y="1211746"/>
              <a:chExt cx="652843" cy="630942"/>
            </a:xfrm>
          </p:grpSpPr>
          <p:sp>
            <p:nvSpPr>
              <p:cNvPr id="29" name="Rounded Rectangle 2"/>
              <p:cNvSpPr/>
              <p:nvPr/>
            </p:nvSpPr>
            <p:spPr>
              <a:xfrm>
                <a:off x="5519357" y="1211746"/>
                <a:ext cx="652843" cy="63094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Freeform 33"/>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3923829" y="3719666"/>
            <a:ext cx="4464595" cy="652284"/>
            <a:chOff x="5519357" y="3683662"/>
            <a:chExt cx="4464595" cy="652284"/>
          </a:xfrm>
        </p:grpSpPr>
        <p:sp>
          <p:nvSpPr>
            <p:cNvPr id="32" name="Rectangle 15"/>
            <p:cNvSpPr/>
            <p:nvPr/>
          </p:nvSpPr>
          <p:spPr>
            <a:xfrm>
              <a:off x="6215443" y="3683662"/>
              <a:ext cx="3768509" cy="630942"/>
            </a:xfrm>
            <a:prstGeom prst="rect">
              <a:avLst/>
            </a:prstGeom>
          </p:spPr>
          <p:txBody>
            <a:bodyPr wrap="square">
              <a:spAutoFit/>
            </a:bodyPr>
            <a:lstStyle/>
            <a:p>
              <a:r>
                <a:rPr lang="zh-CN" altLang="en-US" sz="1400" b="1" dirty="0">
                  <a:solidFill>
                    <a:srgbClr val="FF9900"/>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05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519357" y="3705004"/>
              <a:ext cx="652843" cy="630942"/>
              <a:chOff x="5519357" y="3705004"/>
              <a:chExt cx="652843" cy="630942"/>
            </a:xfrm>
          </p:grpSpPr>
          <p:sp>
            <p:nvSpPr>
              <p:cNvPr id="34" name="Rounded Rectangle 24"/>
              <p:cNvSpPr/>
              <p:nvPr/>
            </p:nvSpPr>
            <p:spPr>
              <a:xfrm>
                <a:off x="5519357" y="3705004"/>
                <a:ext cx="652843" cy="6309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5" name="Group 28"/>
              <p:cNvGrpSpPr/>
              <p:nvPr/>
            </p:nvGrpSpPr>
            <p:grpSpPr>
              <a:xfrm>
                <a:off x="5678148" y="3810936"/>
                <a:ext cx="335260" cy="419077"/>
                <a:chOff x="6751638" y="2265363"/>
                <a:chExt cx="158750" cy="198438"/>
              </a:xfrm>
              <a:solidFill>
                <a:schemeClr val="bg1"/>
              </a:solidFill>
            </p:grpSpPr>
            <p:sp>
              <p:nvSpPr>
                <p:cNvPr id="36"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pic>
        <p:nvPicPr>
          <p:cNvPr id="4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90" r="4890"/>
          <a:stretch>
            <a:fillRect/>
          </a:stretch>
        </p:blipFill>
        <p:spPr bwMode="auto">
          <a:xfrm>
            <a:off x="899592" y="1283808"/>
            <a:ext cx="2628901" cy="3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300" fill="hold"/>
                                        <p:tgtEl>
                                          <p:spTgt spid="16"/>
                                        </p:tgtEl>
                                        <p:attrNameLst>
                                          <p:attrName>ppt_x</p:attrName>
                                        </p:attrNameLst>
                                      </p:cBhvr>
                                      <p:tavLst>
                                        <p:tav tm="0">
                                          <p:val>
                                            <p:strVal val="0-#ppt_w/2"/>
                                          </p:val>
                                        </p:tav>
                                        <p:tav tm="100000">
                                          <p:val>
                                            <p:strVal val="#ppt_x"/>
                                          </p:val>
                                        </p:tav>
                                      </p:tavLst>
                                    </p:anim>
                                    <p:anim calcmode="lin" valueType="num">
                                      <p:cBhvr>
                                        <p:cTn id="12" dur="3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300" fill="hold"/>
                                        <p:tgtEl>
                                          <p:spTgt spid="15"/>
                                        </p:tgtEl>
                                        <p:attrNameLst>
                                          <p:attrName>ppt_x</p:attrName>
                                        </p:attrNameLst>
                                      </p:cBhvr>
                                      <p:tavLst>
                                        <p:tav tm="0">
                                          <p:val>
                                            <p:strVal val="0-#ppt_w/2"/>
                                          </p:val>
                                        </p:tav>
                                        <p:tav tm="100000">
                                          <p:val>
                                            <p:strVal val="#ppt_x"/>
                                          </p:val>
                                        </p:tav>
                                      </p:tavLst>
                                    </p:anim>
                                    <p:anim calcmode="lin" valueType="num">
                                      <p:cBhvr>
                                        <p:cTn id="16" dur="3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p:cBhvr>
                                        <p:cTn id="20" dur="500"/>
                                        <p:tgtEl>
                                          <p:spTgt spid="2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p:cBhvr>
                                        <p:cTn id="24" dur="500"/>
                                        <p:tgtEl>
                                          <p:spTgt spid="20"/>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5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75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9" grpId="0" animBg="1"/>
      <p:bldP spid="20" grpId="0" animBg="1"/>
      <p:bldP spid="21" grpId="0" bldLvl="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13"/>
          <p:cNvSpPr txBox="1">
            <a:spLocks noChangeArrowheads="1"/>
          </p:cNvSpPr>
          <p:nvPr/>
        </p:nvSpPr>
        <p:spPr bwMode="auto">
          <a:xfrm>
            <a:off x="3995936" y="1635646"/>
            <a:ext cx="3312368" cy="746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45" tIns="36273" rIns="72545" bIns="36273"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dist" eaLnBrk="1" hangingPunct="1">
              <a:lnSpc>
                <a:spcPts val="3335"/>
              </a:lnSpc>
              <a:spcBef>
                <a:spcPct val="20000"/>
              </a:spcBef>
            </a:pPr>
            <a:r>
              <a:rPr lang="zh-CN" altLang="en-US" sz="5700" b="0" dirty="0">
                <a:solidFill>
                  <a:srgbClr val="FFFF00"/>
                </a:solidFill>
                <a:latin typeface="方正行楷简体" panose="02010601030101010101" pitchFamily="2" charset="-122"/>
                <a:ea typeface="方正行楷简体" panose="02010601030101010101" pitchFamily="2" charset="-122"/>
              </a:rPr>
              <a:t>谢谢观赏</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5053" y="3003798"/>
            <a:ext cx="4207187" cy="2422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7000">
        <p:dissolve/>
      </p:transition>
    </mc:Choice>
    <mc:Fallback xmlns="">
      <p:transition spd="slow" advClick="0" advTm="7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4" presetClass="entr" presetSubtype="10" fill="hold" grpId="4"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9" grpId="1" bldLvl="0" autoUpdateAnimBg="0"/>
      <p:bldP spid="9" grpId="2" bldLvl="0" autoUpdateAnimBg="0"/>
      <p:bldP spid="9" grpId="3" bldLvl="0" autoUpdateAnimBg="0"/>
      <p:bldP spid="9" grpId="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7" name="Group 5"/>
          <p:cNvGrpSpPr/>
          <p:nvPr/>
        </p:nvGrpSpPr>
        <p:grpSpPr bwMode="auto">
          <a:xfrm>
            <a:off x="952500" y="404813"/>
            <a:ext cx="360363" cy="287337"/>
            <a:chOff x="0" y="0"/>
            <a:chExt cx="360040" cy="288032"/>
          </a:xfrm>
        </p:grpSpPr>
        <p:sp>
          <p:nvSpPr>
            <p:cNvPr id="8"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9"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0"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2"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Freeform 6"/>
          <p:cNvSpPr/>
          <p:nvPr/>
        </p:nvSpPr>
        <p:spPr bwMode="auto">
          <a:xfrm>
            <a:off x="695561" y="2309638"/>
            <a:ext cx="1706595" cy="1340644"/>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FF0000"/>
          </a:solidFill>
          <a:ln w="9" cap="flat" cmpd="sng">
            <a:solidFill>
              <a:srgbClr val="FF6600"/>
            </a:solidFill>
            <a:round/>
          </a:ln>
        </p:spPr>
        <p:txBody>
          <a:bodyPr lIns="81628" tIns="40814" rIns="81628" bIns="40814"/>
          <a:lstStyle/>
          <a:p>
            <a:endParaRPr lang="zh-CN" altLang="en-US"/>
          </a:p>
        </p:txBody>
      </p:sp>
      <p:sp>
        <p:nvSpPr>
          <p:cNvPr id="14" name="Line 7"/>
          <p:cNvSpPr>
            <a:spLocks noChangeShapeType="1"/>
          </p:cNvSpPr>
          <p:nvPr/>
        </p:nvSpPr>
        <p:spPr bwMode="auto">
          <a:xfrm flipV="1">
            <a:off x="2037110" y="1683368"/>
            <a:ext cx="959550" cy="625079"/>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81628" tIns="40814" rIns="81628" bIns="40814"/>
          <a:lstStyle/>
          <a:p>
            <a:endParaRPr lang="zh-CN" altLang="en-US"/>
          </a:p>
        </p:txBody>
      </p:sp>
      <p:sp>
        <p:nvSpPr>
          <p:cNvPr id="15" name="Line 8"/>
          <p:cNvSpPr>
            <a:spLocks noChangeShapeType="1"/>
          </p:cNvSpPr>
          <p:nvPr/>
        </p:nvSpPr>
        <p:spPr bwMode="auto">
          <a:xfrm flipV="1">
            <a:off x="2411760" y="2981150"/>
            <a:ext cx="499255" cy="0"/>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81628" tIns="40814" rIns="81628" bIns="40814"/>
          <a:lstStyle/>
          <a:p>
            <a:endParaRPr lang="zh-CN" altLang="en-US" b="0"/>
          </a:p>
        </p:txBody>
      </p:sp>
      <p:sp>
        <p:nvSpPr>
          <p:cNvPr id="16" name="Rectangle 9"/>
          <p:cNvSpPr>
            <a:spLocks noChangeArrowheads="1"/>
          </p:cNvSpPr>
          <p:nvPr/>
        </p:nvSpPr>
        <p:spPr bwMode="auto">
          <a:xfrm>
            <a:off x="3178173" y="1209500"/>
            <a:ext cx="4843921" cy="970360"/>
          </a:xfrm>
          <a:prstGeom prst="rect">
            <a:avLst/>
          </a:prstGeom>
          <a:solidFill>
            <a:schemeClr val="bg1">
              <a:alpha val="30000"/>
            </a:schemeClr>
          </a:solidFill>
          <a:ln w="9" cmpd="sng">
            <a:solidFill>
              <a:srgbClr val="B9B5B4"/>
            </a:solidFill>
            <a:miter lim="800000"/>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7" name="Rectangle 10"/>
          <p:cNvSpPr>
            <a:spLocks noChangeArrowheads="1"/>
          </p:cNvSpPr>
          <p:nvPr/>
        </p:nvSpPr>
        <p:spPr bwMode="auto">
          <a:xfrm>
            <a:off x="3871719" y="1054719"/>
            <a:ext cx="3255253" cy="316706"/>
          </a:xfrm>
          <a:prstGeom prst="rect">
            <a:avLst/>
          </a:prstGeom>
          <a:solidFill>
            <a:srgbClr val="FF9900"/>
          </a:solidFill>
          <a:ln>
            <a:noFill/>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8" name="Rectangle 11"/>
          <p:cNvSpPr>
            <a:spLocks noChangeArrowheads="1"/>
          </p:cNvSpPr>
          <p:nvPr/>
        </p:nvSpPr>
        <p:spPr bwMode="auto">
          <a:xfrm>
            <a:off x="3178173" y="2520379"/>
            <a:ext cx="4843921" cy="969169"/>
          </a:xfrm>
          <a:prstGeom prst="rect">
            <a:avLst/>
          </a:prstGeom>
          <a:solidFill>
            <a:schemeClr val="bg1">
              <a:alpha val="30000"/>
            </a:schemeClr>
          </a:solidFill>
          <a:ln w="9" cmpd="sng">
            <a:solidFill>
              <a:srgbClr val="B9B5B4"/>
            </a:solidFill>
            <a:miter lim="800000"/>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9" name="Rectangle 12"/>
          <p:cNvSpPr>
            <a:spLocks noChangeArrowheads="1"/>
          </p:cNvSpPr>
          <p:nvPr/>
        </p:nvSpPr>
        <p:spPr bwMode="auto">
          <a:xfrm>
            <a:off x="3871719" y="2364407"/>
            <a:ext cx="3255253" cy="317897"/>
          </a:xfrm>
          <a:prstGeom prst="rect">
            <a:avLst/>
          </a:prstGeom>
          <a:solidFill>
            <a:srgbClr val="FF9900"/>
          </a:solidFill>
          <a:ln>
            <a:noFill/>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20" name="Line 13"/>
          <p:cNvSpPr>
            <a:spLocks noChangeShapeType="1"/>
          </p:cNvSpPr>
          <p:nvPr/>
        </p:nvSpPr>
        <p:spPr bwMode="auto">
          <a:xfrm>
            <a:off x="2037110" y="3650281"/>
            <a:ext cx="959550" cy="625079"/>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81628" tIns="40814" rIns="81628" bIns="40814"/>
          <a:lstStyle/>
          <a:p>
            <a:endParaRPr lang="zh-CN" altLang="en-US"/>
          </a:p>
        </p:txBody>
      </p:sp>
      <p:sp>
        <p:nvSpPr>
          <p:cNvPr id="21" name="Rectangle 14"/>
          <p:cNvSpPr>
            <a:spLocks noChangeArrowheads="1"/>
          </p:cNvSpPr>
          <p:nvPr/>
        </p:nvSpPr>
        <p:spPr bwMode="auto">
          <a:xfrm>
            <a:off x="3178173" y="3833638"/>
            <a:ext cx="4843921" cy="970360"/>
          </a:xfrm>
          <a:prstGeom prst="rect">
            <a:avLst/>
          </a:prstGeom>
          <a:solidFill>
            <a:schemeClr val="bg1">
              <a:alpha val="30000"/>
            </a:schemeClr>
          </a:solidFill>
          <a:ln w="9" cmpd="sng">
            <a:solidFill>
              <a:srgbClr val="B9B5B4"/>
            </a:solidFill>
            <a:miter lim="800000"/>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22" name="Rectangle 15"/>
          <p:cNvSpPr>
            <a:spLocks noChangeArrowheads="1"/>
          </p:cNvSpPr>
          <p:nvPr/>
        </p:nvSpPr>
        <p:spPr bwMode="auto">
          <a:xfrm>
            <a:off x="3871719" y="3678857"/>
            <a:ext cx="3255253" cy="317897"/>
          </a:xfrm>
          <a:prstGeom prst="rect">
            <a:avLst/>
          </a:prstGeom>
          <a:solidFill>
            <a:srgbClr val="FF9900"/>
          </a:solidFill>
          <a:ln>
            <a:noFill/>
          </a:ln>
        </p:spPr>
        <p:txBody>
          <a:bodyPr lIns="81628" tIns="40814" rIns="81628" bIns="4081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23" name="TextBox 14"/>
          <p:cNvSpPr txBox="1">
            <a:spLocks noChangeArrowheads="1"/>
          </p:cNvSpPr>
          <p:nvPr/>
        </p:nvSpPr>
        <p:spPr bwMode="auto">
          <a:xfrm>
            <a:off x="4086715" y="1021482"/>
            <a:ext cx="2825259" cy="35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bg1"/>
                </a:solidFill>
                <a:latin typeface="微软雅黑" panose="020B0503020204020204" pitchFamily="34" charset="-122"/>
                <a:ea typeface="微软雅黑" panose="020B0503020204020204" pitchFamily="34" charset="-122"/>
              </a:rPr>
              <a:t>添加文字</a:t>
            </a:r>
            <a:endParaRPr lang="en-US" altLang="zh-CN" b="0" dirty="0">
              <a:solidFill>
                <a:schemeClr val="bg1"/>
              </a:solidFill>
              <a:latin typeface="微软雅黑" panose="020B0503020204020204" pitchFamily="34" charset="-122"/>
              <a:ea typeface="微软雅黑" panose="020B0503020204020204" pitchFamily="34" charset="-122"/>
            </a:endParaRPr>
          </a:p>
        </p:txBody>
      </p:sp>
      <p:sp>
        <p:nvSpPr>
          <p:cNvPr id="27" name="TextBox 15"/>
          <p:cNvSpPr txBox="1">
            <a:spLocks noChangeArrowheads="1"/>
          </p:cNvSpPr>
          <p:nvPr/>
        </p:nvSpPr>
        <p:spPr bwMode="auto">
          <a:xfrm>
            <a:off x="3348944" y="1453578"/>
            <a:ext cx="4545234" cy="5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8" name="TextBox 16"/>
          <p:cNvSpPr txBox="1">
            <a:spLocks noChangeArrowheads="1"/>
          </p:cNvSpPr>
          <p:nvPr/>
        </p:nvSpPr>
        <p:spPr bwMode="auto">
          <a:xfrm>
            <a:off x="4086715" y="2342975"/>
            <a:ext cx="2825259" cy="35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bg1"/>
                </a:solidFill>
                <a:latin typeface="微软雅黑" panose="020B0503020204020204" pitchFamily="34" charset="-122"/>
                <a:ea typeface="微软雅黑" panose="020B0503020204020204" pitchFamily="34" charset="-122"/>
              </a:rPr>
              <a:t>添加文字</a:t>
            </a:r>
            <a:endParaRPr lang="en-US" altLang="zh-CN" b="0" dirty="0">
              <a:solidFill>
                <a:schemeClr val="bg1"/>
              </a:solidFill>
              <a:latin typeface="微软雅黑" panose="020B0503020204020204" pitchFamily="34" charset="-122"/>
              <a:ea typeface="微软雅黑" panose="020B0503020204020204" pitchFamily="34" charset="-122"/>
            </a:endParaRPr>
          </a:p>
        </p:txBody>
      </p:sp>
      <p:sp>
        <p:nvSpPr>
          <p:cNvPr id="29" name="TextBox 17"/>
          <p:cNvSpPr txBox="1">
            <a:spLocks noChangeArrowheads="1"/>
          </p:cNvSpPr>
          <p:nvPr/>
        </p:nvSpPr>
        <p:spPr bwMode="auto">
          <a:xfrm>
            <a:off x="3348944" y="2753740"/>
            <a:ext cx="4545234" cy="5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30" name="TextBox 18"/>
          <p:cNvSpPr txBox="1">
            <a:spLocks noChangeArrowheads="1"/>
          </p:cNvSpPr>
          <p:nvPr/>
        </p:nvSpPr>
        <p:spPr bwMode="auto">
          <a:xfrm>
            <a:off x="4086715" y="3652662"/>
            <a:ext cx="2825259" cy="35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0" dirty="0">
                <a:solidFill>
                  <a:schemeClr val="bg1"/>
                </a:solidFill>
                <a:latin typeface="微软雅黑" panose="020B0503020204020204" pitchFamily="34" charset="-122"/>
                <a:ea typeface="微软雅黑" panose="020B0503020204020204" pitchFamily="34" charset="-122"/>
              </a:rPr>
              <a:t>添加文字</a:t>
            </a:r>
            <a:endParaRPr lang="en-US" altLang="zh-CN" b="0" dirty="0">
              <a:solidFill>
                <a:schemeClr val="bg1"/>
              </a:solidFill>
              <a:latin typeface="微软雅黑" panose="020B0503020204020204" pitchFamily="34" charset="-122"/>
              <a:ea typeface="微软雅黑" panose="020B0503020204020204" pitchFamily="34" charset="-122"/>
            </a:endParaRPr>
          </a:p>
        </p:txBody>
      </p:sp>
      <p:sp>
        <p:nvSpPr>
          <p:cNvPr id="31" name="TextBox 19"/>
          <p:cNvSpPr txBox="1">
            <a:spLocks noChangeArrowheads="1"/>
          </p:cNvSpPr>
          <p:nvPr/>
        </p:nvSpPr>
        <p:spPr bwMode="auto">
          <a:xfrm>
            <a:off x="3348944" y="4063428"/>
            <a:ext cx="4545234" cy="5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32" name="TextBox 20"/>
          <p:cNvSpPr txBox="1">
            <a:spLocks noChangeArrowheads="1"/>
          </p:cNvSpPr>
          <p:nvPr/>
        </p:nvSpPr>
        <p:spPr bwMode="auto">
          <a:xfrm>
            <a:off x="720783" y="2749015"/>
            <a:ext cx="1618969" cy="45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8" tIns="40814" rIns="81628" bIns="4081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添加文字</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300" fill="hold"/>
                                        <p:tgtEl>
                                          <p:spTgt spid="7"/>
                                        </p:tgtEl>
                                        <p:attrNameLst>
                                          <p:attrName>ppt_x</p:attrName>
                                        </p:attrNameLst>
                                      </p:cBhvr>
                                      <p:tavLst>
                                        <p:tav tm="0">
                                          <p:val>
                                            <p:strVal val="0-#ppt_w/2"/>
                                          </p:val>
                                        </p:tav>
                                        <p:tav tm="100000">
                                          <p:val>
                                            <p:strVal val="#ppt_x"/>
                                          </p:val>
                                        </p:tav>
                                      </p:tavLst>
                                    </p:anim>
                                    <p:anim calcmode="lin" valueType="num">
                                      <p:cBhvr>
                                        <p:cTn id="12" dur="3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p:cTn id="15" dur="300" fill="hold"/>
                                        <p:tgtEl>
                                          <p:spTgt spid="6"/>
                                        </p:tgtEl>
                                        <p:attrNameLst>
                                          <p:attrName>ppt_x</p:attrName>
                                        </p:attrNameLst>
                                      </p:cBhvr>
                                      <p:tavLst>
                                        <p:tav tm="0">
                                          <p:val>
                                            <p:strVal val="0-#ppt_w/2"/>
                                          </p:val>
                                        </p:tav>
                                        <p:tav tm="100000">
                                          <p:val>
                                            <p:strVal val="#ppt_x"/>
                                          </p:val>
                                        </p:tav>
                                      </p:tavLst>
                                    </p:anim>
                                    <p:anim calcmode="lin" valueType="num">
                                      <p:cBhvr>
                                        <p:cTn id="16" dur="3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p:cBhvr>
                                        <p:cTn id="20" dur="500"/>
                                        <p:tgtEl>
                                          <p:spTgt spid="12"/>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p:cBhvr>
                                        <p:cTn id="24" dur="500"/>
                                        <p:tgtEl>
                                          <p:spTgt spid="11"/>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par>
                          <p:cTn id="32" fill="hold">
                            <p:stCondLst>
                              <p:cond delay="3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2"/>
                                        </p:tgtEl>
                                        <p:attrNameLst>
                                          <p:attrName>ppt_y</p:attrName>
                                        </p:attrNameLst>
                                      </p:cBhvr>
                                      <p:tavLst>
                                        <p:tav tm="0">
                                          <p:val>
                                            <p:strVal val="#ppt_y"/>
                                          </p:val>
                                        </p:tav>
                                        <p:tav tm="100000">
                                          <p:val>
                                            <p:strVal val="#ppt_y"/>
                                          </p:val>
                                        </p:tav>
                                      </p:tavLst>
                                    </p:anim>
                                    <p:anim calcmode="lin" valueType="num">
                                      <p:cBhvr>
                                        <p:cTn id="37"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2"/>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4750"/>
                            </p:stCondLst>
                            <p:childTnLst>
                              <p:par>
                                <p:cTn id="70" presetID="42"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1000" fill="hold"/>
                                        <p:tgtEl>
                                          <p:spTgt spid="3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10" grpId="0" animBg="1"/>
      <p:bldP spid="11" grpId="0" animBg="1"/>
      <p:bldP spid="12" grpId="0" bldLvl="0" animBg="1" autoUpdateAnimBg="0"/>
      <p:bldP spid="13" grpId="0" animBg="1"/>
      <p:bldP spid="14" grpId="0" animBg="1"/>
      <p:bldP spid="15" grpId="0" animBg="1"/>
      <p:bldP spid="16" grpId="0" animBg="1" autoUpdateAnimBg="0"/>
      <p:bldP spid="17" grpId="0" animBg="1" autoUpdateAnimBg="0"/>
      <p:bldP spid="18" grpId="0" animBg="1" autoUpdateAnimBg="0"/>
      <p:bldP spid="19" grpId="0" animBg="1" autoUpdateAnimBg="0"/>
      <p:bldP spid="20" grpId="0" animBg="1"/>
      <p:bldP spid="21" grpId="0" animBg="1" autoUpdateAnimBg="0"/>
      <p:bldP spid="22" grpId="0" animBg="1" autoUpdateAnimBg="0"/>
      <p:bldP spid="23" grpId="0" autoUpdateAnimBg="0"/>
      <p:bldP spid="27" grpId="0" autoUpdateAnimBg="0"/>
      <p:bldP spid="28" grpId="0" autoUpdateAnimBg="0"/>
      <p:bldP spid="29" grpId="0" autoUpdateAnimBg="0"/>
      <p:bldP spid="30" grpId="0" autoUpdateAnimBg="0"/>
      <p:bldP spid="31" grpId="0" autoUpdateAnimBg="0"/>
      <p:bldP spid="3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3" name="Group 5"/>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TextBox 18"/>
          <p:cNvSpPr txBox="1"/>
          <p:nvPr/>
        </p:nvSpPr>
        <p:spPr>
          <a:xfrm>
            <a:off x="6813984" y="3466609"/>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Freeform 11"/>
          <p:cNvSpPr/>
          <p:nvPr/>
        </p:nvSpPr>
        <p:spPr bwMode="auto">
          <a:xfrm>
            <a:off x="4562653"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2" name="Freeform 12"/>
          <p:cNvSpPr/>
          <p:nvPr/>
        </p:nvSpPr>
        <p:spPr bwMode="auto">
          <a:xfrm>
            <a:off x="4661684"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3"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4" name="Freeform 108"/>
          <p:cNvSpPr/>
          <p:nvPr/>
        </p:nvSpPr>
        <p:spPr bwMode="auto">
          <a:xfrm rot="16200000">
            <a:off x="2711301"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5" name="Freeform 109"/>
          <p:cNvSpPr/>
          <p:nvPr/>
        </p:nvSpPr>
        <p:spPr bwMode="auto">
          <a:xfrm rot="16200000">
            <a:off x="2837809"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6" name="Oval 110"/>
          <p:cNvSpPr>
            <a:spLocks noChangeArrowheads="1"/>
          </p:cNvSpPr>
          <p:nvPr/>
        </p:nvSpPr>
        <p:spPr bwMode="auto">
          <a:xfrm rot="16200000">
            <a:off x="3030173" y="1290936"/>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7" name="Freeform 120"/>
          <p:cNvSpPr/>
          <p:nvPr/>
        </p:nvSpPr>
        <p:spPr bwMode="auto">
          <a:xfrm flipV="1">
            <a:off x="4562654"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3"/>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8" name="Freeform 121"/>
          <p:cNvSpPr/>
          <p:nvPr/>
        </p:nvSpPr>
        <p:spPr bwMode="auto">
          <a:xfrm flipV="1">
            <a:off x="4711571"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9" name="Oval 122"/>
          <p:cNvSpPr>
            <a:spLocks noChangeArrowheads="1"/>
          </p:cNvSpPr>
          <p:nvPr/>
        </p:nvSpPr>
        <p:spPr bwMode="auto">
          <a:xfrm flipV="1">
            <a:off x="4934202" y="3197822"/>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0" name="Freeform 124"/>
          <p:cNvSpPr/>
          <p:nvPr/>
        </p:nvSpPr>
        <p:spPr bwMode="auto">
          <a:xfrm rot="5400000" flipV="1">
            <a:off x="2969328"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C0000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1" name="Freeform 125"/>
          <p:cNvSpPr/>
          <p:nvPr/>
        </p:nvSpPr>
        <p:spPr bwMode="auto">
          <a:xfrm rot="5400000" flipV="1">
            <a:off x="3077624"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2" name="Oval 126"/>
          <p:cNvSpPr>
            <a:spLocks noChangeArrowheads="1"/>
          </p:cNvSpPr>
          <p:nvPr/>
        </p:nvSpPr>
        <p:spPr bwMode="auto">
          <a:xfrm rot="5400000" flipV="1">
            <a:off x="3242296" y="3086882"/>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cxnSp>
        <p:nvCxnSpPr>
          <p:cNvPr id="33" name="Straight Connector 19"/>
          <p:cNvCxnSpPr/>
          <p:nvPr/>
        </p:nvCxnSpPr>
        <p:spPr>
          <a:xfrm flipH="1" flipV="1">
            <a:off x="2404195" y="1433042"/>
            <a:ext cx="441167" cy="279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21"/>
          <p:cNvCxnSpPr/>
          <p:nvPr/>
        </p:nvCxnSpPr>
        <p:spPr>
          <a:xfrm flipH="1">
            <a:off x="797797" y="1433042"/>
            <a:ext cx="160639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127"/>
          <p:cNvCxnSpPr/>
          <p:nvPr/>
        </p:nvCxnSpPr>
        <p:spPr>
          <a:xfrm flipH="1">
            <a:off x="2527508" y="3466608"/>
            <a:ext cx="441167" cy="2798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128"/>
          <p:cNvCxnSpPr/>
          <p:nvPr/>
        </p:nvCxnSpPr>
        <p:spPr>
          <a:xfrm flipH="1">
            <a:off x="1096424" y="3746495"/>
            <a:ext cx="1431085"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134"/>
          <p:cNvCxnSpPr/>
          <p:nvPr/>
        </p:nvCxnSpPr>
        <p:spPr>
          <a:xfrm flipV="1">
            <a:off x="5829939" y="1418274"/>
            <a:ext cx="441167" cy="2798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135"/>
          <p:cNvCxnSpPr/>
          <p:nvPr/>
        </p:nvCxnSpPr>
        <p:spPr>
          <a:xfrm>
            <a:off x="6271107" y="1418274"/>
            <a:ext cx="1385582"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55576" y="1038257"/>
            <a:ext cx="1086869" cy="358770"/>
          </a:xfrm>
          <a:prstGeom prst="rect">
            <a:avLst/>
          </a:prstGeom>
          <a:noFill/>
        </p:spPr>
        <p:txBody>
          <a:bodyPr wrap="none" lIns="80979" tIns="40490" rIns="80979" bIns="40490" rtlCol="0">
            <a:spAutoFit/>
          </a:bodyPr>
          <a:lstStyle/>
          <a:p>
            <a:r>
              <a:rPr lang="zh-CN" altLang="en-US" sz="1800" b="1">
                <a:solidFill>
                  <a:schemeClr val="accent1"/>
                </a:solidFill>
                <a:latin typeface="微软雅黑" panose="020B0503020204020204" pitchFamily="34" charset="-122"/>
                <a:ea typeface="微软雅黑" panose="020B0503020204020204" pitchFamily="34" charset="-122"/>
              </a:rPr>
              <a:t>添加标题</a:t>
            </a:r>
            <a:endParaRPr lang="id-ID" sz="1800" b="1" dirty="0">
              <a:solidFill>
                <a:schemeClr val="accent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755576" y="1478926"/>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37479" y="3361293"/>
            <a:ext cx="1086869" cy="358770"/>
          </a:xfrm>
          <a:prstGeom prst="rect">
            <a:avLst/>
          </a:prstGeom>
          <a:noFill/>
        </p:spPr>
        <p:txBody>
          <a:bodyPr wrap="none" lIns="80979" tIns="40490" rIns="80979" bIns="40490"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rPr>
              <a:t>添加标题</a:t>
            </a:r>
            <a:endParaRPr lang="id-ID" sz="1800" b="1" dirty="0">
              <a:solidFill>
                <a:srgbClr val="C0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615267" y="1033381"/>
            <a:ext cx="1086869" cy="358770"/>
          </a:xfrm>
          <a:prstGeom prst="rect">
            <a:avLst/>
          </a:prstGeom>
          <a:noFill/>
        </p:spPr>
        <p:txBody>
          <a:bodyPr wrap="none" lIns="80979" tIns="40490" rIns="80979" bIns="40490" rtlCol="0">
            <a:spAutoFit/>
          </a:bodyPr>
          <a:lstStyle/>
          <a:p>
            <a:pPr algn="r"/>
            <a:r>
              <a:rPr lang="zh-CN" altLang="en-US" sz="1800" b="1" dirty="0">
                <a:solidFill>
                  <a:schemeClr val="accent2"/>
                </a:solidFill>
                <a:latin typeface="微软雅黑" panose="020B0503020204020204" pitchFamily="34" charset="-122"/>
                <a:ea typeface="微软雅黑" panose="020B0503020204020204" pitchFamily="34" charset="-122"/>
              </a:rPr>
              <a:t>添加标题</a:t>
            </a:r>
            <a:endParaRPr lang="id-ID" sz="1800" b="1" dirty="0">
              <a:solidFill>
                <a:schemeClr val="accent2"/>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383304" y="3062301"/>
            <a:ext cx="1086869" cy="358770"/>
          </a:xfrm>
          <a:prstGeom prst="rect">
            <a:avLst/>
          </a:prstGeom>
          <a:noFill/>
        </p:spPr>
        <p:txBody>
          <a:bodyPr wrap="none" lIns="80979" tIns="40490" rIns="80979" bIns="40490" rtlCol="0">
            <a:spAutoFit/>
          </a:bodyPr>
          <a:lstStyle/>
          <a:p>
            <a:pPr algn="r"/>
            <a:r>
              <a:rPr lang="zh-CN" altLang="en-US" sz="1800" b="1" dirty="0">
                <a:solidFill>
                  <a:schemeClr val="accent3"/>
                </a:solidFill>
                <a:latin typeface="微软雅黑" panose="020B0503020204020204" pitchFamily="34" charset="-122"/>
                <a:ea typeface="微软雅黑" panose="020B0503020204020204" pitchFamily="34" charset="-122"/>
              </a:rPr>
              <a:t>添加标题</a:t>
            </a:r>
            <a:endParaRPr lang="id-ID" sz="1800" b="1" dirty="0">
              <a:solidFill>
                <a:schemeClr val="accent3"/>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59015" y="3774721"/>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045909" y="1445200"/>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Straight Connector 47"/>
          <p:cNvCxnSpPr/>
          <p:nvPr/>
        </p:nvCxnSpPr>
        <p:spPr>
          <a:xfrm>
            <a:off x="6359062" y="3245668"/>
            <a:ext cx="462583" cy="17972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8"/>
          <p:cNvCxnSpPr/>
          <p:nvPr/>
        </p:nvCxnSpPr>
        <p:spPr>
          <a:xfrm>
            <a:off x="6821645" y="3425391"/>
            <a:ext cx="1654450"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48" name="Group 20"/>
          <p:cNvGrpSpPr/>
          <p:nvPr/>
        </p:nvGrpSpPr>
        <p:grpSpPr>
          <a:xfrm>
            <a:off x="3397410" y="1698160"/>
            <a:ext cx="354400" cy="377732"/>
            <a:chOff x="7938" y="-1587"/>
            <a:chExt cx="1450975" cy="1547812"/>
          </a:xfrm>
          <a:solidFill>
            <a:schemeClr val="accent1"/>
          </a:solidFill>
        </p:grpSpPr>
        <p:sp>
          <p:nvSpPr>
            <p:cNvPr id="49"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0"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1"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52" name="Freeform 11"/>
          <p:cNvSpPr>
            <a:spLocks noEditPoints="1"/>
          </p:cNvSpPr>
          <p:nvPr/>
        </p:nvSpPr>
        <p:spPr bwMode="auto">
          <a:xfrm>
            <a:off x="5088995"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2"/>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53" name="Group 59"/>
          <p:cNvGrpSpPr/>
          <p:nvPr/>
        </p:nvGrpSpPr>
        <p:grpSpPr>
          <a:xfrm>
            <a:off x="5361697" y="3679442"/>
            <a:ext cx="456508" cy="475633"/>
            <a:chOff x="-251803" y="2267153"/>
            <a:chExt cx="2078037" cy="2166938"/>
          </a:xfrm>
          <a:solidFill>
            <a:schemeClr val="accent3"/>
          </a:solidFill>
        </p:grpSpPr>
        <p:sp>
          <p:nvSpPr>
            <p:cNvPr id="54"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5"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56" name="Group 97"/>
          <p:cNvGrpSpPr/>
          <p:nvPr/>
        </p:nvGrpSpPr>
        <p:grpSpPr>
          <a:xfrm>
            <a:off x="3551949" y="3470577"/>
            <a:ext cx="368484" cy="259595"/>
            <a:chOff x="3175" y="1588"/>
            <a:chExt cx="1184276" cy="835025"/>
          </a:xfrm>
          <a:solidFill>
            <a:srgbClr val="C00000"/>
          </a:solidFill>
        </p:grpSpPr>
        <p:sp>
          <p:nvSpPr>
            <p:cNvPr id="57"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8"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0">
        <p:blinds dir="vert"/>
      </p:transition>
    </mc:Choice>
    <mc:Fallback xmlns="">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300" fill="hold"/>
                                        <p:tgtEl>
                                          <p:spTgt spid="13"/>
                                        </p:tgtEl>
                                        <p:attrNameLst>
                                          <p:attrName>ppt_x</p:attrName>
                                        </p:attrNameLst>
                                      </p:cBhvr>
                                      <p:tavLst>
                                        <p:tav tm="0">
                                          <p:val>
                                            <p:strVal val="0-#ppt_w/2"/>
                                          </p:val>
                                        </p:tav>
                                        <p:tav tm="100000">
                                          <p:val>
                                            <p:strVal val="#ppt_x"/>
                                          </p:val>
                                        </p:tav>
                                      </p:tavLst>
                                    </p:anim>
                                    <p:anim calcmode="lin" valueType="num">
                                      <p:cBhvr>
                                        <p:cTn id="12" dur="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000"/>
                            </p:stCondLst>
                            <p:childTnLst>
                              <p:par>
                                <p:cTn id="26" presetID="2" presetClass="entr" presetSubtype="9"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0-#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1+#ppt_w/2"/>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par>
                          <p:cTn id="67" fill="hold">
                            <p:stCondLst>
                              <p:cond delay="3000"/>
                            </p:stCondLst>
                            <p:childTnLst>
                              <p:par>
                                <p:cTn id="68" presetID="53" presetClass="entr" presetSubtype="16" fill="hold"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par>
                                <p:cTn id="78" presetID="53" presetClass="entr" presetSubtype="16" fill="hold" nodeType="with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fltVal val="0"/>
                                          </p:val>
                                        </p:tav>
                                        <p:tav tm="100000">
                                          <p:val>
                                            <p:strVal val="#ppt_w"/>
                                          </p:val>
                                        </p:tav>
                                      </p:tavLst>
                                    </p:anim>
                                    <p:anim calcmode="lin" valueType="num">
                                      <p:cBhvr>
                                        <p:cTn id="81" dur="500" fill="hold"/>
                                        <p:tgtEl>
                                          <p:spTgt spid="56"/>
                                        </p:tgtEl>
                                        <p:attrNameLst>
                                          <p:attrName>ppt_h</p:attrName>
                                        </p:attrNameLst>
                                      </p:cBhvr>
                                      <p:tavLst>
                                        <p:tav tm="0">
                                          <p:val>
                                            <p:fltVal val="0"/>
                                          </p:val>
                                        </p:tav>
                                        <p:tav tm="100000">
                                          <p:val>
                                            <p:strVal val="#ppt_h"/>
                                          </p:val>
                                        </p:tav>
                                      </p:tavLst>
                                    </p:anim>
                                    <p:animEffect transition="in" filter="fade">
                                      <p:cBhvr>
                                        <p:cTn id="82" dur="500"/>
                                        <p:tgtEl>
                                          <p:spTgt spid="56"/>
                                        </p:tgtEl>
                                      </p:cBhvr>
                                    </p:animEffect>
                                  </p:childTnLst>
                                </p:cTn>
                              </p:par>
                              <p:par>
                                <p:cTn id="83" presetID="53" presetClass="entr" presetSubtype="16"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p:cTn id="85" dur="500" fill="hold"/>
                                        <p:tgtEl>
                                          <p:spTgt spid="53"/>
                                        </p:tgtEl>
                                        <p:attrNameLst>
                                          <p:attrName>ppt_w</p:attrName>
                                        </p:attrNameLst>
                                      </p:cBhvr>
                                      <p:tavLst>
                                        <p:tav tm="0">
                                          <p:val>
                                            <p:fltVal val="0"/>
                                          </p:val>
                                        </p:tav>
                                        <p:tav tm="100000">
                                          <p:val>
                                            <p:strVal val="#ppt_w"/>
                                          </p:val>
                                        </p:tav>
                                      </p:tavLst>
                                    </p:anim>
                                    <p:anim calcmode="lin" valueType="num">
                                      <p:cBhvr>
                                        <p:cTn id="86" dur="500" fill="hold"/>
                                        <p:tgtEl>
                                          <p:spTgt spid="53"/>
                                        </p:tgtEl>
                                        <p:attrNameLst>
                                          <p:attrName>ppt_h</p:attrName>
                                        </p:attrNameLst>
                                      </p:cBhvr>
                                      <p:tavLst>
                                        <p:tav tm="0">
                                          <p:val>
                                            <p:fltVal val="0"/>
                                          </p:val>
                                        </p:tav>
                                        <p:tav tm="100000">
                                          <p:val>
                                            <p:strVal val="#ppt_h"/>
                                          </p:val>
                                        </p:tav>
                                      </p:tavLst>
                                    </p:anim>
                                    <p:animEffect transition="in" filter="fade">
                                      <p:cBhvr>
                                        <p:cTn id="87" dur="500"/>
                                        <p:tgtEl>
                                          <p:spTgt spid="53"/>
                                        </p:tgtEl>
                                      </p:cBhvr>
                                    </p:animEffect>
                                  </p:childTnLst>
                                </p:cTn>
                              </p:par>
                            </p:childTnLst>
                          </p:cTn>
                        </p:par>
                        <p:par>
                          <p:cTn id="88" fill="hold">
                            <p:stCondLst>
                              <p:cond delay="3500"/>
                            </p:stCondLst>
                            <p:childTnLst>
                              <p:par>
                                <p:cTn id="89" presetID="8" presetClass="emph" presetSubtype="0" fill="hold" grpId="1" nodeType="afterEffect">
                                  <p:stCondLst>
                                    <p:cond delay="0"/>
                                  </p:stCondLst>
                                  <p:childTnLst>
                                    <p:animRot by="21600000">
                                      <p:cBhvr>
                                        <p:cTn id="90" dur="2000" fill="hold"/>
                                        <p:tgtEl>
                                          <p:spTgt spid="25"/>
                                        </p:tgtEl>
                                        <p:attrNameLst>
                                          <p:attrName>r</p:attrName>
                                        </p:attrNameLst>
                                      </p:cBhvr>
                                    </p:animRot>
                                  </p:childTnLst>
                                </p:cTn>
                              </p:par>
                              <p:par>
                                <p:cTn id="91" presetID="8" presetClass="emph" presetSubtype="0" fill="hold" grpId="1" nodeType="withEffect">
                                  <p:stCondLst>
                                    <p:cond delay="0"/>
                                  </p:stCondLst>
                                  <p:childTnLst>
                                    <p:animRot by="21600000">
                                      <p:cBhvr>
                                        <p:cTn id="92" dur="2000" fill="hold"/>
                                        <p:tgtEl>
                                          <p:spTgt spid="22"/>
                                        </p:tgtEl>
                                        <p:attrNameLst>
                                          <p:attrName>r</p:attrName>
                                        </p:attrNameLst>
                                      </p:cBhvr>
                                    </p:animRot>
                                  </p:childTnLst>
                                </p:cTn>
                              </p:par>
                              <p:par>
                                <p:cTn id="93" presetID="8" presetClass="emph" presetSubtype="0" fill="hold" grpId="1" nodeType="withEffect">
                                  <p:stCondLst>
                                    <p:cond delay="0"/>
                                  </p:stCondLst>
                                  <p:childTnLst>
                                    <p:animRot by="21600000">
                                      <p:cBhvr>
                                        <p:cTn id="94" dur="2000" fill="hold"/>
                                        <p:tgtEl>
                                          <p:spTgt spid="28"/>
                                        </p:tgtEl>
                                        <p:attrNameLst>
                                          <p:attrName>r</p:attrName>
                                        </p:attrNameLst>
                                      </p:cBhvr>
                                    </p:animRot>
                                  </p:childTnLst>
                                </p:cTn>
                              </p:par>
                              <p:par>
                                <p:cTn id="95" presetID="8" presetClass="emph" presetSubtype="0" fill="hold" grpId="1" nodeType="withEffect">
                                  <p:stCondLst>
                                    <p:cond delay="0"/>
                                  </p:stCondLst>
                                  <p:childTnLst>
                                    <p:animRot by="21600000">
                                      <p:cBhvr>
                                        <p:cTn id="96" dur="2000" fill="hold"/>
                                        <p:tgtEl>
                                          <p:spTgt spid="31"/>
                                        </p:tgtEl>
                                        <p:attrNameLst>
                                          <p:attrName>r</p:attrName>
                                        </p:attrNameLst>
                                      </p:cBhvr>
                                    </p:animRot>
                                  </p:childTnLst>
                                </p:cTn>
                              </p:par>
                            </p:childTnLst>
                          </p:cTn>
                        </p:par>
                        <p:par>
                          <p:cTn id="97" fill="hold">
                            <p:stCondLst>
                              <p:cond delay="5500"/>
                            </p:stCondLst>
                            <p:childTnLst>
                              <p:par>
                                <p:cTn id="98" presetID="22" presetClass="entr" presetSubtype="2" fill="hold"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right)">
                                      <p:cBhvr>
                                        <p:cTn id="100" dur="500"/>
                                        <p:tgtEl>
                                          <p:spTgt spid="33"/>
                                        </p:tgtEl>
                                      </p:cBhvr>
                                    </p:animEffect>
                                  </p:childTnLst>
                                </p:cTn>
                              </p:par>
                            </p:childTnLst>
                          </p:cTn>
                        </p:par>
                        <p:par>
                          <p:cTn id="101" fill="hold">
                            <p:stCondLst>
                              <p:cond delay="6000"/>
                            </p:stCondLst>
                            <p:childTnLst>
                              <p:par>
                                <p:cTn id="102" presetID="22" presetClass="entr" presetSubtype="2" fill="hold"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right)">
                                      <p:cBhvr>
                                        <p:cTn id="104" dur="500"/>
                                        <p:tgtEl>
                                          <p:spTgt spid="34"/>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childTnLst>
                          </p:cTn>
                        </p:par>
                        <p:par>
                          <p:cTn id="112" fill="hold">
                            <p:stCondLst>
                              <p:cond delay="7000"/>
                            </p:stCondLst>
                            <p:childTnLst>
                              <p:par>
                                <p:cTn id="113" presetID="22" presetClass="entr" presetSubtype="8"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childTnLst>
                          </p:cTn>
                        </p:par>
                        <p:par>
                          <p:cTn id="116" fill="hold">
                            <p:stCondLst>
                              <p:cond delay="7500"/>
                            </p:stCondLst>
                            <p:childTnLst>
                              <p:par>
                                <p:cTn id="117" presetID="22" presetClass="entr" presetSubtype="8"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wipe(left)">
                                      <p:cBhvr>
                                        <p:cTn id="119" dur="500"/>
                                        <p:tgtEl>
                                          <p:spTgt spid="38"/>
                                        </p:tgtEl>
                                      </p:cBhvr>
                                    </p:animEffect>
                                  </p:childTnLst>
                                </p:cTn>
                              </p:par>
                            </p:childTnLst>
                          </p:cTn>
                        </p:par>
                        <p:par>
                          <p:cTn id="120" fill="hold">
                            <p:stCondLst>
                              <p:cond delay="8000"/>
                            </p:stCondLst>
                            <p:childTnLst>
                              <p:par>
                                <p:cTn id="121" presetID="10" presetClass="entr" presetSubtype="0"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childTnLst>
                          </p:cTn>
                        </p:par>
                        <p:par>
                          <p:cTn id="127" fill="hold">
                            <p:stCondLst>
                              <p:cond delay="8500"/>
                            </p:stCondLst>
                            <p:childTnLst>
                              <p:par>
                                <p:cTn id="128" presetID="22" presetClass="entr" presetSubtype="2" fill="hold" nodeType="after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wipe(right)">
                                      <p:cBhvr>
                                        <p:cTn id="130" dur="500"/>
                                        <p:tgtEl>
                                          <p:spTgt spid="35"/>
                                        </p:tgtEl>
                                      </p:cBhvr>
                                    </p:animEffect>
                                  </p:childTnLst>
                                </p:cTn>
                              </p:par>
                            </p:childTnLst>
                          </p:cTn>
                        </p:par>
                        <p:par>
                          <p:cTn id="131" fill="hold">
                            <p:stCondLst>
                              <p:cond delay="9000"/>
                            </p:stCondLst>
                            <p:childTnLst>
                              <p:par>
                                <p:cTn id="132" presetID="22" presetClass="entr" presetSubtype="2" fill="hold" nodeType="after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wipe(right)">
                                      <p:cBhvr>
                                        <p:cTn id="134" dur="500"/>
                                        <p:tgtEl>
                                          <p:spTgt spid="36"/>
                                        </p:tgtEl>
                                      </p:cBhvr>
                                    </p:animEffect>
                                  </p:childTnLst>
                                </p:cTn>
                              </p:par>
                            </p:childTnLst>
                          </p:cTn>
                        </p:par>
                        <p:par>
                          <p:cTn id="135" fill="hold">
                            <p:stCondLst>
                              <p:cond delay="9500"/>
                            </p:stCondLst>
                            <p:childTnLst>
                              <p:par>
                                <p:cTn id="136" presetID="10" presetClass="entr" presetSubtype="0" fill="hold" grpId="0" nodeType="after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500"/>
                                        <p:tgtEl>
                                          <p:spTgt spid="4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fade">
                                      <p:cBhvr>
                                        <p:cTn id="141" dur="500"/>
                                        <p:tgtEl>
                                          <p:spTgt spid="44"/>
                                        </p:tgtEl>
                                      </p:cBhvr>
                                    </p:animEffect>
                                  </p:childTnLst>
                                </p:cTn>
                              </p:par>
                            </p:childTnLst>
                          </p:cTn>
                        </p:par>
                        <p:par>
                          <p:cTn id="142" fill="hold">
                            <p:stCondLst>
                              <p:cond delay="10000"/>
                            </p:stCondLst>
                            <p:childTnLst>
                              <p:par>
                                <p:cTn id="143" presetID="22" presetClass="entr" presetSubtype="8" fill="hold"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wipe(left)">
                                      <p:cBhvr>
                                        <p:cTn id="145" dur="500"/>
                                        <p:tgtEl>
                                          <p:spTgt spid="46"/>
                                        </p:tgtEl>
                                      </p:cBhvr>
                                    </p:animEffect>
                                  </p:childTnLst>
                                </p:cTn>
                              </p:par>
                            </p:childTnLst>
                          </p:cTn>
                        </p:par>
                        <p:par>
                          <p:cTn id="146" fill="hold">
                            <p:stCondLst>
                              <p:cond delay="10500"/>
                            </p:stCondLst>
                            <p:childTnLst>
                              <p:par>
                                <p:cTn id="147" presetID="22" presetClass="entr" presetSubtype="8" fill="hold" nodeType="after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wipe(left)">
                                      <p:cBhvr>
                                        <p:cTn id="149" dur="500"/>
                                        <p:tgtEl>
                                          <p:spTgt spid="47"/>
                                        </p:tgtEl>
                                      </p:cBhvr>
                                    </p:animEffect>
                                  </p:childTnLst>
                                </p:cTn>
                              </p:par>
                            </p:childTnLst>
                          </p:cTn>
                        </p:par>
                        <p:par>
                          <p:cTn id="150" fill="hold">
                            <p:stCondLst>
                              <p:cond delay="11000"/>
                            </p:stCondLst>
                            <p:childTnLst>
                              <p:par>
                                <p:cTn id="151" presetID="10" presetClass="entr" presetSubtype="0" fill="hold" grpId="0" nodeType="after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9"/>
                                        </p:tgtEl>
                                        <p:attrNameLst>
                                          <p:attrName>style.visibility</p:attrName>
                                        </p:attrNameLst>
                                      </p:cBhvr>
                                      <p:to>
                                        <p:strVal val="visible"/>
                                      </p:to>
                                    </p:set>
                                    <p:animEffect transition="in" filter="fade">
                                      <p:cBhvr>
                                        <p:cTn id="1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19" grpId="0"/>
      <p:bldP spid="21" grpId="0" animBg="1"/>
      <p:bldP spid="22" grpId="0" animBg="1"/>
      <p:bldP spid="22" grpId="1" animBg="1"/>
      <p:bldP spid="23" grpId="0" animBg="1"/>
      <p:bldP spid="24" grpId="0" animBg="1"/>
      <p:bldP spid="25" grpId="0" animBg="1"/>
      <p:bldP spid="25" grpId="1" animBg="1"/>
      <p:bldP spid="26" grpId="0" animBg="1"/>
      <p:bldP spid="27" grpId="0" animBg="1"/>
      <p:bldP spid="28" grpId="0" animBg="1"/>
      <p:bldP spid="28" grpId="1" animBg="1"/>
      <p:bldP spid="29" grpId="0" animBg="1"/>
      <p:bldP spid="30" grpId="0" animBg="1"/>
      <p:bldP spid="31" grpId="0" animBg="1"/>
      <p:bldP spid="31" grpId="1" animBg="1"/>
      <p:bldP spid="32" grpId="0" animBg="1"/>
      <p:bldP spid="39" grpId="0"/>
      <p:bldP spid="40" grpId="0"/>
      <p:bldP spid="41" grpId="0"/>
      <p:bldP spid="42" grpId="0"/>
      <p:bldP spid="43" grpId="0"/>
      <p:bldP spid="44" grpId="0"/>
      <p:bldP spid="45" grpId="0"/>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13" name="Group 5"/>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Oval 27"/>
          <p:cNvSpPr>
            <a:spLocks noChangeArrowheads="1"/>
          </p:cNvSpPr>
          <p:nvPr/>
        </p:nvSpPr>
        <p:spPr bwMode="auto">
          <a:xfrm>
            <a:off x="3492128" y="1711672"/>
            <a:ext cx="2305050" cy="2305050"/>
          </a:xfrm>
          <a:prstGeom prst="ellipse">
            <a:avLst/>
          </a:prstGeom>
          <a:solidFill>
            <a:srgbClr val="EAEAEA"/>
          </a:solidFill>
          <a:ln w="19050" cap="rnd" algn="ctr">
            <a:solidFill>
              <a:srgbClr val="808080"/>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Arc 28"/>
          <p:cNvSpPr/>
          <p:nvPr/>
        </p:nvSpPr>
        <p:spPr bwMode="auto">
          <a:xfrm rot="266538">
            <a:off x="4789115" y="1929159"/>
            <a:ext cx="1281113" cy="981075"/>
          </a:xfrm>
          <a:custGeom>
            <a:avLst/>
            <a:gdLst>
              <a:gd name="G0" fmla="+- 0 0 0"/>
              <a:gd name="G1" fmla="+- 16360 0 0"/>
              <a:gd name="G2" fmla="+- 21600 0 0"/>
              <a:gd name="T0" fmla="*/ 14103 w 21371"/>
              <a:gd name="T1" fmla="*/ 0 h 16360"/>
              <a:gd name="T2" fmla="*/ 21371 w 21371"/>
              <a:gd name="T3" fmla="*/ 13221 h 16360"/>
              <a:gd name="T4" fmla="*/ 0 w 21371"/>
              <a:gd name="T5" fmla="*/ 16360 h 16360"/>
            </a:gdLst>
            <a:ahLst/>
            <a:cxnLst>
              <a:cxn ang="0">
                <a:pos x="T0" y="T1"/>
              </a:cxn>
              <a:cxn ang="0">
                <a:pos x="T2" y="T3"/>
              </a:cxn>
              <a:cxn ang="0">
                <a:pos x="T4" y="T5"/>
              </a:cxn>
            </a:cxnLst>
            <a:rect l="0" t="0" r="r" b="b"/>
            <a:pathLst>
              <a:path w="21371" h="16360" fill="none" extrusionOk="0">
                <a:moveTo>
                  <a:pt x="14103" y="-1"/>
                </a:moveTo>
                <a:cubicBezTo>
                  <a:pt x="18036" y="3390"/>
                  <a:pt x="20616" y="8083"/>
                  <a:pt x="21370" y="13221"/>
                </a:cubicBezTo>
              </a:path>
              <a:path w="21371" h="16360" stroke="0" extrusionOk="0">
                <a:moveTo>
                  <a:pt x="14103" y="-1"/>
                </a:moveTo>
                <a:cubicBezTo>
                  <a:pt x="18036" y="3390"/>
                  <a:pt x="20616" y="8083"/>
                  <a:pt x="21370" y="13221"/>
                </a:cubicBezTo>
                <a:lnTo>
                  <a:pt x="0" y="16360"/>
                </a:lnTo>
                <a:close/>
              </a:path>
            </a:pathLst>
          </a:custGeom>
          <a:noFill/>
          <a:ln w="31750" cap="rnd">
            <a:solidFill>
              <a:srgbClr val="1E5796"/>
            </a:solidFill>
            <a:prstDash val="sysDot"/>
            <a:round/>
            <a:tailEnd type="triangle" w="med" len="med"/>
          </a:ln>
          <a:effectLst/>
          <a:extLst>
            <a:ext uri="{909E8E84-426E-40DD-AFC4-6F175D3DCCD1}">
              <a14:hiddenFill xmlns:a14="http://schemas.microsoft.com/office/drawing/2010/main">
                <a:solidFill>
                  <a:srgbClr val="FFC800"/>
                </a:solid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sp>
        <p:nvSpPr>
          <p:cNvPr id="21" name="Arc 29"/>
          <p:cNvSpPr/>
          <p:nvPr/>
        </p:nvSpPr>
        <p:spPr bwMode="auto">
          <a:xfrm rot="7155674">
            <a:off x="4133477" y="3354734"/>
            <a:ext cx="1281113" cy="981075"/>
          </a:xfrm>
          <a:custGeom>
            <a:avLst/>
            <a:gdLst>
              <a:gd name="G0" fmla="+- 0 0 0"/>
              <a:gd name="G1" fmla="+- 16360 0 0"/>
              <a:gd name="G2" fmla="+- 21600 0 0"/>
              <a:gd name="T0" fmla="*/ 14103 w 21371"/>
              <a:gd name="T1" fmla="*/ 0 h 16360"/>
              <a:gd name="T2" fmla="*/ 21371 w 21371"/>
              <a:gd name="T3" fmla="*/ 13221 h 16360"/>
              <a:gd name="T4" fmla="*/ 0 w 21371"/>
              <a:gd name="T5" fmla="*/ 16360 h 16360"/>
            </a:gdLst>
            <a:ahLst/>
            <a:cxnLst>
              <a:cxn ang="0">
                <a:pos x="T0" y="T1"/>
              </a:cxn>
              <a:cxn ang="0">
                <a:pos x="T2" y="T3"/>
              </a:cxn>
              <a:cxn ang="0">
                <a:pos x="T4" y="T5"/>
              </a:cxn>
            </a:cxnLst>
            <a:rect l="0" t="0" r="r" b="b"/>
            <a:pathLst>
              <a:path w="21371" h="16360" fill="none" extrusionOk="0">
                <a:moveTo>
                  <a:pt x="14103" y="-1"/>
                </a:moveTo>
                <a:cubicBezTo>
                  <a:pt x="18036" y="3390"/>
                  <a:pt x="20616" y="8083"/>
                  <a:pt x="21370" y="13221"/>
                </a:cubicBezTo>
              </a:path>
              <a:path w="21371" h="16360" stroke="0" extrusionOk="0">
                <a:moveTo>
                  <a:pt x="14103" y="-1"/>
                </a:moveTo>
                <a:cubicBezTo>
                  <a:pt x="18036" y="3390"/>
                  <a:pt x="20616" y="8083"/>
                  <a:pt x="21370" y="13221"/>
                </a:cubicBezTo>
                <a:lnTo>
                  <a:pt x="0" y="16360"/>
                </a:lnTo>
                <a:close/>
              </a:path>
            </a:pathLst>
          </a:custGeom>
          <a:noFill/>
          <a:ln w="31750" cap="rnd">
            <a:solidFill>
              <a:srgbClr val="808080"/>
            </a:solidFill>
            <a:prstDash val="sysDot"/>
            <a:round/>
            <a:tailEnd type="triangle" w="med" len="med"/>
          </a:ln>
          <a:effectLst/>
          <a:extLst>
            <a:ext uri="{909E8E84-426E-40DD-AFC4-6F175D3DCCD1}">
              <a14:hiddenFill xmlns:a14="http://schemas.microsoft.com/office/drawing/2010/main">
                <a:solidFill>
                  <a:srgbClr val="FFC800"/>
                </a:solid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sp>
        <p:nvSpPr>
          <p:cNvPr id="22" name="Arc 30"/>
          <p:cNvSpPr/>
          <p:nvPr/>
        </p:nvSpPr>
        <p:spPr bwMode="auto">
          <a:xfrm rot="14119526">
            <a:off x="3125415" y="2151409"/>
            <a:ext cx="1281113" cy="981075"/>
          </a:xfrm>
          <a:custGeom>
            <a:avLst/>
            <a:gdLst>
              <a:gd name="G0" fmla="+- 0 0 0"/>
              <a:gd name="G1" fmla="+- 16360 0 0"/>
              <a:gd name="G2" fmla="+- 21600 0 0"/>
              <a:gd name="T0" fmla="*/ 14103 w 21371"/>
              <a:gd name="T1" fmla="*/ 0 h 16360"/>
              <a:gd name="T2" fmla="*/ 21371 w 21371"/>
              <a:gd name="T3" fmla="*/ 13221 h 16360"/>
              <a:gd name="T4" fmla="*/ 0 w 21371"/>
              <a:gd name="T5" fmla="*/ 16360 h 16360"/>
            </a:gdLst>
            <a:ahLst/>
            <a:cxnLst>
              <a:cxn ang="0">
                <a:pos x="T0" y="T1"/>
              </a:cxn>
              <a:cxn ang="0">
                <a:pos x="T2" y="T3"/>
              </a:cxn>
              <a:cxn ang="0">
                <a:pos x="T4" y="T5"/>
              </a:cxn>
            </a:cxnLst>
            <a:rect l="0" t="0" r="r" b="b"/>
            <a:pathLst>
              <a:path w="21371" h="16360" fill="none" extrusionOk="0">
                <a:moveTo>
                  <a:pt x="14103" y="-1"/>
                </a:moveTo>
                <a:cubicBezTo>
                  <a:pt x="18036" y="3390"/>
                  <a:pt x="20616" y="8083"/>
                  <a:pt x="21370" y="13221"/>
                </a:cubicBezTo>
              </a:path>
              <a:path w="21371" h="16360" stroke="0" extrusionOk="0">
                <a:moveTo>
                  <a:pt x="14103" y="-1"/>
                </a:moveTo>
                <a:cubicBezTo>
                  <a:pt x="18036" y="3390"/>
                  <a:pt x="20616" y="8083"/>
                  <a:pt x="21370" y="13221"/>
                </a:cubicBezTo>
                <a:lnTo>
                  <a:pt x="0" y="16360"/>
                </a:lnTo>
                <a:close/>
              </a:path>
            </a:pathLst>
          </a:custGeom>
          <a:noFill/>
          <a:ln w="31750" cap="rnd">
            <a:solidFill>
              <a:srgbClr val="004176"/>
            </a:solidFill>
            <a:prstDash val="sysDot"/>
            <a:round/>
            <a:tailEnd type="triangle" w="med" len="med"/>
          </a:ln>
          <a:effectLst/>
          <a:extLst>
            <a:ext uri="{909E8E84-426E-40DD-AFC4-6F175D3DCCD1}">
              <a14:hiddenFill xmlns:a14="http://schemas.microsoft.com/office/drawing/2010/main">
                <a:solidFill>
                  <a:srgbClr val="FFC800"/>
                </a:solid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grpSp>
        <p:nvGrpSpPr>
          <p:cNvPr id="23" name="Group 31"/>
          <p:cNvGrpSpPr/>
          <p:nvPr/>
        </p:nvGrpSpPr>
        <p:grpSpPr bwMode="auto">
          <a:xfrm>
            <a:off x="3923928" y="992534"/>
            <a:ext cx="1438275" cy="1438275"/>
            <a:chOff x="2335" y="1139"/>
            <a:chExt cx="1089" cy="1089"/>
          </a:xfrm>
        </p:grpSpPr>
        <p:sp>
          <p:nvSpPr>
            <p:cNvPr id="24" name="Oval 32"/>
            <p:cNvSpPr>
              <a:spLocks noChangeArrowheads="1"/>
            </p:cNvSpPr>
            <p:nvPr/>
          </p:nvSpPr>
          <p:spPr bwMode="auto">
            <a:xfrm>
              <a:off x="2335" y="1139"/>
              <a:ext cx="1089" cy="1089"/>
            </a:xfrm>
            <a:prstGeom prst="ellipse">
              <a:avLst/>
            </a:prstGeom>
            <a:solidFill>
              <a:srgbClr val="FF0000"/>
            </a:soli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i="0" dirty="0">
                  <a:solidFill>
                    <a:srgbClr val="FFFFFF"/>
                  </a:solidFill>
                  <a:latin typeface="微软雅黑" panose="020B0503020204020204" pitchFamily="34" charset="-122"/>
                  <a:ea typeface="微软雅黑" panose="020B0503020204020204" pitchFamily="34" charset="-122"/>
                </a:rPr>
                <a:t>单击此处</a:t>
              </a:r>
            </a:p>
            <a:p>
              <a:pPr algn="ctr"/>
              <a:r>
                <a:rPr lang="zh-CN" altLang="en-US" b="1" i="0" dirty="0">
                  <a:solidFill>
                    <a:srgbClr val="FFFFFF"/>
                  </a:solidFill>
                  <a:latin typeface="微软雅黑" panose="020B0503020204020204" pitchFamily="34" charset="-122"/>
                  <a:ea typeface="微软雅黑" panose="020B0503020204020204" pitchFamily="34" charset="-122"/>
                </a:rPr>
                <a:t>添加文字</a:t>
              </a:r>
            </a:p>
          </p:txBody>
        </p:sp>
        <p:sp>
          <p:nvSpPr>
            <p:cNvPr id="25" name="Freeform 33"/>
            <p:cNvSpPr/>
            <p:nvPr/>
          </p:nvSpPr>
          <p:spPr bwMode="auto">
            <a:xfrm>
              <a:off x="2426" y="1155"/>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rgbClr val="1C1C1C"/>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Oval 34"/>
            <p:cNvSpPr>
              <a:spLocks noChangeArrowheads="1"/>
            </p:cNvSpPr>
            <p:nvPr/>
          </p:nvSpPr>
          <p:spPr bwMode="auto">
            <a:xfrm>
              <a:off x="2562" y="1184"/>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7" name="Group 35"/>
          <p:cNvGrpSpPr/>
          <p:nvPr/>
        </p:nvGrpSpPr>
        <p:grpSpPr bwMode="auto">
          <a:xfrm>
            <a:off x="2628528" y="3080097"/>
            <a:ext cx="1438275" cy="1438275"/>
            <a:chOff x="1519" y="2454"/>
            <a:chExt cx="1089" cy="1089"/>
          </a:xfrm>
        </p:grpSpPr>
        <p:sp>
          <p:nvSpPr>
            <p:cNvPr id="28" name="Oval 36"/>
            <p:cNvSpPr>
              <a:spLocks noChangeArrowheads="1"/>
            </p:cNvSpPr>
            <p:nvPr/>
          </p:nvSpPr>
          <p:spPr bwMode="auto">
            <a:xfrm>
              <a:off x="1519"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i="0">
                  <a:solidFill>
                    <a:srgbClr val="000000"/>
                  </a:solidFill>
                  <a:latin typeface="微软雅黑" panose="020B0503020204020204" pitchFamily="34" charset="-122"/>
                  <a:ea typeface="微软雅黑" panose="020B0503020204020204" pitchFamily="34" charset="-122"/>
                </a:rPr>
                <a:t>单击此处</a:t>
              </a:r>
            </a:p>
            <a:p>
              <a:pPr algn="ctr"/>
              <a:r>
                <a:rPr lang="zh-CN" altLang="en-US" b="1" i="0">
                  <a:solidFill>
                    <a:srgbClr val="000000"/>
                  </a:solidFill>
                  <a:latin typeface="微软雅黑" panose="020B0503020204020204" pitchFamily="34" charset="-122"/>
                  <a:ea typeface="微软雅黑" panose="020B0503020204020204" pitchFamily="34" charset="-122"/>
                </a:rPr>
                <a:t>添加文字</a:t>
              </a:r>
            </a:p>
          </p:txBody>
        </p:sp>
        <p:sp>
          <p:nvSpPr>
            <p:cNvPr id="29" name="Freeform 37"/>
            <p:cNvSpPr/>
            <p:nvPr/>
          </p:nvSpPr>
          <p:spPr bwMode="auto">
            <a:xfrm>
              <a:off x="1610"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rgbClr val="1C1C1C"/>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Oval 38"/>
            <p:cNvSpPr>
              <a:spLocks noChangeArrowheads="1"/>
            </p:cNvSpPr>
            <p:nvPr/>
          </p:nvSpPr>
          <p:spPr bwMode="auto">
            <a:xfrm>
              <a:off x="1790" y="2523"/>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1" name="Group 39"/>
          <p:cNvGrpSpPr/>
          <p:nvPr/>
        </p:nvGrpSpPr>
        <p:grpSpPr bwMode="auto">
          <a:xfrm>
            <a:off x="5220915" y="3080097"/>
            <a:ext cx="1438275" cy="1438275"/>
            <a:chOff x="3152" y="2454"/>
            <a:chExt cx="1089" cy="1089"/>
          </a:xfrm>
        </p:grpSpPr>
        <p:sp>
          <p:nvSpPr>
            <p:cNvPr id="32"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i="0">
                  <a:solidFill>
                    <a:srgbClr val="000000"/>
                  </a:solidFill>
                  <a:latin typeface="微软雅黑" panose="020B0503020204020204" pitchFamily="34" charset="-122"/>
                  <a:ea typeface="微软雅黑" panose="020B0503020204020204" pitchFamily="34" charset="-122"/>
                </a:rPr>
                <a:t>单击此处</a:t>
              </a:r>
            </a:p>
            <a:p>
              <a:pPr algn="ctr"/>
              <a:r>
                <a:rPr lang="zh-CN" altLang="en-US" b="1" i="0">
                  <a:solidFill>
                    <a:srgbClr val="000000"/>
                  </a:solidFill>
                  <a:latin typeface="微软雅黑" panose="020B0503020204020204" pitchFamily="34" charset="-122"/>
                  <a:ea typeface="微软雅黑" panose="020B0503020204020204" pitchFamily="34" charset="-122"/>
                </a:rPr>
                <a:t>添加文字</a:t>
              </a:r>
            </a:p>
          </p:txBody>
        </p:sp>
        <p:sp>
          <p:nvSpPr>
            <p:cNvPr id="33" name="Freeform 41"/>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rgbClr val="1C1C1C"/>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rgbClr val="1C1C1C"/>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6" name="Line 43"/>
          <p:cNvSpPr>
            <a:spLocks noChangeShapeType="1"/>
          </p:cNvSpPr>
          <p:nvPr/>
        </p:nvSpPr>
        <p:spPr bwMode="auto">
          <a:xfrm rot="10800000">
            <a:off x="6424240" y="2524472"/>
            <a:ext cx="2108200" cy="0"/>
          </a:xfrm>
          <a:prstGeom prst="line">
            <a:avLst/>
          </a:prstGeom>
          <a:noFill/>
          <a:ln w="19050" cap="rnd">
            <a:solidFill>
              <a:srgbClr val="1E5796"/>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AutoShape 44"/>
          <p:cNvSpPr>
            <a:spLocks noChangeArrowheads="1"/>
          </p:cNvSpPr>
          <p:nvPr/>
        </p:nvSpPr>
        <p:spPr bwMode="auto">
          <a:xfrm>
            <a:off x="6660778" y="2110134"/>
            <a:ext cx="1704975" cy="358775"/>
          </a:xfrm>
          <a:prstGeom prst="roundRect">
            <a:avLst>
              <a:gd name="adj" fmla="val 16667"/>
            </a:avLst>
          </a:prstGeom>
          <a:solidFill>
            <a:srgbClr val="FF0000"/>
          </a:solidFill>
          <a:ln>
            <a:noFill/>
          </a:ln>
          <a:effectLst/>
        </p:spPr>
        <p:txBody>
          <a:bodyPr wrap="none" anchor="ctr"/>
          <a:lstStyle/>
          <a:p>
            <a:pPr algn="ctr"/>
            <a:r>
              <a:rPr lang="zh-CN" altLang="en-US" sz="1400" b="1" i="0" dirty="0">
                <a:solidFill>
                  <a:srgbClr val="FFFFFF"/>
                </a:solidFill>
                <a:latin typeface="微软雅黑" panose="020B0503020204020204" pitchFamily="34" charset="-122"/>
                <a:ea typeface="微软雅黑" panose="020B0503020204020204" pitchFamily="34" charset="-122"/>
              </a:rPr>
              <a:t>单击此处添加文字</a:t>
            </a:r>
          </a:p>
        </p:txBody>
      </p:sp>
      <p:sp>
        <p:nvSpPr>
          <p:cNvPr id="38" name="AutoShape 45"/>
          <p:cNvSpPr>
            <a:spLocks noChangeArrowheads="1"/>
          </p:cNvSpPr>
          <p:nvPr/>
        </p:nvSpPr>
        <p:spPr bwMode="auto">
          <a:xfrm>
            <a:off x="994990" y="2108547"/>
            <a:ext cx="1704975" cy="358775"/>
          </a:xfrm>
          <a:prstGeom prst="roundRect">
            <a:avLst>
              <a:gd name="adj" fmla="val 16667"/>
            </a:avLst>
          </a:prstGeom>
          <a:solidFill>
            <a:srgbClr val="FF0000"/>
          </a:solidFill>
          <a:ln>
            <a:noFill/>
          </a:ln>
          <a:effectLst/>
        </p:spPr>
        <p:txBody>
          <a:bodyPr wrap="none" anchor="ctr"/>
          <a:lstStyle/>
          <a:p>
            <a:pPr algn="ctr"/>
            <a:r>
              <a:rPr lang="zh-CN" altLang="en-US" sz="1400" b="1" i="0">
                <a:solidFill>
                  <a:srgbClr val="FFFFFF"/>
                </a:solidFill>
                <a:latin typeface="微软雅黑" panose="020B0503020204020204" pitchFamily="34" charset="-122"/>
                <a:ea typeface="微软雅黑" panose="020B0503020204020204" pitchFamily="34" charset="-122"/>
              </a:rPr>
              <a:t>单击此处添加文字</a:t>
            </a:r>
          </a:p>
        </p:txBody>
      </p:sp>
      <p:sp>
        <p:nvSpPr>
          <p:cNvPr id="39" name="Line 46"/>
          <p:cNvSpPr>
            <a:spLocks noChangeShapeType="1"/>
          </p:cNvSpPr>
          <p:nvPr/>
        </p:nvSpPr>
        <p:spPr bwMode="auto">
          <a:xfrm>
            <a:off x="731465" y="2522884"/>
            <a:ext cx="2278063" cy="0"/>
          </a:xfrm>
          <a:prstGeom prst="line">
            <a:avLst/>
          </a:prstGeom>
          <a:noFill/>
          <a:ln w="19050" cap="rnd">
            <a:solidFill>
              <a:srgbClr val="1E5796"/>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Rectangle 47"/>
          <p:cNvSpPr>
            <a:spLocks noChangeArrowheads="1"/>
          </p:cNvSpPr>
          <p:nvPr/>
        </p:nvSpPr>
        <p:spPr bwMode="auto">
          <a:xfrm>
            <a:off x="6681415" y="2587972"/>
            <a:ext cx="1708150" cy="749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0000"/>
              </a:lnSpc>
            </a:pPr>
            <a:r>
              <a:rPr lang="zh-CN" altLang="en-US" sz="1200" i="0">
                <a:solidFill>
                  <a:srgbClr val="000000"/>
                </a:solidFill>
                <a:latin typeface="微软雅黑" panose="020B0503020204020204" pitchFamily="34" charset="-122"/>
                <a:ea typeface="微软雅黑" panose="020B0503020204020204" pitchFamily="34" charset="-122"/>
              </a:rPr>
              <a:t>单击此处添加内容文字</a:t>
            </a:r>
          </a:p>
          <a:p>
            <a:pPr algn="ctr">
              <a:lnSpc>
                <a:spcPct val="120000"/>
              </a:lnSpc>
            </a:pPr>
            <a:r>
              <a:rPr lang="zh-CN" altLang="en-US" sz="1200" i="0">
                <a:solidFill>
                  <a:srgbClr val="000000"/>
                </a:solidFill>
                <a:latin typeface="微软雅黑" panose="020B0503020204020204" pitchFamily="34" charset="-122"/>
                <a:ea typeface="微软雅黑" panose="020B0503020204020204" pitchFamily="34" charset="-122"/>
              </a:rPr>
              <a:t>单击此处添加内容文字</a:t>
            </a:r>
          </a:p>
          <a:p>
            <a:pPr algn="ctr">
              <a:lnSpc>
                <a:spcPct val="120000"/>
              </a:lnSpc>
            </a:pPr>
            <a:r>
              <a:rPr lang="zh-CN" altLang="en-US" sz="1200" i="0">
                <a:solidFill>
                  <a:srgbClr val="000000"/>
                </a:solidFill>
                <a:latin typeface="微软雅黑" panose="020B0503020204020204" pitchFamily="34" charset="-122"/>
                <a:ea typeface="微软雅黑" panose="020B0503020204020204" pitchFamily="34" charset="-122"/>
              </a:rPr>
              <a:t>单击此处添加内容文字</a:t>
            </a:r>
          </a:p>
        </p:txBody>
      </p:sp>
      <p:sp>
        <p:nvSpPr>
          <p:cNvPr id="41" name="Rectangle 48"/>
          <p:cNvSpPr>
            <a:spLocks noChangeArrowheads="1"/>
          </p:cNvSpPr>
          <p:nvPr/>
        </p:nvSpPr>
        <p:spPr bwMode="auto">
          <a:xfrm>
            <a:off x="1004515" y="2587972"/>
            <a:ext cx="1708150" cy="749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0000"/>
              </a:lnSpc>
            </a:pPr>
            <a:r>
              <a:rPr lang="zh-CN" altLang="en-US" sz="1200" i="0" dirty="0">
                <a:solidFill>
                  <a:srgbClr val="000000"/>
                </a:solidFill>
                <a:latin typeface="微软雅黑" panose="020B0503020204020204" pitchFamily="34" charset="-122"/>
                <a:ea typeface="微软雅黑" panose="020B0503020204020204" pitchFamily="34" charset="-122"/>
              </a:rPr>
              <a:t>单击此处添加内容文字</a:t>
            </a:r>
          </a:p>
          <a:p>
            <a:pPr algn="ctr">
              <a:lnSpc>
                <a:spcPct val="120000"/>
              </a:lnSpc>
            </a:pPr>
            <a:r>
              <a:rPr lang="zh-CN" altLang="en-US" sz="1200" i="0" dirty="0">
                <a:solidFill>
                  <a:srgbClr val="000000"/>
                </a:solidFill>
                <a:latin typeface="微软雅黑" panose="020B0503020204020204" pitchFamily="34" charset="-122"/>
                <a:ea typeface="微软雅黑" panose="020B0503020204020204" pitchFamily="34" charset="-122"/>
              </a:rPr>
              <a:t>单击此处添加内容文字</a:t>
            </a:r>
          </a:p>
          <a:p>
            <a:pPr algn="ctr">
              <a:lnSpc>
                <a:spcPct val="120000"/>
              </a:lnSpc>
            </a:pPr>
            <a:r>
              <a:rPr lang="zh-CN" altLang="en-US" sz="1200" i="0" dirty="0">
                <a:solidFill>
                  <a:srgbClr val="000000"/>
                </a:solidFill>
                <a:latin typeface="微软雅黑" panose="020B0503020204020204" pitchFamily="34" charset="-122"/>
                <a:ea typeface="微软雅黑" panose="020B0503020204020204" pitchFamily="34" charset="-122"/>
              </a:rPr>
              <a:t>单击此处添加内容文字</a:t>
            </a:r>
          </a:p>
        </p:txBody>
      </p:sp>
      <p:sp>
        <p:nvSpPr>
          <p:cNvPr id="42" name="Rectangle 49"/>
          <p:cNvSpPr>
            <a:spLocks noChangeArrowheads="1"/>
          </p:cNvSpPr>
          <p:nvPr/>
        </p:nvSpPr>
        <p:spPr bwMode="auto">
          <a:xfrm>
            <a:off x="3420690" y="2678459"/>
            <a:ext cx="2430463" cy="366713"/>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2771C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i="0" dirty="0">
                <a:latin typeface="微软雅黑" panose="020B0503020204020204" pitchFamily="34" charset="-122"/>
                <a:ea typeface="微软雅黑" panose="020B0503020204020204" pitchFamily="34" charset="-122"/>
              </a:rPr>
              <a:t>单击此处添加文字</a:t>
            </a:r>
          </a:p>
        </p:txBody>
      </p:sp>
      <p:sp>
        <p:nvSpPr>
          <p:cNvPr id="43" name="Oval 50"/>
          <p:cNvSpPr>
            <a:spLocks noChangeArrowheads="1"/>
          </p:cNvSpPr>
          <p:nvPr/>
        </p:nvSpPr>
        <p:spPr bwMode="auto">
          <a:xfrm>
            <a:off x="2411040" y="4740622"/>
            <a:ext cx="1644650" cy="279400"/>
          </a:xfrm>
          <a:prstGeom prst="ellipse">
            <a:avLst/>
          </a:prstGeom>
          <a:gradFill rotWithShape="1">
            <a:gsLst>
              <a:gs pos="0">
                <a:schemeClr val="tx1">
                  <a:alpha val="45000"/>
                </a:schemeClr>
              </a:gs>
              <a:gs pos="100000">
                <a:schemeClr val="bg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Oval 51"/>
          <p:cNvSpPr>
            <a:spLocks noChangeArrowheads="1"/>
          </p:cNvSpPr>
          <p:nvPr/>
        </p:nvSpPr>
        <p:spPr bwMode="auto">
          <a:xfrm>
            <a:off x="5362203" y="4740622"/>
            <a:ext cx="1644650" cy="279400"/>
          </a:xfrm>
          <a:prstGeom prst="ellipse">
            <a:avLst/>
          </a:prstGeom>
          <a:gradFill rotWithShape="1">
            <a:gsLst>
              <a:gs pos="0">
                <a:schemeClr val="tx1">
                  <a:alpha val="45000"/>
                </a:schemeClr>
              </a:gs>
              <a:gs pos="100000">
                <a:schemeClr val="bg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Oval 52"/>
          <p:cNvSpPr>
            <a:spLocks noChangeArrowheads="1"/>
          </p:cNvSpPr>
          <p:nvPr/>
        </p:nvSpPr>
        <p:spPr bwMode="auto">
          <a:xfrm>
            <a:off x="3401640" y="4448522"/>
            <a:ext cx="2482850" cy="279400"/>
          </a:xfrm>
          <a:prstGeom prst="ellipse">
            <a:avLst/>
          </a:prstGeom>
          <a:gradFill rotWithShape="1">
            <a:gsLst>
              <a:gs pos="0">
                <a:schemeClr val="tx1">
                  <a:alpha val="22000"/>
                </a:schemeClr>
              </a:gs>
              <a:gs pos="100000">
                <a:schemeClr val="bg1">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0">
        <p14:warp dir="in"/>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300" fill="hold"/>
                                        <p:tgtEl>
                                          <p:spTgt spid="13"/>
                                        </p:tgtEl>
                                        <p:attrNameLst>
                                          <p:attrName>ppt_x</p:attrName>
                                        </p:attrNameLst>
                                      </p:cBhvr>
                                      <p:tavLst>
                                        <p:tav tm="0">
                                          <p:val>
                                            <p:strVal val="0-#ppt_w/2"/>
                                          </p:val>
                                        </p:tav>
                                        <p:tav tm="100000">
                                          <p:val>
                                            <p:strVal val="#ppt_x"/>
                                          </p:val>
                                        </p:tav>
                                      </p:tavLst>
                                    </p:anim>
                                    <p:anim calcmode="lin" valueType="num">
                                      <p:cBhvr>
                                        <p:cTn id="12" dur="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1000" fill="hold"/>
                                        <p:tgtEl>
                                          <p:spTgt spid="42"/>
                                        </p:tgtEl>
                                        <p:attrNameLst>
                                          <p:attrName>ppt_w</p:attrName>
                                        </p:attrNameLst>
                                      </p:cBhvr>
                                      <p:tavLst>
                                        <p:tav tm="0">
                                          <p:val>
                                            <p:fltVal val="0"/>
                                          </p:val>
                                        </p:tav>
                                        <p:tav tm="100000">
                                          <p:val>
                                            <p:strVal val="#ppt_w"/>
                                          </p:val>
                                        </p:tav>
                                      </p:tavLst>
                                    </p:anim>
                                    <p:anim calcmode="lin" valueType="num">
                                      <p:cBhvr>
                                        <p:cTn id="37" dur="1000" fill="hold"/>
                                        <p:tgtEl>
                                          <p:spTgt spid="42"/>
                                        </p:tgtEl>
                                        <p:attrNameLst>
                                          <p:attrName>ppt_h</p:attrName>
                                        </p:attrNameLst>
                                      </p:cBhvr>
                                      <p:tavLst>
                                        <p:tav tm="0">
                                          <p:val>
                                            <p:fltVal val="0"/>
                                          </p:val>
                                        </p:tav>
                                        <p:tav tm="100000">
                                          <p:val>
                                            <p:strVal val="#ppt_h"/>
                                          </p:val>
                                        </p:tav>
                                      </p:tavLst>
                                    </p:anim>
                                    <p:anim calcmode="lin" valueType="num">
                                      <p:cBhvr>
                                        <p:cTn id="38" dur="1000" fill="hold"/>
                                        <p:tgtEl>
                                          <p:spTgt spid="42"/>
                                        </p:tgtEl>
                                        <p:attrNameLst>
                                          <p:attrName>style.rotation</p:attrName>
                                        </p:attrNameLst>
                                      </p:cBhvr>
                                      <p:tavLst>
                                        <p:tav tm="0">
                                          <p:val>
                                            <p:fltVal val="90"/>
                                          </p:val>
                                        </p:tav>
                                        <p:tav tm="100000">
                                          <p:val>
                                            <p:fltVal val="0"/>
                                          </p:val>
                                        </p:tav>
                                      </p:tavLst>
                                    </p:anim>
                                    <p:animEffect transition="in" filter="fade">
                                      <p:cBhvr>
                                        <p:cTn id="39" dur="10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heel(1)">
                                      <p:cBhvr>
                                        <p:cTn id="44" dur="2000"/>
                                        <p:tgtEl>
                                          <p:spTgt spid="20"/>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heel(1)">
                                      <p:cBhvr>
                                        <p:cTn id="50" dur="2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right)">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1000"/>
                                        <p:tgtEl>
                                          <p:spTgt spid="41"/>
                                        </p:tgtEl>
                                      </p:cBhvr>
                                    </p:animEffect>
                                    <p:anim calcmode="lin" valueType="num">
                                      <p:cBhvr>
                                        <p:cTn id="81" dur="1000" fill="hold"/>
                                        <p:tgtEl>
                                          <p:spTgt spid="41"/>
                                        </p:tgtEl>
                                        <p:attrNameLst>
                                          <p:attrName>ppt_x</p:attrName>
                                        </p:attrNameLst>
                                      </p:cBhvr>
                                      <p:tavLst>
                                        <p:tav tm="0">
                                          <p:val>
                                            <p:strVal val="#ppt_x"/>
                                          </p:val>
                                        </p:tav>
                                        <p:tav tm="100000">
                                          <p:val>
                                            <p:strVal val="#ppt_x"/>
                                          </p:val>
                                        </p:tav>
                                      </p:tavLst>
                                    </p:anim>
                                    <p:anim calcmode="lin" valueType="num">
                                      <p:cBhvr>
                                        <p:cTn id="8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19" grpId="0" animBg="1"/>
      <p:bldP spid="20" grpId="0" animBg="1"/>
      <p:bldP spid="21" grpId="0" animBg="1"/>
      <p:bldP spid="22" grpId="0" animBg="1"/>
      <p:bldP spid="36" grpId="0" animBg="1"/>
      <p:bldP spid="37" grpId="0" animBg="1"/>
      <p:bldP spid="38" grpId="0" animBg="1"/>
      <p:bldP spid="39" grpId="0" animBg="1"/>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21" name="Group 5"/>
          <p:cNvGrpSpPr/>
          <p:nvPr/>
        </p:nvGrpSpPr>
        <p:grpSpPr bwMode="auto">
          <a:xfrm>
            <a:off x="952500" y="404813"/>
            <a:ext cx="360363" cy="287337"/>
            <a:chOff x="0" y="0"/>
            <a:chExt cx="360040" cy="288032"/>
          </a:xfrm>
        </p:grpSpPr>
        <p:sp>
          <p:nvSpPr>
            <p:cNvPr id="22"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34"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35"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6"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7"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箭头3"/>
          <p:cNvSpPr/>
          <p:nvPr/>
        </p:nvSpPr>
        <p:spPr bwMode="gray">
          <a:xfrm flipV="1">
            <a:off x="1083790" y="2766367"/>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39" name="箭头2"/>
          <p:cNvSpPr/>
          <p:nvPr/>
        </p:nvSpPr>
        <p:spPr bwMode="gray">
          <a:xfrm rot="16200000">
            <a:off x="1567833" y="1828351"/>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40" name="箭头1"/>
          <p:cNvSpPr/>
          <p:nvPr/>
        </p:nvSpPr>
        <p:spPr bwMode="gray">
          <a:xfrm>
            <a:off x="1073440" y="1469776"/>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41" name="文本1"/>
          <p:cNvSpPr>
            <a:spLocks noChangeArrowheads="1"/>
          </p:cNvSpPr>
          <p:nvPr/>
        </p:nvSpPr>
        <p:spPr bwMode="gray">
          <a:xfrm>
            <a:off x="3376592" y="1213792"/>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endParaRPr lang="en-US" altLang="zh-CN" sz="1200" b="1" dirty="0">
              <a:solidFill>
                <a:srgbClr val="4D4D4D"/>
              </a:solidFill>
              <a:latin typeface="微软雅黑" panose="020B0503020204020204" pitchFamily="34" charset="-122"/>
              <a:ea typeface="微软雅黑" panose="020B0503020204020204" pitchFamily="34" charset="-122"/>
            </a:endParaRPr>
          </a:p>
          <a:p>
            <a:pPr algn="ctr">
              <a:lnSpc>
                <a:spcPct val="120000"/>
              </a:lnSpc>
              <a:defRPr/>
            </a:pPr>
            <a:endParaRPr lang="en-US" altLang="zh-CN" sz="1200" dirty="0">
              <a:solidFill>
                <a:srgbClr val="4D4D4D"/>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b="1" dirty="0">
                <a:solidFill>
                  <a:srgbClr val="4D4D4D"/>
                </a:solidFill>
                <a:latin typeface="微软雅黑" panose="020B0503020204020204" pitchFamily="34" charset="-122"/>
                <a:ea typeface="微软雅黑" panose="020B0503020204020204" pitchFamily="34" charset="-122"/>
              </a:rPr>
              <a:t>单击此处添加文本单击此处添加</a:t>
            </a:r>
            <a:r>
              <a:rPr lang="zh-CN" altLang="en-US" sz="1200" dirty="0">
                <a:solidFill>
                  <a:srgbClr val="4D4D4D"/>
                </a:solidFill>
                <a:latin typeface="微软雅黑" panose="020B0503020204020204" pitchFamily="34" charset="-122"/>
                <a:ea typeface="微软雅黑" panose="020B0503020204020204" pitchFamily="34" charset="-122"/>
              </a:rPr>
              <a:t>文本</a:t>
            </a:r>
            <a:endParaRPr lang="en-US" altLang="zh-CN" sz="1200" dirty="0">
              <a:solidFill>
                <a:srgbClr val="4D4D4D"/>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4D4D4D"/>
              </a:solidFill>
              <a:latin typeface="微软雅黑" panose="020B0503020204020204" pitchFamily="34" charset="-122"/>
              <a:ea typeface="微软雅黑" panose="020B0503020204020204" pitchFamily="34" charset="-122"/>
            </a:endParaRPr>
          </a:p>
          <a:p>
            <a:pPr algn="ctr">
              <a:lnSpc>
                <a:spcPct val="120000"/>
              </a:lnSpc>
              <a:defRPr/>
            </a:pPr>
            <a:endParaRPr lang="zh-CN" altLang="zh-CN" sz="1200" dirty="0">
              <a:solidFill>
                <a:srgbClr val="4D4D4D"/>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endParaRPr lang="zh-CN" altLang="zh-CN" sz="1200" b="1" dirty="0">
              <a:solidFill>
                <a:srgbClr val="4D4D4D"/>
              </a:solidFill>
              <a:latin typeface="微软雅黑" panose="020B0503020204020204" pitchFamily="34" charset="-122"/>
              <a:ea typeface="微软雅黑" panose="020B0503020204020204" pitchFamily="34" charset="-122"/>
            </a:endParaRPr>
          </a:p>
        </p:txBody>
      </p:sp>
      <p:sp>
        <p:nvSpPr>
          <p:cNvPr id="42" name="文本2"/>
          <p:cNvSpPr>
            <a:spLocks noChangeArrowheads="1"/>
          </p:cNvSpPr>
          <p:nvPr/>
        </p:nvSpPr>
        <p:spPr bwMode="gray">
          <a:xfrm>
            <a:off x="3376592" y="2335362"/>
            <a:ext cx="5457825"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endParaRPr lang="en-US" altLang="zh-CN" sz="1200" b="1" dirty="0">
              <a:solidFill>
                <a:srgbClr val="4D4D4D"/>
              </a:solidFill>
              <a:latin typeface="微软雅黑" panose="020B0503020204020204" pitchFamily="34" charset="-122"/>
              <a:ea typeface="微软雅黑" panose="020B0503020204020204" pitchFamily="34" charset="-122"/>
            </a:endParaRPr>
          </a:p>
          <a:p>
            <a:pPr algn="ctr">
              <a:lnSpc>
                <a:spcPct val="120000"/>
              </a:lnSpc>
              <a:defRPr/>
            </a:pPr>
            <a:endParaRPr lang="en-US" altLang="zh-CN" sz="1200" dirty="0">
              <a:solidFill>
                <a:srgbClr val="4D4D4D"/>
              </a:solidFill>
              <a:latin typeface="微软雅黑" panose="020B0503020204020204" pitchFamily="34" charset="-122"/>
              <a:ea typeface="微软雅黑" panose="020B0503020204020204" pitchFamily="34" charset="-122"/>
            </a:endParaRPr>
          </a:p>
        </p:txBody>
      </p:sp>
      <p:sp>
        <p:nvSpPr>
          <p:cNvPr id="43" name="标题2"/>
          <p:cNvSpPr>
            <a:spLocks noChangeArrowheads="1"/>
          </p:cNvSpPr>
          <p:nvPr/>
        </p:nvSpPr>
        <p:spPr bwMode="gray">
          <a:xfrm>
            <a:off x="2806678" y="2328218"/>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pPr>
            <a:r>
              <a:rPr lang="zh-CN" altLang="en-US" sz="1600" kern="0">
                <a:solidFill>
                  <a:srgbClr val="F9F9F9"/>
                </a:solidFill>
                <a:latin typeface="微软雅黑" panose="020B0503020204020204" pitchFamily="34" charset="-122"/>
                <a:ea typeface="微软雅黑" panose="020B0503020204020204" pitchFamily="34" charset="-122"/>
              </a:rPr>
              <a:t>此处添加标题</a:t>
            </a:r>
            <a:r>
              <a:rPr lang="en-US" altLang="zh-CN" sz="1600" kern="0" dirty="0">
                <a:solidFill>
                  <a:srgbClr val="F9F9F9"/>
                </a:solidFill>
                <a:latin typeface="微软雅黑" panose="020B0503020204020204" pitchFamily="34" charset="-122"/>
                <a:ea typeface="微软雅黑" panose="020B0503020204020204" pitchFamily="34" charset="-122"/>
              </a:rPr>
              <a:t>2</a:t>
            </a:r>
            <a:endParaRPr lang="zh-CN" altLang="zh-CN" sz="1600" kern="0" dirty="0">
              <a:solidFill>
                <a:srgbClr val="F9F9F9"/>
              </a:solidFill>
              <a:latin typeface="微软雅黑" panose="020B0503020204020204" pitchFamily="34" charset="-122"/>
              <a:ea typeface="微软雅黑" panose="020B0503020204020204" pitchFamily="34" charset="-122"/>
            </a:endParaRPr>
          </a:p>
        </p:txBody>
      </p:sp>
      <p:sp>
        <p:nvSpPr>
          <p:cNvPr id="44" name="文本3"/>
          <p:cNvSpPr>
            <a:spLocks noChangeArrowheads="1"/>
          </p:cNvSpPr>
          <p:nvPr/>
        </p:nvSpPr>
        <p:spPr bwMode="ltGray">
          <a:xfrm>
            <a:off x="3414690" y="3477172"/>
            <a:ext cx="5422900" cy="96469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endParaRPr lang="en-US" altLang="zh-CN" sz="1200" b="1" dirty="0">
              <a:solidFill>
                <a:srgbClr val="4D4D4D"/>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2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en-US" altLang="zh-CN" sz="1200" b="1" dirty="0">
              <a:solidFill>
                <a:srgbClr val="4D4D4D"/>
              </a:solidFill>
              <a:latin typeface="微软雅黑" panose="020B0503020204020204" pitchFamily="34" charset="-122"/>
              <a:ea typeface="微软雅黑" panose="020B0503020204020204" pitchFamily="34" charset="-122"/>
            </a:endParaRPr>
          </a:p>
          <a:p>
            <a:pPr algn="ctr">
              <a:lnSpc>
                <a:spcPct val="120000"/>
              </a:lnSpc>
              <a:defRPr/>
            </a:pPr>
            <a:r>
              <a:rPr lang="zh-CN" altLang="en-US" sz="1200"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200" dirty="0">
              <a:solidFill>
                <a:srgbClr val="4D4D4D"/>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endParaRPr lang="zh-CN" altLang="zh-CN" sz="1200" b="1" dirty="0">
              <a:solidFill>
                <a:srgbClr val="4D4D4D"/>
              </a:solidFill>
              <a:latin typeface="微软雅黑" panose="020B0503020204020204" pitchFamily="34" charset="-122"/>
              <a:ea typeface="微软雅黑" panose="020B0503020204020204" pitchFamily="34" charset="-122"/>
            </a:endParaRPr>
          </a:p>
        </p:txBody>
      </p:sp>
      <p:sp>
        <p:nvSpPr>
          <p:cNvPr id="45" name="标题3"/>
          <p:cNvSpPr>
            <a:spLocks noChangeArrowheads="1"/>
          </p:cNvSpPr>
          <p:nvPr/>
        </p:nvSpPr>
        <p:spPr bwMode="gray">
          <a:xfrm>
            <a:off x="2787628" y="3470027"/>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pPr>
            <a:r>
              <a:rPr lang="zh-CN" altLang="en-US" sz="1600" kern="0">
                <a:solidFill>
                  <a:srgbClr val="F9F9F9"/>
                </a:solidFill>
                <a:latin typeface="微软雅黑" panose="020B0503020204020204" pitchFamily="34" charset="-122"/>
                <a:ea typeface="微软雅黑" panose="020B0503020204020204" pitchFamily="34" charset="-122"/>
              </a:rPr>
              <a:t>此处添加标题</a:t>
            </a:r>
            <a:r>
              <a:rPr lang="en-US" altLang="zh-CN" sz="1600" kern="0" dirty="0">
                <a:solidFill>
                  <a:srgbClr val="F9F9F9"/>
                </a:solidFill>
                <a:latin typeface="微软雅黑" panose="020B0503020204020204" pitchFamily="34" charset="-122"/>
                <a:ea typeface="微软雅黑" panose="020B0503020204020204" pitchFamily="34" charset="-122"/>
              </a:rPr>
              <a:t>3</a:t>
            </a:r>
            <a:endParaRPr lang="zh-CN" altLang="zh-CN" sz="1600" kern="0" dirty="0">
              <a:solidFill>
                <a:srgbClr val="F9F9F9"/>
              </a:solidFill>
              <a:latin typeface="微软雅黑" panose="020B0503020204020204" pitchFamily="34" charset="-122"/>
              <a:ea typeface="微软雅黑" panose="020B0503020204020204" pitchFamily="34" charset="-122"/>
            </a:endParaRPr>
          </a:p>
        </p:txBody>
      </p:sp>
      <p:grpSp>
        <p:nvGrpSpPr>
          <p:cNvPr id="46" name="圆形"/>
          <p:cNvGrpSpPr/>
          <p:nvPr/>
        </p:nvGrpSpPr>
        <p:grpSpPr>
          <a:xfrm>
            <a:off x="395536" y="2040358"/>
            <a:ext cx="1480686" cy="1450790"/>
            <a:chOff x="4828393" y="2858615"/>
            <a:chExt cx="1931237" cy="1931674"/>
          </a:xfrm>
          <a:effectLst>
            <a:outerShdw blurRad="50800" dist="38100" dir="2700000" algn="tl" rotWithShape="0">
              <a:prstClr val="black">
                <a:alpha val="40000"/>
              </a:prstClr>
            </a:outerShdw>
          </a:effectLst>
        </p:grpSpPr>
        <p:sp>
          <p:nvSpPr>
            <p:cNvPr id="47" name="Oval 19"/>
            <p:cNvSpPr>
              <a:spLocks noChangeArrowheads="1"/>
            </p:cNvSpPr>
            <p:nvPr/>
          </p:nvSpPr>
          <p:spPr bwMode="auto">
            <a:xfrm>
              <a:off x="4828393" y="2858615"/>
              <a:ext cx="1931237" cy="1931674"/>
            </a:xfrm>
            <a:prstGeom prst="ellipse">
              <a:avLst/>
            </a:prstGeom>
            <a:solidFill>
              <a:srgbClr val="C80000"/>
            </a:solidFill>
            <a:ln w="9525">
              <a:solidFill>
                <a:srgbClr val="F9F9F9"/>
              </a:solidFill>
              <a:round/>
            </a:ln>
            <a:effectLst/>
          </p:spPr>
          <p:txBody>
            <a:bodyPr anchor="ctr"/>
            <a:lstStyle/>
            <a:p>
              <a:pPr algn="ctr">
                <a:lnSpc>
                  <a:spcPct val="120000"/>
                </a:lnSpc>
                <a:defRPr/>
              </a:pPr>
              <a:r>
                <a:rPr lang="zh-CN" altLang="en-US" sz="2000" b="1" kern="0" dirty="0">
                  <a:solidFill>
                    <a:schemeClr val="bg1"/>
                  </a:solidFill>
                  <a:latin typeface="Arial" panose="020B0604020202020204" pitchFamily="34" charset="0"/>
                  <a:ea typeface="微软雅黑" panose="020B0503020204020204" pitchFamily="34" charset="-122"/>
                </a:rPr>
                <a:t>添加</a:t>
              </a:r>
              <a:endParaRPr lang="en-US" altLang="zh-CN" sz="2000" b="1" kern="0" dirty="0">
                <a:solidFill>
                  <a:schemeClr val="bg1"/>
                </a:solidFill>
                <a:latin typeface="Arial" panose="020B0604020202020204" pitchFamily="34" charset="0"/>
                <a:ea typeface="微软雅黑" panose="020B0503020204020204" pitchFamily="34" charset="-122"/>
              </a:endParaRPr>
            </a:p>
            <a:p>
              <a:pPr algn="ctr">
                <a:lnSpc>
                  <a:spcPct val="120000"/>
                </a:lnSpc>
                <a:defRPr/>
              </a:pPr>
              <a:r>
                <a:rPr lang="zh-CN" altLang="en-US" sz="2000" b="1" kern="0" dirty="0">
                  <a:solidFill>
                    <a:schemeClr val="bg1"/>
                  </a:solidFill>
                  <a:latin typeface="Arial" panose="020B0604020202020204" pitchFamily="34" charset="0"/>
                  <a:ea typeface="微软雅黑" panose="020B0503020204020204" pitchFamily="34" charset="-122"/>
                </a:rPr>
                <a:t>文本</a:t>
              </a:r>
            </a:p>
          </p:txBody>
        </p:sp>
        <p:sp>
          <p:nvSpPr>
            <p:cNvPr id="48"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000" b="1" kern="0" dirty="0">
                <a:solidFill>
                  <a:schemeClr val="bg1"/>
                </a:solidFill>
                <a:ea typeface="微软雅黑" panose="020B0503020204020204" pitchFamily="34" charset="-122"/>
              </a:endParaRPr>
            </a:p>
          </p:txBody>
        </p:sp>
      </p:grpSp>
      <p:sp>
        <p:nvSpPr>
          <p:cNvPr id="49" name="标题1"/>
          <p:cNvSpPr>
            <a:spLocks noChangeArrowheads="1"/>
          </p:cNvSpPr>
          <p:nvPr/>
        </p:nvSpPr>
        <p:spPr bwMode="gray">
          <a:xfrm>
            <a:off x="2793978" y="1201887"/>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pPr>
            <a:r>
              <a:rPr lang="zh-CN" altLang="en-US" sz="1600" kern="0" dirty="0">
                <a:solidFill>
                  <a:srgbClr val="F9F9F9"/>
                </a:solidFill>
                <a:latin typeface="微软雅黑" panose="020B0503020204020204" pitchFamily="34" charset="-122"/>
                <a:ea typeface="微软雅黑" panose="020B0503020204020204" pitchFamily="34" charset="-122"/>
              </a:rPr>
              <a:t>此处添加标题</a:t>
            </a:r>
            <a:r>
              <a:rPr lang="en-US" altLang="zh-CN" sz="1600" kern="0" dirty="0">
                <a:solidFill>
                  <a:srgbClr val="F9F9F9"/>
                </a:solidFill>
                <a:latin typeface="微软雅黑" panose="020B0503020204020204" pitchFamily="34" charset="-122"/>
                <a:ea typeface="微软雅黑" panose="020B0503020204020204" pitchFamily="34" charset="-122"/>
              </a:rPr>
              <a:t>1</a:t>
            </a:r>
            <a:endParaRPr lang="zh-CN" altLang="zh-CN" sz="1600" kern="0" dirty="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10000">
        <p:checker/>
      </p:transition>
    </mc:Choice>
    <mc:Fallback xmlns="">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p:cBhvr>
                                        <p:cTn id="7" dur="500"/>
                                        <p:tgtEl>
                                          <p:spTgt spid="3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300" fill="hold"/>
                                        <p:tgtEl>
                                          <p:spTgt spid="21"/>
                                        </p:tgtEl>
                                        <p:attrNameLst>
                                          <p:attrName>ppt_x</p:attrName>
                                        </p:attrNameLst>
                                      </p:cBhvr>
                                      <p:tavLst>
                                        <p:tav tm="0">
                                          <p:val>
                                            <p:strVal val="0-#ppt_w/2"/>
                                          </p:val>
                                        </p:tav>
                                        <p:tav tm="100000">
                                          <p:val>
                                            <p:strVal val="#ppt_x"/>
                                          </p:val>
                                        </p:tav>
                                      </p:tavLst>
                                    </p:anim>
                                    <p:anim calcmode="lin" valueType="num">
                                      <p:cBhvr>
                                        <p:cTn id="12" dur="3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ppt_x</p:attrName>
                                        </p:attrNameLst>
                                      </p:cBhvr>
                                      <p:tavLst>
                                        <p:tav tm="0">
                                          <p:val>
                                            <p:strVal val="0-#ppt_w/2"/>
                                          </p:val>
                                        </p:tav>
                                        <p:tav tm="100000">
                                          <p:val>
                                            <p:strVal val="#ppt_x"/>
                                          </p:val>
                                        </p:tav>
                                      </p:tavLst>
                                    </p:anim>
                                    <p:anim calcmode="lin" valueType="num">
                                      <p:cBhvr>
                                        <p:cTn id="16" dur="3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p:cBhvr>
                                        <p:cTn id="20" dur="500"/>
                                        <p:tgtEl>
                                          <p:spTgt spid="37"/>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p:cBhvr>
                                        <p:cTn id="24" dur="500"/>
                                        <p:tgtEl>
                                          <p:spTgt spid="36"/>
                                        </p:tgtEl>
                                      </p:cBhvr>
                                    </p:animEffect>
                                  </p:childTnLst>
                                </p:cTn>
                              </p:par>
                              <p:par>
                                <p:cTn id="25" presetID="23" presetClass="entr" presetSubtype="16"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childTnLst>
                                </p:cTn>
                              </p:par>
                              <p:par>
                                <p:cTn id="29" presetID="8" presetClass="emph" presetSubtype="0" fill="hold" nodeType="withEffect">
                                  <p:stCondLst>
                                    <p:cond delay="0"/>
                                  </p:stCondLst>
                                  <p:childTnLst>
                                    <p:animRot by="21600000">
                                      <p:cBhvr>
                                        <p:cTn id="30" dur="500" fill="hold"/>
                                        <p:tgtEl>
                                          <p:spTgt spid="46"/>
                                        </p:tgtEl>
                                        <p:attrNameLst>
                                          <p:attrName>r</p:attrName>
                                        </p:attrNameLst>
                                      </p:cBhvr>
                                    </p:animRo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2500"/>
                            </p:stCondLst>
                            <p:childTnLst>
                              <p:par>
                                <p:cTn id="42" presetID="1" presetClass="entr" presetSubtype="0" fill="hold" grpId="1" nodeType="afterEffect">
                                  <p:stCondLst>
                                    <p:cond delay="500"/>
                                  </p:stCondLst>
                                  <p:childTnLst>
                                    <p:set>
                                      <p:cBhvr>
                                        <p:cTn id="43" dur="1" fill="hold">
                                          <p:stCondLst>
                                            <p:cond delay="0"/>
                                          </p:stCondLst>
                                        </p:cTn>
                                        <p:tgtEl>
                                          <p:spTgt spid="49"/>
                                        </p:tgtEl>
                                        <p:attrNameLst>
                                          <p:attrName>style.visibility</p:attrName>
                                        </p:attrNameLst>
                                      </p:cBhvr>
                                      <p:to>
                                        <p:strVal val="visible"/>
                                      </p:to>
                                    </p:set>
                                  </p:childTnLst>
                                </p:cTn>
                              </p:par>
                              <p:par>
                                <p:cTn id="44"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45" dur="2000" fill="hold"/>
                                        <p:tgtEl>
                                          <p:spTgt spid="49"/>
                                        </p:tgtEl>
                                        <p:attrNameLst>
                                          <p:attrName>ppt_x</p:attrName>
                                          <p:attrName>ppt_y</p:attrName>
                                        </p:attrNameLst>
                                      </p:cBhvr>
                                      <p:rCtr x="451" y="29599"/>
                                    </p:animMotion>
                                  </p:childTnLst>
                                </p:cTn>
                              </p:par>
                              <p:par>
                                <p:cTn id="46" presetID="32" presetClass="emph" presetSubtype="0" fill="hold" grpId="2" nodeType="withEffect">
                                  <p:stCondLst>
                                    <p:cond delay="500"/>
                                  </p:stCondLst>
                                  <p:childTnLst>
                                    <p:animRot by="120000">
                                      <p:cBhvr>
                                        <p:cTn id="47" dur="200" fill="hold">
                                          <p:stCondLst>
                                            <p:cond delay="0"/>
                                          </p:stCondLst>
                                        </p:cTn>
                                        <p:tgtEl>
                                          <p:spTgt spid="49"/>
                                        </p:tgtEl>
                                        <p:attrNameLst>
                                          <p:attrName>r</p:attrName>
                                        </p:attrNameLst>
                                      </p:cBhvr>
                                    </p:animRot>
                                    <p:animRot by="-240000">
                                      <p:cBhvr>
                                        <p:cTn id="48" dur="400" fill="hold">
                                          <p:stCondLst>
                                            <p:cond delay="400"/>
                                          </p:stCondLst>
                                        </p:cTn>
                                        <p:tgtEl>
                                          <p:spTgt spid="49"/>
                                        </p:tgtEl>
                                        <p:attrNameLst>
                                          <p:attrName>r</p:attrName>
                                        </p:attrNameLst>
                                      </p:cBhvr>
                                    </p:animRot>
                                    <p:animRot by="240000">
                                      <p:cBhvr>
                                        <p:cTn id="49" dur="400" fill="hold">
                                          <p:stCondLst>
                                            <p:cond delay="800"/>
                                          </p:stCondLst>
                                        </p:cTn>
                                        <p:tgtEl>
                                          <p:spTgt spid="49"/>
                                        </p:tgtEl>
                                        <p:attrNameLst>
                                          <p:attrName>r</p:attrName>
                                        </p:attrNameLst>
                                      </p:cBhvr>
                                    </p:animRot>
                                    <p:animRot by="-240000">
                                      <p:cBhvr>
                                        <p:cTn id="50" dur="400" fill="hold">
                                          <p:stCondLst>
                                            <p:cond delay="1200"/>
                                          </p:stCondLst>
                                        </p:cTn>
                                        <p:tgtEl>
                                          <p:spTgt spid="49"/>
                                        </p:tgtEl>
                                        <p:attrNameLst>
                                          <p:attrName>r</p:attrName>
                                        </p:attrNameLst>
                                      </p:cBhvr>
                                    </p:animRot>
                                    <p:animRot by="120000">
                                      <p:cBhvr>
                                        <p:cTn id="51" dur="400" fill="hold">
                                          <p:stCondLst>
                                            <p:cond delay="1600"/>
                                          </p:stCondLst>
                                        </p:cTn>
                                        <p:tgtEl>
                                          <p:spTgt spid="49"/>
                                        </p:tgtEl>
                                        <p:attrNameLst>
                                          <p:attrName>r</p:attrName>
                                        </p:attrNameLst>
                                      </p:cBhvr>
                                    </p:animRot>
                                  </p:childTnLst>
                                </p:cTn>
                              </p:par>
                              <p:par>
                                <p:cTn id="52" presetID="10" presetClass="entr" presetSubtype="0" fill="hold" grpId="0" nodeType="withEffect">
                                  <p:stCondLst>
                                    <p:cond delay="10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utoUpdateAnimBg="0"/>
      <p:bldP spid="35" grpId="0" animBg="1"/>
      <p:bldP spid="36" grpId="0" animBg="1"/>
      <p:bldP spid="37" grpId="0" bldLvl="0" animBg="1" autoUpdateAnimBg="0"/>
      <p:bldP spid="38" grpId="0" animBg="1"/>
      <p:bldP spid="39" grpId="0" animBg="1"/>
      <p:bldP spid="40" grpId="0" animBg="1"/>
      <p:bldP spid="41" grpId="0" animBg="1"/>
      <p:bldP spid="42" grpId="0" animBg="1"/>
      <p:bldP spid="43" grpId="0" animBg="1"/>
      <p:bldP spid="44" grpId="0" animBg="1"/>
      <p:bldP spid="45" grpId="0" animBg="1"/>
      <p:bldP spid="49" grpId="0" animBg="1"/>
      <p:bldP spid="49" grpId="1" animBg="1"/>
      <p:bldP spid="49"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41165" y="296069"/>
            <a:ext cx="302433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zh-CN" altLang="en-US" sz="2600" b="0" dirty="0">
                <a:solidFill>
                  <a:srgbClr val="C00000"/>
                </a:solidFill>
                <a:latin typeface="+mn-ea"/>
                <a:ea typeface="+mn-ea"/>
              </a:rPr>
              <a:t>在此输入文字标题</a:t>
            </a:r>
          </a:p>
        </p:txBody>
      </p:sp>
      <p:grpSp>
        <p:nvGrpSpPr>
          <p:cNvPr id="21" name="Group 5"/>
          <p:cNvGrpSpPr/>
          <p:nvPr/>
        </p:nvGrpSpPr>
        <p:grpSpPr bwMode="auto">
          <a:xfrm>
            <a:off x="952500" y="404813"/>
            <a:ext cx="360363" cy="287337"/>
            <a:chOff x="0" y="0"/>
            <a:chExt cx="360040" cy="288032"/>
          </a:xfrm>
        </p:grpSpPr>
        <p:sp>
          <p:nvSpPr>
            <p:cNvPr id="22"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sp>
          <p:nvSpPr>
            <p:cNvPr id="23"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
        <p:nvSpPr>
          <p:cNvPr id="24" name="直接连接符 21"/>
          <p:cNvSpPr>
            <a:spLocks noChangeShapeType="1"/>
          </p:cNvSpPr>
          <p:nvPr/>
        </p:nvSpPr>
        <p:spPr bwMode="auto">
          <a:xfrm>
            <a:off x="0" y="549275"/>
            <a:ext cx="952500" cy="0"/>
          </a:xfrm>
          <a:prstGeom prst="line">
            <a:avLst/>
          </a:prstGeom>
          <a:noFill/>
          <a:ln w="9525" cap="flat" cmpd="sng">
            <a:solidFill>
              <a:srgbClr val="D7190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6"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右箭头 26"/>
          <p:cNvSpPr>
            <a:spLocks noChangeArrowheads="1"/>
          </p:cNvSpPr>
          <p:nvPr/>
        </p:nvSpPr>
        <p:spPr bwMode="auto">
          <a:xfrm>
            <a:off x="2701751" y="1667148"/>
            <a:ext cx="3400425" cy="371475"/>
          </a:xfrm>
          <a:prstGeom prst="rightArrow">
            <a:avLst>
              <a:gd name="adj1" fmla="val 50000"/>
              <a:gd name="adj2" fmla="val 50092"/>
            </a:avLst>
          </a:prstGeom>
          <a:solidFill>
            <a:schemeClr val="accent2"/>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28" name="右箭头 27"/>
          <p:cNvSpPr>
            <a:spLocks noChangeArrowheads="1"/>
          </p:cNvSpPr>
          <p:nvPr/>
        </p:nvSpPr>
        <p:spPr bwMode="auto">
          <a:xfrm flipH="1">
            <a:off x="2827164" y="2224360"/>
            <a:ext cx="3521075" cy="369888"/>
          </a:xfrm>
          <a:prstGeom prst="rightArrow">
            <a:avLst>
              <a:gd name="adj1" fmla="val 50000"/>
              <a:gd name="adj2" fmla="val 50064"/>
            </a:avLst>
          </a:prstGeom>
          <a:solidFill>
            <a:srgbClr val="FF99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29" name="椭圆 28"/>
          <p:cNvSpPr>
            <a:spLocks noChangeArrowheads="1"/>
          </p:cNvSpPr>
          <p:nvPr/>
        </p:nvSpPr>
        <p:spPr bwMode="auto">
          <a:xfrm>
            <a:off x="1034876" y="1203598"/>
            <a:ext cx="1792288" cy="1792287"/>
          </a:xfrm>
          <a:prstGeom prst="ellipse">
            <a:avLst/>
          </a:prstGeom>
          <a:solidFill>
            <a:schemeClr val="accent2"/>
          </a:solidFill>
          <a:ln>
            <a:noFill/>
          </a:ln>
          <a:effectLst>
            <a:outerShdw dist="38100" algn="l" rotWithShape="0">
              <a:srgbClr val="000000">
                <a:alpha val="39999"/>
              </a:srgbClr>
            </a:outerShdw>
          </a:effectLst>
        </p:spPr>
        <p:txBody>
          <a:bodyPr anchor="ctr"/>
          <a:lstStyle/>
          <a:p>
            <a:pPr algn="ctr" eaLnBrk="1" fontAlgn="auto" hangingPunct="1">
              <a:lnSpc>
                <a:spcPct val="120000"/>
              </a:lnSpc>
              <a:spcBef>
                <a:spcPts val="0"/>
              </a:spcBef>
              <a:spcAft>
                <a:spcPts val="0"/>
              </a:spcAft>
              <a:buClrTx/>
              <a:buSzTx/>
              <a:defRPr/>
            </a:pPr>
            <a:r>
              <a:rPr lang="zh-CN" altLang="en-US" sz="18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30" name="椭圆 29"/>
          <p:cNvSpPr>
            <a:spLocks noChangeArrowheads="1"/>
          </p:cNvSpPr>
          <p:nvPr/>
        </p:nvSpPr>
        <p:spPr bwMode="auto">
          <a:xfrm>
            <a:off x="6162501" y="1203598"/>
            <a:ext cx="1793875" cy="1792287"/>
          </a:xfrm>
          <a:prstGeom prst="ellipse">
            <a:avLst/>
          </a:prstGeom>
          <a:solidFill>
            <a:srgbClr val="FF9900"/>
          </a:solidFill>
          <a:ln>
            <a:noFill/>
          </a:ln>
          <a:effectLst>
            <a:outerShdw dist="38100" algn="l" rotWithShape="0">
              <a:srgbClr val="000000">
                <a:alpha val="39999"/>
              </a:srgbClr>
            </a:outerShdw>
          </a:effectLst>
        </p:spPr>
        <p:txBody>
          <a:bodyPr anchor="ctr"/>
          <a:lstStyle/>
          <a:p>
            <a:pPr algn="ctr" eaLnBrk="1" fontAlgn="auto" hangingPunct="1">
              <a:lnSpc>
                <a:spcPct val="120000"/>
              </a:lnSpc>
              <a:spcBef>
                <a:spcPts val="0"/>
              </a:spcBef>
              <a:spcAft>
                <a:spcPts val="0"/>
              </a:spcAft>
              <a:buClrTx/>
              <a:buSzTx/>
              <a:defRPr/>
            </a:pPr>
            <a:r>
              <a:rPr lang="zh-CN" altLang="en-US" sz="18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31" name="矩形 30"/>
          <p:cNvSpPr/>
          <p:nvPr/>
        </p:nvSpPr>
        <p:spPr>
          <a:xfrm>
            <a:off x="3660601" y="154491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eaLnBrk="1" fontAlgn="auto" hangingPunct="1">
              <a:lnSpc>
                <a:spcPct val="120000"/>
              </a:lnSpc>
              <a:spcBef>
                <a:spcPts val="0"/>
              </a:spcBef>
              <a:spcAft>
                <a:spcPts val="0"/>
              </a:spcAft>
              <a:buClrTx/>
              <a:buSzTx/>
              <a:defRPr/>
            </a:pPr>
            <a:r>
              <a:rPr lang="zh-CN" altLang="en-US" sz="2000" b="1" kern="0" dirty="0">
                <a:solidFill>
                  <a:schemeClr val="accent2"/>
                </a:solidFill>
                <a:latin typeface="微软雅黑" panose="020B0503020204020204" pitchFamily="34" charset="-122"/>
                <a:ea typeface="微软雅黑" panose="020B0503020204020204" pitchFamily="34" charset="-122"/>
              </a:rPr>
              <a:t>单击此处    添加标题</a:t>
            </a:r>
          </a:p>
        </p:txBody>
      </p:sp>
      <p:sp>
        <p:nvSpPr>
          <p:cNvPr id="32" name="下箭头 31"/>
          <p:cNvSpPr>
            <a:spLocks noChangeArrowheads="1"/>
          </p:cNvSpPr>
          <p:nvPr/>
        </p:nvSpPr>
        <p:spPr bwMode="auto">
          <a:xfrm>
            <a:off x="3993976" y="3032398"/>
            <a:ext cx="804863" cy="555625"/>
          </a:xfrm>
          <a:prstGeom prst="downArrow">
            <a:avLst>
              <a:gd name="adj1" fmla="val 50000"/>
              <a:gd name="adj2" fmla="val 50000"/>
            </a:avLst>
          </a:prstGeom>
          <a:solidFill>
            <a:srgbClr val="FF99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33" name="TextBox 32"/>
          <p:cNvSpPr txBox="1"/>
          <p:nvPr/>
        </p:nvSpPr>
        <p:spPr bwMode="auto">
          <a:xfrm>
            <a:off x="1216868" y="3147814"/>
            <a:ext cx="1482725" cy="130420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34" name="TextBox 33"/>
          <p:cNvSpPr txBox="1"/>
          <p:nvPr/>
        </p:nvSpPr>
        <p:spPr bwMode="auto">
          <a:xfrm>
            <a:off x="6400055" y="3208139"/>
            <a:ext cx="1484313" cy="130420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35" name="TextBox 34"/>
          <p:cNvSpPr txBox="1">
            <a:spLocks noChangeArrowheads="1"/>
          </p:cNvSpPr>
          <p:nvPr/>
        </p:nvSpPr>
        <p:spPr bwMode="auto">
          <a:xfrm>
            <a:off x="3851920" y="3714976"/>
            <a:ext cx="1125537" cy="72898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sz="1800" b="1" kern="0" dirty="0">
                <a:solidFill>
                  <a:schemeClr val="tx1">
                    <a:lumMod val="65000"/>
                    <a:lumOff val="35000"/>
                  </a:schemeClr>
                </a:solidFill>
                <a:latin typeface="微软雅黑" panose="020B0503020204020204" pitchFamily="34" charset="-122"/>
                <a:ea typeface="微软雅黑" panose="020B0503020204020204" pitchFamily="34" charset="-122"/>
              </a:rPr>
              <a:t>单击此处</a:t>
            </a:r>
            <a:endParaRPr lang="en-US" altLang="zh-CN" sz="18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buClrTx/>
              <a:buSzTx/>
              <a:defRPr/>
            </a:pPr>
            <a:r>
              <a:rPr lang="zh-CN" altLang="en-US" sz="18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flip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p:cBhvr>
                                        <p:cTn id="7" dur="500"/>
                                        <p:tgtEl>
                                          <p:spTgt spid="2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300" fill="hold"/>
                                        <p:tgtEl>
                                          <p:spTgt spid="21"/>
                                        </p:tgtEl>
                                        <p:attrNameLst>
                                          <p:attrName>ppt_x</p:attrName>
                                        </p:attrNameLst>
                                      </p:cBhvr>
                                      <p:tavLst>
                                        <p:tav tm="0">
                                          <p:val>
                                            <p:strVal val="0-#ppt_w/2"/>
                                          </p:val>
                                        </p:tav>
                                        <p:tav tm="100000">
                                          <p:val>
                                            <p:strVal val="#ppt_x"/>
                                          </p:val>
                                        </p:tav>
                                      </p:tavLst>
                                    </p:anim>
                                    <p:anim calcmode="lin" valueType="num">
                                      <p:cBhvr>
                                        <p:cTn id="12" dur="3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ppt_x</p:attrName>
                                        </p:attrNameLst>
                                      </p:cBhvr>
                                      <p:tavLst>
                                        <p:tav tm="0">
                                          <p:val>
                                            <p:strVal val="0-#ppt_w/2"/>
                                          </p:val>
                                        </p:tav>
                                        <p:tav tm="100000">
                                          <p:val>
                                            <p:strVal val="#ppt_x"/>
                                          </p:val>
                                        </p:tav>
                                      </p:tavLst>
                                    </p:anim>
                                    <p:anim calcmode="lin" valueType="num">
                                      <p:cBhvr>
                                        <p:cTn id="16" dur="3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p:cBhvr>
                                        <p:cTn id="20" dur="500"/>
                                        <p:tgtEl>
                                          <p:spTgt spid="26"/>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p:cBhvr>
                                        <p:cTn id="24" dur="500"/>
                                        <p:tgtEl>
                                          <p:spTgt spid="25"/>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 calcmode="lin" valueType="num">
                                      <p:cBhvr>
                                        <p:cTn id="30" dur="500" fill="hold"/>
                                        <p:tgtEl>
                                          <p:spTgt spid="29"/>
                                        </p:tgtEl>
                                        <p:attrNameLst>
                                          <p:attrName>style.rotation</p:attrName>
                                        </p:attrNameLst>
                                      </p:cBhvr>
                                      <p:tavLst>
                                        <p:tav tm="0">
                                          <p:val>
                                            <p:fltVal val="360"/>
                                          </p:val>
                                        </p:tav>
                                        <p:tav tm="100000">
                                          <p:val>
                                            <p:fltVal val="0"/>
                                          </p:val>
                                        </p:tav>
                                      </p:tavLst>
                                    </p:anim>
                                    <p:animEffect transition="in" filter="fade">
                                      <p:cBhvr>
                                        <p:cTn id="31" dur="500"/>
                                        <p:tgtEl>
                                          <p:spTgt spid="29"/>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 calcmode="lin" valueType="num">
                                      <p:cBhvr>
                                        <p:cTn id="36" dur="500" fill="hold"/>
                                        <p:tgtEl>
                                          <p:spTgt spid="30"/>
                                        </p:tgtEl>
                                        <p:attrNameLst>
                                          <p:attrName>style.rotation</p:attrName>
                                        </p:attrNameLst>
                                      </p:cBhvr>
                                      <p:tavLst>
                                        <p:tav tm="0">
                                          <p:val>
                                            <p:fltVal val="360"/>
                                          </p:val>
                                        </p:tav>
                                        <p:tav tm="100000">
                                          <p:val>
                                            <p:fltVal val="0"/>
                                          </p:val>
                                        </p:tav>
                                      </p:tavLst>
                                    </p:anim>
                                    <p:animEffect transition="in" filter="fade">
                                      <p:cBhvr>
                                        <p:cTn id="37" dur="500"/>
                                        <p:tgtEl>
                                          <p:spTgt spid="30"/>
                                        </p:tgtEl>
                                      </p:cBhvr>
                                    </p:animEffect>
                                  </p:childTnLst>
                                </p:cTn>
                              </p:par>
                            </p:childTnLst>
                          </p:cTn>
                        </p:par>
                        <p:par>
                          <p:cTn id="38" fill="hold">
                            <p:stCondLst>
                              <p:cond delay="2500"/>
                            </p:stCondLst>
                            <p:childTnLst>
                              <p:par>
                                <p:cTn id="39" presetID="1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slide(fromLeft)">
                                      <p:cBhvr>
                                        <p:cTn id="41" dur="500"/>
                                        <p:tgtEl>
                                          <p:spTgt spid="27"/>
                                        </p:tgtEl>
                                      </p:cBhvr>
                                    </p:animEffect>
                                  </p:childTnLst>
                                </p:cTn>
                              </p:par>
                              <p:par>
                                <p:cTn id="42" presetID="12" presetClass="entr" presetSubtype="2"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slide(fromRight)">
                                      <p:cBhvr>
                                        <p:cTn id="44" dur="500"/>
                                        <p:tgtEl>
                                          <p:spTgt spid="28"/>
                                        </p:tgtEl>
                                      </p:cBhvr>
                                    </p:animEffect>
                                  </p:childTnLst>
                                </p:cTn>
                              </p:par>
                            </p:childTnLst>
                          </p:cTn>
                        </p:par>
                        <p:par>
                          <p:cTn id="45" fill="hold">
                            <p:stCondLst>
                              <p:cond delay="3000"/>
                            </p:stCondLst>
                            <p:childTnLst>
                              <p:par>
                                <p:cTn id="46" presetID="17" presetClass="entr" presetSubtype="1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childTnLst>
                                </p:cTn>
                              </p:par>
                            </p:childTnLst>
                          </p:cTn>
                        </p:par>
                        <p:par>
                          <p:cTn id="50" fill="hold">
                            <p:stCondLst>
                              <p:cond delay="3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8" presetClass="entr" presetSubtype="16"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diamond(in)">
                                      <p:cBhvr>
                                        <p:cTn id="59" dur="500"/>
                                        <p:tgtEl>
                                          <p:spTgt spid="35"/>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diamond(in)">
                                      <p:cBhvr>
                                        <p:cTn id="62" dur="500"/>
                                        <p:tgtEl>
                                          <p:spTgt spid="3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diamond(in)">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utoUpdateAnimBg="0"/>
      <p:bldP spid="24" grpId="0" animBg="1"/>
      <p:bldP spid="25" grpId="0" animBg="1"/>
      <p:bldP spid="26" grpId="0" bldLvl="0" animBg="1" autoUpdateAnimBg="0"/>
      <p:bldP spid="27" grpId="0" animBg="1"/>
      <p:bldP spid="28" grpId="0" animBg="1"/>
      <p:bldP spid="29" grpId="0" animBg="1"/>
      <p:bldP spid="30" grpId="0" animBg="1"/>
      <p:bldP spid="31" grpId="0" animBg="1"/>
      <p:bldP spid="32" grpId="0" animBg="1"/>
      <p:bldP spid="33"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Lst>
</file>

<file path=ppt/theme/theme1.xml><?xml version="1.0" encoding="utf-8"?>
<a:theme xmlns:a="http://schemas.openxmlformats.org/drawingml/2006/main" name="office 主题">
  <a:themeElements>
    <a:clrScheme name="自定义 5">
      <a:dk1>
        <a:sysClr val="windowText" lastClr="000000"/>
      </a:dk1>
      <a:lt1>
        <a:sysClr val="window" lastClr="FFFFFF"/>
      </a:lt1>
      <a:dk2>
        <a:srgbClr val="1F497D"/>
      </a:dk2>
      <a:lt2>
        <a:srgbClr val="FFC000"/>
      </a:lt2>
      <a:accent1>
        <a:srgbClr val="FF6600"/>
      </a:accent1>
      <a:accent2>
        <a:srgbClr val="FF0000"/>
      </a:accent2>
      <a:accent3>
        <a:srgbClr val="FFC000"/>
      </a:accent3>
      <a:accent4>
        <a:srgbClr val="FFC000"/>
      </a:accent4>
      <a:accent5>
        <a:srgbClr val="FF6600"/>
      </a:accent5>
      <a:accent6>
        <a:srgbClr val="F79646"/>
      </a:accent6>
      <a:hlink>
        <a:srgbClr val="0000FF"/>
      </a:hlink>
      <a:folHlink>
        <a:srgbClr val="80008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3365</Words>
  <Application>Microsoft Office PowerPoint</Application>
  <PresentationFormat>全屏显示(16:9)</PresentationFormat>
  <Paragraphs>513</Paragraphs>
  <Slides>42</Slides>
  <Notes>42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Arial Unicode MS</vt:lpstr>
      <vt:lpstr>方正大黑简体</vt:lpstr>
      <vt:lpstr>方正行楷简体</vt:lpstr>
      <vt:lpstr>方正正粗黑简体</vt:lpstr>
      <vt:lpstr>方正正中黑简体</vt:lpstr>
      <vt:lpstr>宋体</vt:lpstr>
      <vt:lpstr>微软雅黑</vt:lpstr>
      <vt:lpstr>Arial</vt:lpstr>
      <vt:lpstr>Calibri</vt:lpstr>
      <vt:lpstr>Constantia</vt:lpstr>
      <vt:lpstr>Impact</vt:lpstr>
      <vt:lpstr>Mistral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300</cp:revision>
  <dcterms:created xsi:type="dcterms:W3CDTF">2010-02-22T07:41:00Z</dcterms:created>
  <dcterms:modified xsi:type="dcterms:W3CDTF">2021-01-05T07:28:24Z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